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diagrams/data5.xml" ContentType="application/vnd.openxmlformats-officedocument.drawingml.diagramData+xml"/>
  <Override PartName="/ppt/diagrams/data2.xml" ContentType="application/vnd.openxmlformats-officedocument.drawingml.diagramData+xml"/>
  <Override PartName="/ppt/diagrams/data7.xml" ContentType="application/vnd.openxmlformats-officedocument.drawingml.diagramData+xml"/>
  <Override PartName="/ppt/diagrams/data1.xml" ContentType="application/vnd.openxmlformats-officedocument.drawingml.diagramData+xml"/>
  <Override PartName="/ppt/diagrams/data6.xml" ContentType="application/vnd.openxmlformats-officedocument.drawingml.diagramData+xml"/>
  <Override PartName="/ppt/diagrams/data4.xml" ContentType="application/vnd.openxmlformats-officedocument.drawingml.diagramData+xml"/>
  <Override PartName="/ppt/diagrams/data3.xml" ContentType="application/vnd.openxmlformats-officedocument.drawingml.diagramData+xml"/>
  <Override PartName="/ppt/diagrams/data8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9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2" r:id="rId2"/>
    <p:sldId id="258" r:id="rId3"/>
    <p:sldId id="398" r:id="rId4"/>
    <p:sldId id="399" r:id="rId5"/>
    <p:sldId id="281" r:id="rId6"/>
    <p:sldId id="394" r:id="rId7"/>
    <p:sldId id="296" r:id="rId8"/>
    <p:sldId id="297" r:id="rId9"/>
    <p:sldId id="380" r:id="rId10"/>
    <p:sldId id="381" r:id="rId11"/>
    <p:sldId id="382" r:id="rId12"/>
    <p:sldId id="383" r:id="rId13"/>
    <p:sldId id="388" r:id="rId14"/>
    <p:sldId id="396" r:id="rId15"/>
    <p:sldId id="391" r:id="rId16"/>
    <p:sldId id="397" r:id="rId17"/>
    <p:sldId id="384" r:id="rId18"/>
    <p:sldId id="389" r:id="rId19"/>
    <p:sldId id="385" r:id="rId20"/>
    <p:sldId id="390" r:id="rId21"/>
    <p:sldId id="386" r:id="rId22"/>
    <p:sldId id="387" r:id="rId23"/>
    <p:sldId id="393" r:id="rId24"/>
    <p:sldId id="392" r:id="rId25"/>
    <p:sldId id="373" r:id="rId26"/>
    <p:sldId id="369" r:id="rId27"/>
    <p:sldId id="400" r:id="rId28"/>
    <p:sldId id="267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8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4DC1E6-F806-408E-93C3-3803A37C9976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806F6A69-9E7C-415D-BD0D-EC9450A12CB7}">
      <dgm:prSet phldrT="[Text]"/>
      <dgm:spPr/>
      <dgm:t>
        <a:bodyPr/>
        <a:lstStyle/>
        <a:p>
          <a:r>
            <a:rPr lang="en-MY" dirty="0"/>
            <a:t>Dataset</a:t>
          </a:r>
        </a:p>
      </dgm:t>
    </dgm:pt>
    <dgm:pt modelId="{0846357D-C196-426D-ADE2-9E51C42C5E4A}" type="parTrans" cxnId="{DD82B50C-8C0A-4275-B2ED-1E350974AC9E}">
      <dgm:prSet/>
      <dgm:spPr/>
      <dgm:t>
        <a:bodyPr/>
        <a:lstStyle/>
        <a:p>
          <a:endParaRPr lang="en-MY"/>
        </a:p>
      </dgm:t>
    </dgm:pt>
    <dgm:pt modelId="{F5527BE3-B463-4B19-862A-4B11BA8E33E1}" type="sibTrans" cxnId="{DD82B50C-8C0A-4275-B2ED-1E350974AC9E}">
      <dgm:prSet/>
      <dgm:spPr/>
      <dgm:t>
        <a:bodyPr/>
        <a:lstStyle/>
        <a:p>
          <a:endParaRPr lang="en-MY"/>
        </a:p>
      </dgm:t>
    </dgm:pt>
    <dgm:pt modelId="{11E9A52C-B30B-4FA8-992A-0E87A6B84FF4}">
      <dgm:prSet phldrT="[Text]"/>
      <dgm:spPr/>
      <dgm:t>
        <a:bodyPr/>
        <a:lstStyle/>
        <a:p>
          <a:r>
            <a:rPr lang="en-MY" dirty="0"/>
            <a:t>Explore</a:t>
          </a:r>
        </a:p>
      </dgm:t>
    </dgm:pt>
    <dgm:pt modelId="{6A0E364C-2DA3-4B7D-B864-77839B3D4635}" type="parTrans" cxnId="{A37046E3-03FD-4553-ADDD-2216E38DCC53}">
      <dgm:prSet/>
      <dgm:spPr/>
      <dgm:t>
        <a:bodyPr/>
        <a:lstStyle/>
        <a:p>
          <a:endParaRPr lang="en-MY"/>
        </a:p>
      </dgm:t>
    </dgm:pt>
    <dgm:pt modelId="{333B23A2-F86C-4AC8-9A49-08EBD90D014C}" type="sibTrans" cxnId="{A37046E3-03FD-4553-ADDD-2216E38DCC53}">
      <dgm:prSet/>
      <dgm:spPr/>
      <dgm:t>
        <a:bodyPr/>
        <a:lstStyle/>
        <a:p>
          <a:endParaRPr lang="en-MY"/>
        </a:p>
      </dgm:t>
    </dgm:pt>
    <dgm:pt modelId="{3434057E-D5EF-4DDF-B317-92A76C289B0C}">
      <dgm:prSet phldrT="[Text]"/>
      <dgm:spPr/>
      <dgm:t>
        <a:bodyPr/>
        <a:lstStyle/>
        <a:p>
          <a:r>
            <a:rPr lang="en-MY" dirty="0"/>
            <a:t>Develop model</a:t>
          </a:r>
        </a:p>
      </dgm:t>
    </dgm:pt>
    <dgm:pt modelId="{4D611E1D-993D-43B7-AC53-D7268E50F7D0}" type="parTrans" cxnId="{66789A83-F43A-4F7A-A5B7-1247E39FD5A9}">
      <dgm:prSet/>
      <dgm:spPr/>
      <dgm:t>
        <a:bodyPr/>
        <a:lstStyle/>
        <a:p>
          <a:endParaRPr lang="en-MY"/>
        </a:p>
      </dgm:t>
    </dgm:pt>
    <dgm:pt modelId="{45737498-0A10-4233-94DE-E37914F6CACB}" type="sibTrans" cxnId="{66789A83-F43A-4F7A-A5B7-1247E39FD5A9}">
      <dgm:prSet/>
      <dgm:spPr/>
      <dgm:t>
        <a:bodyPr/>
        <a:lstStyle/>
        <a:p>
          <a:endParaRPr lang="en-MY"/>
        </a:p>
      </dgm:t>
    </dgm:pt>
    <dgm:pt modelId="{127A601F-E7DE-46CC-BE9B-33C6DED61868}">
      <dgm:prSet phldrT="[Text]"/>
      <dgm:spPr/>
      <dgm:t>
        <a:bodyPr/>
        <a:lstStyle/>
        <a:p>
          <a:r>
            <a:rPr lang="en-MY" dirty="0"/>
            <a:t>Train Model</a:t>
          </a:r>
        </a:p>
      </dgm:t>
    </dgm:pt>
    <dgm:pt modelId="{56B37065-2F01-495C-8EA9-564ADA9276DC}" type="parTrans" cxnId="{431EFA5F-F2AF-40EA-9F2C-B83DDD53A879}">
      <dgm:prSet/>
      <dgm:spPr/>
      <dgm:t>
        <a:bodyPr/>
        <a:lstStyle/>
        <a:p>
          <a:endParaRPr lang="en-MY"/>
        </a:p>
      </dgm:t>
    </dgm:pt>
    <dgm:pt modelId="{B1734BF7-461D-4ECF-8837-91D0BBEC2AFB}" type="sibTrans" cxnId="{431EFA5F-F2AF-40EA-9F2C-B83DDD53A879}">
      <dgm:prSet/>
      <dgm:spPr/>
      <dgm:t>
        <a:bodyPr/>
        <a:lstStyle/>
        <a:p>
          <a:endParaRPr lang="en-MY"/>
        </a:p>
      </dgm:t>
    </dgm:pt>
    <dgm:pt modelId="{181B6644-9EF8-4282-BFE7-7DB6B09CE63C}">
      <dgm:prSet phldrT="[Text]"/>
      <dgm:spPr/>
      <dgm:t>
        <a:bodyPr/>
        <a:lstStyle/>
        <a:p>
          <a:r>
            <a:rPr lang="en-MY" dirty="0"/>
            <a:t>Validate</a:t>
          </a:r>
        </a:p>
      </dgm:t>
    </dgm:pt>
    <dgm:pt modelId="{F4D22435-C0F7-4278-96C7-92FC6AE509CB}" type="parTrans" cxnId="{8497B52B-1FB6-402D-939C-ED49753E0991}">
      <dgm:prSet/>
      <dgm:spPr/>
      <dgm:t>
        <a:bodyPr/>
        <a:lstStyle/>
        <a:p>
          <a:endParaRPr lang="en-MY"/>
        </a:p>
      </dgm:t>
    </dgm:pt>
    <dgm:pt modelId="{7F26A306-0F4F-4DB6-BF10-7964421849EC}" type="sibTrans" cxnId="{8497B52B-1FB6-402D-939C-ED49753E0991}">
      <dgm:prSet/>
      <dgm:spPr/>
      <dgm:t>
        <a:bodyPr/>
        <a:lstStyle/>
        <a:p>
          <a:endParaRPr lang="en-MY"/>
        </a:p>
      </dgm:t>
    </dgm:pt>
    <dgm:pt modelId="{88FA0F4E-E122-4F42-BF05-441FEF67A14A}" type="pres">
      <dgm:prSet presAssocID="{B64DC1E6-F806-408E-93C3-3803A37C9976}" presName="linearFlow" presStyleCnt="0">
        <dgm:presLayoutVars>
          <dgm:resizeHandles val="exact"/>
        </dgm:presLayoutVars>
      </dgm:prSet>
      <dgm:spPr/>
    </dgm:pt>
    <dgm:pt modelId="{959D12B4-6114-4E71-AB9F-AC5782CD2769}" type="pres">
      <dgm:prSet presAssocID="{806F6A69-9E7C-415D-BD0D-EC9450A12CB7}" presName="node" presStyleLbl="node1" presStyleIdx="0" presStyleCnt="5">
        <dgm:presLayoutVars>
          <dgm:bulletEnabled val="1"/>
        </dgm:presLayoutVars>
      </dgm:prSet>
      <dgm:spPr/>
    </dgm:pt>
    <dgm:pt modelId="{98854005-B2E6-4920-9093-6A4E287EC2C3}" type="pres">
      <dgm:prSet presAssocID="{F5527BE3-B463-4B19-862A-4B11BA8E33E1}" presName="sibTrans" presStyleLbl="sibTrans2D1" presStyleIdx="0" presStyleCnt="4"/>
      <dgm:spPr/>
    </dgm:pt>
    <dgm:pt modelId="{C8D66A5B-A90A-41ED-8142-F1A2808F6213}" type="pres">
      <dgm:prSet presAssocID="{F5527BE3-B463-4B19-862A-4B11BA8E33E1}" presName="connectorText" presStyleLbl="sibTrans2D1" presStyleIdx="0" presStyleCnt="4"/>
      <dgm:spPr/>
    </dgm:pt>
    <dgm:pt modelId="{F98F8BF7-06F1-4A2F-B2F7-29DB1DF64890}" type="pres">
      <dgm:prSet presAssocID="{11E9A52C-B30B-4FA8-992A-0E87A6B84FF4}" presName="node" presStyleLbl="node1" presStyleIdx="1" presStyleCnt="5">
        <dgm:presLayoutVars>
          <dgm:bulletEnabled val="1"/>
        </dgm:presLayoutVars>
      </dgm:prSet>
      <dgm:spPr/>
    </dgm:pt>
    <dgm:pt modelId="{76EE6357-6E7C-4D6B-9B20-70F627DD18B9}" type="pres">
      <dgm:prSet presAssocID="{333B23A2-F86C-4AC8-9A49-08EBD90D014C}" presName="sibTrans" presStyleLbl="sibTrans2D1" presStyleIdx="1" presStyleCnt="4"/>
      <dgm:spPr/>
    </dgm:pt>
    <dgm:pt modelId="{66D40FC9-EB3C-4530-947F-F19170B9DED3}" type="pres">
      <dgm:prSet presAssocID="{333B23A2-F86C-4AC8-9A49-08EBD90D014C}" presName="connectorText" presStyleLbl="sibTrans2D1" presStyleIdx="1" presStyleCnt="4"/>
      <dgm:spPr/>
    </dgm:pt>
    <dgm:pt modelId="{A6CA3DF0-2DB4-4FEF-9A85-F38E4911E936}" type="pres">
      <dgm:prSet presAssocID="{3434057E-D5EF-4DDF-B317-92A76C289B0C}" presName="node" presStyleLbl="node1" presStyleIdx="2" presStyleCnt="5">
        <dgm:presLayoutVars>
          <dgm:bulletEnabled val="1"/>
        </dgm:presLayoutVars>
      </dgm:prSet>
      <dgm:spPr/>
    </dgm:pt>
    <dgm:pt modelId="{3B0B5CD3-F4C3-4A31-A6F4-E5AAC0B48A55}" type="pres">
      <dgm:prSet presAssocID="{45737498-0A10-4233-94DE-E37914F6CACB}" presName="sibTrans" presStyleLbl="sibTrans2D1" presStyleIdx="2" presStyleCnt="4"/>
      <dgm:spPr/>
    </dgm:pt>
    <dgm:pt modelId="{9AD47746-0663-4631-84FA-62FF0EF62EAB}" type="pres">
      <dgm:prSet presAssocID="{45737498-0A10-4233-94DE-E37914F6CACB}" presName="connectorText" presStyleLbl="sibTrans2D1" presStyleIdx="2" presStyleCnt="4"/>
      <dgm:spPr/>
    </dgm:pt>
    <dgm:pt modelId="{CF3A15B2-D09E-400E-8409-B5A8D5D6C57E}" type="pres">
      <dgm:prSet presAssocID="{127A601F-E7DE-46CC-BE9B-33C6DED61868}" presName="node" presStyleLbl="node1" presStyleIdx="3" presStyleCnt="5">
        <dgm:presLayoutVars>
          <dgm:bulletEnabled val="1"/>
        </dgm:presLayoutVars>
      </dgm:prSet>
      <dgm:spPr/>
    </dgm:pt>
    <dgm:pt modelId="{647DF390-1628-43C3-86C0-9FE5CF9743FD}" type="pres">
      <dgm:prSet presAssocID="{B1734BF7-461D-4ECF-8837-91D0BBEC2AFB}" presName="sibTrans" presStyleLbl="sibTrans2D1" presStyleIdx="3" presStyleCnt="4"/>
      <dgm:spPr/>
    </dgm:pt>
    <dgm:pt modelId="{18EC5786-F981-4DE4-9D82-F10CCF7A67D4}" type="pres">
      <dgm:prSet presAssocID="{B1734BF7-461D-4ECF-8837-91D0BBEC2AFB}" presName="connectorText" presStyleLbl="sibTrans2D1" presStyleIdx="3" presStyleCnt="4"/>
      <dgm:spPr/>
    </dgm:pt>
    <dgm:pt modelId="{866F450F-A2E6-48B3-B3B5-6CC10E32CE4A}" type="pres">
      <dgm:prSet presAssocID="{181B6644-9EF8-4282-BFE7-7DB6B09CE63C}" presName="node" presStyleLbl="node1" presStyleIdx="4" presStyleCnt="5">
        <dgm:presLayoutVars>
          <dgm:bulletEnabled val="1"/>
        </dgm:presLayoutVars>
      </dgm:prSet>
      <dgm:spPr/>
    </dgm:pt>
  </dgm:ptLst>
  <dgm:cxnLst>
    <dgm:cxn modelId="{DD82B50C-8C0A-4275-B2ED-1E350974AC9E}" srcId="{B64DC1E6-F806-408E-93C3-3803A37C9976}" destId="{806F6A69-9E7C-415D-BD0D-EC9450A12CB7}" srcOrd="0" destOrd="0" parTransId="{0846357D-C196-426D-ADE2-9E51C42C5E4A}" sibTransId="{F5527BE3-B463-4B19-862A-4B11BA8E33E1}"/>
    <dgm:cxn modelId="{49A73F1D-163A-4589-ACF3-78C796405F0C}" type="presOf" srcId="{333B23A2-F86C-4AC8-9A49-08EBD90D014C}" destId="{76EE6357-6E7C-4D6B-9B20-70F627DD18B9}" srcOrd="0" destOrd="0" presId="urn:microsoft.com/office/officeart/2005/8/layout/process2"/>
    <dgm:cxn modelId="{8497B52B-1FB6-402D-939C-ED49753E0991}" srcId="{B64DC1E6-F806-408E-93C3-3803A37C9976}" destId="{181B6644-9EF8-4282-BFE7-7DB6B09CE63C}" srcOrd="4" destOrd="0" parTransId="{F4D22435-C0F7-4278-96C7-92FC6AE509CB}" sibTransId="{7F26A306-0F4F-4DB6-BF10-7964421849EC}"/>
    <dgm:cxn modelId="{37A62C2E-819F-4B48-8CAD-B25E1DCF54AD}" type="presOf" srcId="{181B6644-9EF8-4282-BFE7-7DB6B09CE63C}" destId="{866F450F-A2E6-48B3-B3B5-6CC10E32CE4A}" srcOrd="0" destOrd="0" presId="urn:microsoft.com/office/officeart/2005/8/layout/process2"/>
    <dgm:cxn modelId="{24888C30-B212-4B95-9AA4-71E046780E38}" type="presOf" srcId="{127A601F-E7DE-46CC-BE9B-33C6DED61868}" destId="{CF3A15B2-D09E-400E-8409-B5A8D5D6C57E}" srcOrd="0" destOrd="0" presId="urn:microsoft.com/office/officeart/2005/8/layout/process2"/>
    <dgm:cxn modelId="{A4FDA035-3223-4257-A428-6B4727FADE15}" type="presOf" srcId="{B64DC1E6-F806-408E-93C3-3803A37C9976}" destId="{88FA0F4E-E122-4F42-BF05-441FEF67A14A}" srcOrd="0" destOrd="0" presId="urn:microsoft.com/office/officeart/2005/8/layout/process2"/>
    <dgm:cxn modelId="{431EFA5F-F2AF-40EA-9F2C-B83DDD53A879}" srcId="{B64DC1E6-F806-408E-93C3-3803A37C9976}" destId="{127A601F-E7DE-46CC-BE9B-33C6DED61868}" srcOrd="3" destOrd="0" parTransId="{56B37065-2F01-495C-8EA9-564ADA9276DC}" sibTransId="{B1734BF7-461D-4ECF-8837-91D0BBEC2AFB}"/>
    <dgm:cxn modelId="{9087E15A-2E5D-4BFE-A002-29D225AF59E0}" type="presOf" srcId="{3434057E-D5EF-4DDF-B317-92A76C289B0C}" destId="{A6CA3DF0-2DB4-4FEF-9A85-F38E4911E936}" srcOrd="0" destOrd="0" presId="urn:microsoft.com/office/officeart/2005/8/layout/process2"/>
    <dgm:cxn modelId="{EB0BC37E-8184-45A9-A2E5-2FC5A97634D7}" type="presOf" srcId="{B1734BF7-461D-4ECF-8837-91D0BBEC2AFB}" destId="{18EC5786-F981-4DE4-9D82-F10CCF7A67D4}" srcOrd="1" destOrd="0" presId="urn:microsoft.com/office/officeart/2005/8/layout/process2"/>
    <dgm:cxn modelId="{DD2F3081-52D6-4C23-BC00-F4686EEF3623}" type="presOf" srcId="{45737498-0A10-4233-94DE-E37914F6CACB}" destId="{9AD47746-0663-4631-84FA-62FF0EF62EAB}" srcOrd="1" destOrd="0" presId="urn:microsoft.com/office/officeart/2005/8/layout/process2"/>
    <dgm:cxn modelId="{66789A83-F43A-4F7A-A5B7-1247E39FD5A9}" srcId="{B64DC1E6-F806-408E-93C3-3803A37C9976}" destId="{3434057E-D5EF-4DDF-B317-92A76C289B0C}" srcOrd="2" destOrd="0" parTransId="{4D611E1D-993D-43B7-AC53-D7268E50F7D0}" sibTransId="{45737498-0A10-4233-94DE-E37914F6CACB}"/>
    <dgm:cxn modelId="{188CC49B-4DCD-4C43-88F9-DFB94B7828B5}" type="presOf" srcId="{11E9A52C-B30B-4FA8-992A-0E87A6B84FF4}" destId="{F98F8BF7-06F1-4A2F-B2F7-29DB1DF64890}" srcOrd="0" destOrd="0" presId="urn:microsoft.com/office/officeart/2005/8/layout/process2"/>
    <dgm:cxn modelId="{CA5DEDA8-8D2E-4F00-9837-DCF41157FCA1}" type="presOf" srcId="{45737498-0A10-4233-94DE-E37914F6CACB}" destId="{3B0B5CD3-F4C3-4A31-A6F4-E5AAC0B48A55}" srcOrd="0" destOrd="0" presId="urn:microsoft.com/office/officeart/2005/8/layout/process2"/>
    <dgm:cxn modelId="{6F4895AF-88AF-4B61-A6F2-70387E8790D5}" type="presOf" srcId="{F5527BE3-B463-4B19-862A-4B11BA8E33E1}" destId="{C8D66A5B-A90A-41ED-8142-F1A2808F6213}" srcOrd="1" destOrd="0" presId="urn:microsoft.com/office/officeart/2005/8/layout/process2"/>
    <dgm:cxn modelId="{0D8FF2C7-590C-4E38-B50A-85C125BD72A4}" type="presOf" srcId="{806F6A69-9E7C-415D-BD0D-EC9450A12CB7}" destId="{959D12B4-6114-4E71-AB9F-AC5782CD2769}" srcOrd="0" destOrd="0" presId="urn:microsoft.com/office/officeart/2005/8/layout/process2"/>
    <dgm:cxn modelId="{87AF0ACD-DCAB-4EE1-8425-BF538CA2D9C8}" type="presOf" srcId="{333B23A2-F86C-4AC8-9A49-08EBD90D014C}" destId="{66D40FC9-EB3C-4530-947F-F19170B9DED3}" srcOrd="1" destOrd="0" presId="urn:microsoft.com/office/officeart/2005/8/layout/process2"/>
    <dgm:cxn modelId="{A37046E3-03FD-4553-ADDD-2216E38DCC53}" srcId="{B64DC1E6-F806-408E-93C3-3803A37C9976}" destId="{11E9A52C-B30B-4FA8-992A-0E87A6B84FF4}" srcOrd="1" destOrd="0" parTransId="{6A0E364C-2DA3-4B7D-B864-77839B3D4635}" sibTransId="{333B23A2-F86C-4AC8-9A49-08EBD90D014C}"/>
    <dgm:cxn modelId="{BC68ABEA-A93A-4A96-B46F-AB8B44D17F3E}" type="presOf" srcId="{F5527BE3-B463-4B19-862A-4B11BA8E33E1}" destId="{98854005-B2E6-4920-9093-6A4E287EC2C3}" srcOrd="0" destOrd="0" presId="urn:microsoft.com/office/officeart/2005/8/layout/process2"/>
    <dgm:cxn modelId="{ED7C78F7-0822-4EF3-B21F-974B6BB8119D}" type="presOf" srcId="{B1734BF7-461D-4ECF-8837-91D0BBEC2AFB}" destId="{647DF390-1628-43C3-86C0-9FE5CF9743FD}" srcOrd="0" destOrd="0" presId="urn:microsoft.com/office/officeart/2005/8/layout/process2"/>
    <dgm:cxn modelId="{0926BF49-BFFE-44C7-99E8-A637542DAA6B}" type="presParOf" srcId="{88FA0F4E-E122-4F42-BF05-441FEF67A14A}" destId="{959D12B4-6114-4E71-AB9F-AC5782CD2769}" srcOrd="0" destOrd="0" presId="urn:microsoft.com/office/officeart/2005/8/layout/process2"/>
    <dgm:cxn modelId="{A79E6C60-26A9-49B1-B9FD-646DC661FBC7}" type="presParOf" srcId="{88FA0F4E-E122-4F42-BF05-441FEF67A14A}" destId="{98854005-B2E6-4920-9093-6A4E287EC2C3}" srcOrd="1" destOrd="0" presId="urn:microsoft.com/office/officeart/2005/8/layout/process2"/>
    <dgm:cxn modelId="{F065F93B-C2DC-407B-AAE1-49C9C1CD47D5}" type="presParOf" srcId="{98854005-B2E6-4920-9093-6A4E287EC2C3}" destId="{C8D66A5B-A90A-41ED-8142-F1A2808F6213}" srcOrd="0" destOrd="0" presId="urn:microsoft.com/office/officeart/2005/8/layout/process2"/>
    <dgm:cxn modelId="{79F5A0DB-155E-4BCA-9B2D-D42BC043B9E7}" type="presParOf" srcId="{88FA0F4E-E122-4F42-BF05-441FEF67A14A}" destId="{F98F8BF7-06F1-4A2F-B2F7-29DB1DF64890}" srcOrd="2" destOrd="0" presId="urn:microsoft.com/office/officeart/2005/8/layout/process2"/>
    <dgm:cxn modelId="{F52B045C-51D5-43C6-97DD-092024C50742}" type="presParOf" srcId="{88FA0F4E-E122-4F42-BF05-441FEF67A14A}" destId="{76EE6357-6E7C-4D6B-9B20-70F627DD18B9}" srcOrd="3" destOrd="0" presId="urn:microsoft.com/office/officeart/2005/8/layout/process2"/>
    <dgm:cxn modelId="{0DE90A79-21A7-4A5B-8141-E91C1791E98E}" type="presParOf" srcId="{76EE6357-6E7C-4D6B-9B20-70F627DD18B9}" destId="{66D40FC9-EB3C-4530-947F-F19170B9DED3}" srcOrd="0" destOrd="0" presId="urn:microsoft.com/office/officeart/2005/8/layout/process2"/>
    <dgm:cxn modelId="{888F1C02-838B-4800-B40C-83A90A441894}" type="presParOf" srcId="{88FA0F4E-E122-4F42-BF05-441FEF67A14A}" destId="{A6CA3DF0-2DB4-4FEF-9A85-F38E4911E936}" srcOrd="4" destOrd="0" presId="urn:microsoft.com/office/officeart/2005/8/layout/process2"/>
    <dgm:cxn modelId="{4E674C14-FB6B-4678-9533-78C1AF13CD52}" type="presParOf" srcId="{88FA0F4E-E122-4F42-BF05-441FEF67A14A}" destId="{3B0B5CD3-F4C3-4A31-A6F4-E5AAC0B48A55}" srcOrd="5" destOrd="0" presId="urn:microsoft.com/office/officeart/2005/8/layout/process2"/>
    <dgm:cxn modelId="{343AA2C5-BA5B-4919-85F8-F3A7AA8607D0}" type="presParOf" srcId="{3B0B5CD3-F4C3-4A31-A6F4-E5AAC0B48A55}" destId="{9AD47746-0663-4631-84FA-62FF0EF62EAB}" srcOrd="0" destOrd="0" presId="urn:microsoft.com/office/officeart/2005/8/layout/process2"/>
    <dgm:cxn modelId="{73481C37-987A-493F-8AB2-DF549625CEE1}" type="presParOf" srcId="{88FA0F4E-E122-4F42-BF05-441FEF67A14A}" destId="{CF3A15B2-D09E-400E-8409-B5A8D5D6C57E}" srcOrd="6" destOrd="0" presId="urn:microsoft.com/office/officeart/2005/8/layout/process2"/>
    <dgm:cxn modelId="{5C507A00-16EF-4A51-A1A9-029CF2F69175}" type="presParOf" srcId="{88FA0F4E-E122-4F42-BF05-441FEF67A14A}" destId="{647DF390-1628-43C3-86C0-9FE5CF9743FD}" srcOrd="7" destOrd="0" presId="urn:microsoft.com/office/officeart/2005/8/layout/process2"/>
    <dgm:cxn modelId="{E201F36C-12FC-4104-9DC2-030C4322A721}" type="presParOf" srcId="{647DF390-1628-43C3-86C0-9FE5CF9743FD}" destId="{18EC5786-F981-4DE4-9D82-F10CCF7A67D4}" srcOrd="0" destOrd="0" presId="urn:microsoft.com/office/officeart/2005/8/layout/process2"/>
    <dgm:cxn modelId="{5F56B314-713C-4CCD-9476-E135B2628692}" type="presParOf" srcId="{88FA0F4E-E122-4F42-BF05-441FEF67A14A}" destId="{866F450F-A2E6-48B3-B3B5-6CC10E32CE4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4DC1E6-F806-408E-93C3-3803A37C9976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806F6A69-9E7C-415D-BD0D-EC9450A12CB7}">
      <dgm:prSet phldrT="[Text]"/>
      <dgm:spPr/>
      <dgm:t>
        <a:bodyPr/>
        <a:lstStyle/>
        <a:p>
          <a:r>
            <a:rPr lang="en-MY" dirty="0"/>
            <a:t>Dataset</a:t>
          </a:r>
        </a:p>
      </dgm:t>
    </dgm:pt>
    <dgm:pt modelId="{0846357D-C196-426D-ADE2-9E51C42C5E4A}" type="parTrans" cxnId="{DD82B50C-8C0A-4275-B2ED-1E350974AC9E}">
      <dgm:prSet/>
      <dgm:spPr/>
      <dgm:t>
        <a:bodyPr/>
        <a:lstStyle/>
        <a:p>
          <a:endParaRPr lang="en-MY"/>
        </a:p>
      </dgm:t>
    </dgm:pt>
    <dgm:pt modelId="{F5527BE3-B463-4B19-862A-4B11BA8E33E1}" type="sibTrans" cxnId="{DD82B50C-8C0A-4275-B2ED-1E350974AC9E}">
      <dgm:prSet/>
      <dgm:spPr/>
      <dgm:t>
        <a:bodyPr/>
        <a:lstStyle/>
        <a:p>
          <a:endParaRPr lang="en-MY"/>
        </a:p>
      </dgm:t>
    </dgm:pt>
    <dgm:pt modelId="{11E9A52C-B30B-4FA8-992A-0E87A6B84FF4}">
      <dgm:prSet phldrT="[Text]"/>
      <dgm:spPr/>
      <dgm:t>
        <a:bodyPr/>
        <a:lstStyle/>
        <a:p>
          <a:r>
            <a:rPr lang="en-MY" dirty="0"/>
            <a:t>Explore</a:t>
          </a:r>
        </a:p>
      </dgm:t>
    </dgm:pt>
    <dgm:pt modelId="{6A0E364C-2DA3-4B7D-B864-77839B3D4635}" type="parTrans" cxnId="{A37046E3-03FD-4553-ADDD-2216E38DCC53}">
      <dgm:prSet/>
      <dgm:spPr/>
      <dgm:t>
        <a:bodyPr/>
        <a:lstStyle/>
        <a:p>
          <a:endParaRPr lang="en-MY"/>
        </a:p>
      </dgm:t>
    </dgm:pt>
    <dgm:pt modelId="{333B23A2-F86C-4AC8-9A49-08EBD90D014C}" type="sibTrans" cxnId="{A37046E3-03FD-4553-ADDD-2216E38DCC53}">
      <dgm:prSet/>
      <dgm:spPr/>
      <dgm:t>
        <a:bodyPr/>
        <a:lstStyle/>
        <a:p>
          <a:endParaRPr lang="en-MY"/>
        </a:p>
      </dgm:t>
    </dgm:pt>
    <dgm:pt modelId="{3434057E-D5EF-4DDF-B317-92A76C289B0C}">
      <dgm:prSet phldrT="[Text]"/>
      <dgm:spPr/>
      <dgm:t>
        <a:bodyPr/>
        <a:lstStyle/>
        <a:p>
          <a:r>
            <a:rPr lang="en-MY" dirty="0"/>
            <a:t>Develop model</a:t>
          </a:r>
        </a:p>
      </dgm:t>
    </dgm:pt>
    <dgm:pt modelId="{4D611E1D-993D-43B7-AC53-D7268E50F7D0}" type="parTrans" cxnId="{66789A83-F43A-4F7A-A5B7-1247E39FD5A9}">
      <dgm:prSet/>
      <dgm:spPr/>
      <dgm:t>
        <a:bodyPr/>
        <a:lstStyle/>
        <a:p>
          <a:endParaRPr lang="en-MY"/>
        </a:p>
      </dgm:t>
    </dgm:pt>
    <dgm:pt modelId="{45737498-0A10-4233-94DE-E37914F6CACB}" type="sibTrans" cxnId="{66789A83-F43A-4F7A-A5B7-1247E39FD5A9}">
      <dgm:prSet/>
      <dgm:spPr/>
      <dgm:t>
        <a:bodyPr/>
        <a:lstStyle/>
        <a:p>
          <a:endParaRPr lang="en-MY"/>
        </a:p>
      </dgm:t>
    </dgm:pt>
    <dgm:pt modelId="{127A601F-E7DE-46CC-BE9B-33C6DED61868}">
      <dgm:prSet phldrT="[Text]"/>
      <dgm:spPr/>
      <dgm:t>
        <a:bodyPr/>
        <a:lstStyle/>
        <a:p>
          <a:r>
            <a:rPr lang="en-MY" dirty="0"/>
            <a:t>Train Model</a:t>
          </a:r>
        </a:p>
      </dgm:t>
    </dgm:pt>
    <dgm:pt modelId="{56B37065-2F01-495C-8EA9-564ADA9276DC}" type="parTrans" cxnId="{431EFA5F-F2AF-40EA-9F2C-B83DDD53A879}">
      <dgm:prSet/>
      <dgm:spPr/>
      <dgm:t>
        <a:bodyPr/>
        <a:lstStyle/>
        <a:p>
          <a:endParaRPr lang="en-MY"/>
        </a:p>
      </dgm:t>
    </dgm:pt>
    <dgm:pt modelId="{B1734BF7-461D-4ECF-8837-91D0BBEC2AFB}" type="sibTrans" cxnId="{431EFA5F-F2AF-40EA-9F2C-B83DDD53A879}">
      <dgm:prSet/>
      <dgm:spPr/>
      <dgm:t>
        <a:bodyPr/>
        <a:lstStyle/>
        <a:p>
          <a:endParaRPr lang="en-MY"/>
        </a:p>
      </dgm:t>
    </dgm:pt>
    <dgm:pt modelId="{181B6644-9EF8-4282-BFE7-7DB6B09CE63C}">
      <dgm:prSet phldrT="[Text]"/>
      <dgm:spPr/>
      <dgm:t>
        <a:bodyPr/>
        <a:lstStyle/>
        <a:p>
          <a:r>
            <a:rPr lang="en-MY" dirty="0"/>
            <a:t>Validate</a:t>
          </a:r>
        </a:p>
      </dgm:t>
    </dgm:pt>
    <dgm:pt modelId="{F4D22435-C0F7-4278-96C7-92FC6AE509CB}" type="parTrans" cxnId="{8497B52B-1FB6-402D-939C-ED49753E0991}">
      <dgm:prSet/>
      <dgm:spPr/>
      <dgm:t>
        <a:bodyPr/>
        <a:lstStyle/>
        <a:p>
          <a:endParaRPr lang="en-MY"/>
        </a:p>
      </dgm:t>
    </dgm:pt>
    <dgm:pt modelId="{7F26A306-0F4F-4DB6-BF10-7964421849EC}" type="sibTrans" cxnId="{8497B52B-1FB6-402D-939C-ED49753E0991}">
      <dgm:prSet/>
      <dgm:spPr/>
      <dgm:t>
        <a:bodyPr/>
        <a:lstStyle/>
        <a:p>
          <a:endParaRPr lang="en-MY"/>
        </a:p>
      </dgm:t>
    </dgm:pt>
    <dgm:pt modelId="{88FA0F4E-E122-4F42-BF05-441FEF67A14A}" type="pres">
      <dgm:prSet presAssocID="{B64DC1E6-F806-408E-93C3-3803A37C9976}" presName="linearFlow" presStyleCnt="0">
        <dgm:presLayoutVars>
          <dgm:resizeHandles val="exact"/>
        </dgm:presLayoutVars>
      </dgm:prSet>
      <dgm:spPr/>
    </dgm:pt>
    <dgm:pt modelId="{959D12B4-6114-4E71-AB9F-AC5782CD2769}" type="pres">
      <dgm:prSet presAssocID="{806F6A69-9E7C-415D-BD0D-EC9450A12CB7}" presName="node" presStyleLbl="node1" presStyleIdx="0" presStyleCnt="5">
        <dgm:presLayoutVars>
          <dgm:bulletEnabled val="1"/>
        </dgm:presLayoutVars>
      </dgm:prSet>
      <dgm:spPr/>
    </dgm:pt>
    <dgm:pt modelId="{98854005-B2E6-4920-9093-6A4E287EC2C3}" type="pres">
      <dgm:prSet presAssocID="{F5527BE3-B463-4B19-862A-4B11BA8E33E1}" presName="sibTrans" presStyleLbl="sibTrans2D1" presStyleIdx="0" presStyleCnt="4"/>
      <dgm:spPr/>
    </dgm:pt>
    <dgm:pt modelId="{C8D66A5B-A90A-41ED-8142-F1A2808F6213}" type="pres">
      <dgm:prSet presAssocID="{F5527BE3-B463-4B19-862A-4B11BA8E33E1}" presName="connectorText" presStyleLbl="sibTrans2D1" presStyleIdx="0" presStyleCnt="4"/>
      <dgm:spPr/>
    </dgm:pt>
    <dgm:pt modelId="{F98F8BF7-06F1-4A2F-B2F7-29DB1DF64890}" type="pres">
      <dgm:prSet presAssocID="{11E9A52C-B30B-4FA8-992A-0E87A6B84FF4}" presName="node" presStyleLbl="node1" presStyleIdx="1" presStyleCnt="5">
        <dgm:presLayoutVars>
          <dgm:bulletEnabled val="1"/>
        </dgm:presLayoutVars>
      </dgm:prSet>
      <dgm:spPr/>
    </dgm:pt>
    <dgm:pt modelId="{76EE6357-6E7C-4D6B-9B20-70F627DD18B9}" type="pres">
      <dgm:prSet presAssocID="{333B23A2-F86C-4AC8-9A49-08EBD90D014C}" presName="sibTrans" presStyleLbl="sibTrans2D1" presStyleIdx="1" presStyleCnt="4"/>
      <dgm:spPr/>
    </dgm:pt>
    <dgm:pt modelId="{66D40FC9-EB3C-4530-947F-F19170B9DED3}" type="pres">
      <dgm:prSet presAssocID="{333B23A2-F86C-4AC8-9A49-08EBD90D014C}" presName="connectorText" presStyleLbl="sibTrans2D1" presStyleIdx="1" presStyleCnt="4"/>
      <dgm:spPr/>
    </dgm:pt>
    <dgm:pt modelId="{A6CA3DF0-2DB4-4FEF-9A85-F38E4911E936}" type="pres">
      <dgm:prSet presAssocID="{3434057E-D5EF-4DDF-B317-92A76C289B0C}" presName="node" presStyleLbl="node1" presStyleIdx="2" presStyleCnt="5">
        <dgm:presLayoutVars>
          <dgm:bulletEnabled val="1"/>
        </dgm:presLayoutVars>
      </dgm:prSet>
      <dgm:spPr/>
    </dgm:pt>
    <dgm:pt modelId="{3B0B5CD3-F4C3-4A31-A6F4-E5AAC0B48A55}" type="pres">
      <dgm:prSet presAssocID="{45737498-0A10-4233-94DE-E37914F6CACB}" presName="sibTrans" presStyleLbl="sibTrans2D1" presStyleIdx="2" presStyleCnt="4"/>
      <dgm:spPr/>
    </dgm:pt>
    <dgm:pt modelId="{9AD47746-0663-4631-84FA-62FF0EF62EAB}" type="pres">
      <dgm:prSet presAssocID="{45737498-0A10-4233-94DE-E37914F6CACB}" presName="connectorText" presStyleLbl="sibTrans2D1" presStyleIdx="2" presStyleCnt="4"/>
      <dgm:spPr/>
    </dgm:pt>
    <dgm:pt modelId="{CF3A15B2-D09E-400E-8409-B5A8D5D6C57E}" type="pres">
      <dgm:prSet presAssocID="{127A601F-E7DE-46CC-BE9B-33C6DED61868}" presName="node" presStyleLbl="node1" presStyleIdx="3" presStyleCnt="5">
        <dgm:presLayoutVars>
          <dgm:bulletEnabled val="1"/>
        </dgm:presLayoutVars>
      </dgm:prSet>
      <dgm:spPr/>
    </dgm:pt>
    <dgm:pt modelId="{647DF390-1628-43C3-86C0-9FE5CF9743FD}" type="pres">
      <dgm:prSet presAssocID="{B1734BF7-461D-4ECF-8837-91D0BBEC2AFB}" presName="sibTrans" presStyleLbl="sibTrans2D1" presStyleIdx="3" presStyleCnt="4"/>
      <dgm:spPr/>
    </dgm:pt>
    <dgm:pt modelId="{18EC5786-F981-4DE4-9D82-F10CCF7A67D4}" type="pres">
      <dgm:prSet presAssocID="{B1734BF7-461D-4ECF-8837-91D0BBEC2AFB}" presName="connectorText" presStyleLbl="sibTrans2D1" presStyleIdx="3" presStyleCnt="4"/>
      <dgm:spPr/>
    </dgm:pt>
    <dgm:pt modelId="{866F450F-A2E6-48B3-B3B5-6CC10E32CE4A}" type="pres">
      <dgm:prSet presAssocID="{181B6644-9EF8-4282-BFE7-7DB6B09CE63C}" presName="node" presStyleLbl="node1" presStyleIdx="4" presStyleCnt="5">
        <dgm:presLayoutVars>
          <dgm:bulletEnabled val="1"/>
        </dgm:presLayoutVars>
      </dgm:prSet>
      <dgm:spPr/>
    </dgm:pt>
  </dgm:ptLst>
  <dgm:cxnLst>
    <dgm:cxn modelId="{DD82B50C-8C0A-4275-B2ED-1E350974AC9E}" srcId="{B64DC1E6-F806-408E-93C3-3803A37C9976}" destId="{806F6A69-9E7C-415D-BD0D-EC9450A12CB7}" srcOrd="0" destOrd="0" parTransId="{0846357D-C196-426D-ADE2-9E51C42C5E4A}" sibTransId="{F5527BE3-B463-4B19-862A-4B11BA8E33E1}"/>
    <dgm:cxn modelId="{49A73F1D-163A-4589-ACF3-78C796405F0C}" type="presOf" srcId="{333B23A2-F86C-4AC8-9A49-08EBD90D014C}" destId="{76EE6357-6E7C-4D6B-9B20-70F627DD18B9}" srcOrd="0" destOrd="0" presId="urn:microsoft.com/office/officeart/2005/8/layout/process2"/>
    <dgm:cxn modelId="{8497B52B-1FB6-402D-939C-ED49753E0991}" srcId="{B64DC1E6-F806-408E-93C3-3803A37C9976}" destId="{181B6644-9EF8-4282-BFE7-7DB6B09CE63C}" srcOrd="4" destOrd="0" parTransId="{F4D22435-C0F7-4278-96C7-92FC6AE509CB}" sibTransId="{7F26A306-0F4F-4DB6-BF10-7964421849EC}"/>
    <dgm:cxn modelId="{37A62C2E-819F-4B48-8CAD-B25E1DCF54AD}" type="presOf" srcId="{181B6644-9EF8-4282-BFE7-7DB6B09CE63C}" destId="{866F450F-A2E6-48B3-B3B5-6CC10E32CE4A}" srcOrd="0" destOrd="0" presId="urn:microsoft.com/office/officeart/2005/8/layout/process2"/>
    <dgm:cxn modelId="{24888C30-B212-4B95-9AA4-71E046780E38}" type="presOf" srcId="{127A601F-E7DE-46CC-BE9B-33C6DED61868}" destId="{CF3A15B2-D09E-400E-8409-B5A8D5D6C57E}" srcOrd="0" destOrd="0" presId="urn:microsoft.com/office/officeart/2005/8/layout/process2"/>
    <dgm:cxn modelId="{A4FDA035-3223-4257-A428-6B4727FADE15}" type="presOf" srcId="{B64DC1E6-F806-408E-93C3-3803A37C9976}" destId="{88FA0F4E-E122-4F42-BF05-441FEF67A14A}" srcOrd="0" destOrd="0" presId="urn:microsoft.com/office/officeart/2005/8/layout/process2"/>
    <dgm:cxn modelId="{431EFA5F-F2AF-40EA-9F2C-B83DDD53A879}" srcId="{B64DC1E6-F806-408E-93C3-3803A37C9976}" destId="{127A601F-E7DE-46CC-BE9B-33C6DED61868}" srcOrd="3" destOrd="0" parTransId="{56B37065-2F01-495C-8EA9-564ADA9276DC}" sibTransId="{B1734BF7-461D-4ECF-8837-91D0BBEC2AFB}"/>
    <dgm:cxn modelId="{9087E15A-2E5D-4BFE-A002-29D225AF59E0}" type="presOf" srcId="{3434057E-D5EF-4DDF-B317-92A76C289B0C}" destId="{A6CA3DF0-2DB4-4FEF-9A85-F38E4911E936}" srcOrd="0" destOrd="0" presId="urn:microsoft.com/office/officeart/2005/8/layout/process2"/>
    <dgm:cxn modelId="{EB0BC37E-8184-45A9-A2E5-2FC5A97634D7}" type="presOf" srcId="{B1734BF7-461D-4ECF-8837-91D0BBEC2AFB}" destId="{18EC5786-F981-4DE4-9D82-F10CCF7A67D4}" srcOrd="1" destOrd="0" presId="urn:microsoft.com/office/officeart/2005/8/layout/process2"/>
    <dgm:cxn modelId="{DD2F3081-52D6-4C23-BC00-F4686EEF3623}" type="presOf" srcId="{45737498-0A10-4233-94DE-E37914F6CACB}" destId="{9AD47746-0663-4631-84FA-62FF0EF62EAB}" srcOrd="1" destOrd="0" presId="urn:microsoft.com/office/officeart/2005/8/layout/process2"/>
    <dgm:cxn modelId="{66789A83-F43A-4F7A-A5B7-1247E39FD5A9}" srcId="{B64DC1E6-F806-408E-93C3-3803A37C9976}" destId="{3434057E-D5EF-4DDF-B317-92A76C289B0C}" srcOrd="2" destOrd="0" parTransId="{4D611E1D-993D-43B7-AC53-D7268E50F7D0}" sibTransId="{45737498-0A10-4233-94DE-E37914F6CACB}"/>
    <dgm:cxn modelId="{188CC49B-4DCD-4C43-88F9-DFB94B7828B5}" type="presOf" srcId="{11E9A52C-B30B-4FA8-992A-0E87A6B84FF4}" destId="{F98F8BF7-06F1-4A2F-B2F7-29DB1DF64890}" srcOrd="0" destOrd="0" presId="urn:microsoft.com/office/officeart/2005/8/layout/process2"/>
    <dgm:cxn modelId="{CA5DEDA8-8D2E-4F00-9837-DCF41157FCA1}" type="presOf" srcId="{45737498-0A10-4233-94DE-E37914F6CACB}" destId="{3B0B5CD3-F4C3-4A31-A6F4-E5AAC0B48A55}" srcOrd="0" destOrd="0" presId="urn:microsoft.com/office/officeart/2005/8/layout/process2"/>
    <dgm:cxn modelId="{6F4895AF-88AF-4B61-A6F2-70387E8790D5}" type="presOf" srcId="{F5527BE3-B463-4B19-862A-4B11BA8E33E1}" destId="{C8D66A5B-A90A-41ED-8142-F1A2808F6213}" srcOrd="1" destOrd="0" presId="urn:microsoft.com/office/officeart/2005/8/layout/process2"/>
    <dgm:cxn modelId="{0D8FF2C7-590C-4E38-B50A-85C125BD72A4}" type="presOf" srcId="{806F6A69-9E7C-415D-BD0D-EC9450A12CB7}" destId="{959D12B4-6114-4E71-AB9F-AC5782CD2769}" srcOrd="0" destOrd="0" presId="urn:microsoft.com/office/officeart/2005/8/layout/process2"/>
    <dgm:cxn modelId="{87AF0ACD-DCAB-4EE1-8425-BF538CA2D9C8}" type="presOf" srcId="{333B23A2-F86C-4AC8-9A49-08EBD90D014C}" destId="{66D40FC9-EB3C-4530-947F-F19170B9DED3}" srcOrd="1" destOrd="0" presId="urn:microsoft.com/office/officeart/2005/8/layout/process2"/>
    <dgm:cxn modelId="{A37046E3-03FD-4553-ADDD-2216E38DCC53}" srcId="{B64DC1E6-F806-408E-93C3-3803A37C9976}" destId="{11E9A52C-B30B-4FA8-992A-0E87A6B84FF4}" srcOrd="1" destOrd="0" parTransId="{6A0E364C-2DA3-4B7D-B864-77839B3D4635}" sibTransId="{333B23A2-F86C-4AC8-9A49-08EBD90D014C}"/>
    <dgm:cxn modelId="{BC68ABEA-A93A-4A96-B46F-AB8B44D17F3E}" type="presOf" srcId="{F5527BE3-B463-4B19-862A-4B11BA8E33E1}" destId="{98854005-B2E6-4920-9093-6A4E287EC2C3}" srcOrd="0" destOrd="0" presId="urn:microsoft.com/office/officeart/2005/8/layout/process2"/>
    <dgm:cxn modelId="{ED7C78F7-0822-4EF3-B21F-974B6BB8119D}" type="presOf" srcId="{B1734BF7-461D-4ECF-8837-91D0BBEC2AFB}" destId="{647DF390-1628-43C3-86C0-9FE5CF9743FD}" srcOrd="0" destOrd="0" presId="urn:microsoft.com/office/officeart/2005/8/layout/process2"/>
    <dgm:cxn modelId="{0926BF49-BFFE-44C7-99E8-A637542DAA6B}" type="presParOf" srcId="{88FA0F4E-E122-4F42-BF05-441FEF67A14A}" destId="{959D12B4-6114-4E71-AB9F-AC5782CD2769}" srcOrd="0" destOrd="0" presId="urn:microsoft.com/office/officeart/2005/8/layout/process2"/>
    <dgm:cxn modelId="{A79E6C60-26A9-49B1-B9FD-646DC661FBC7}" type="presParOf" srcId="{88FA0F4E-E122-4F42-BF05-441FEF67A14A}" destId="{98854005-B2E6-4920-9093-6A4E287EC2C3}" srcOrd="1" destOrd="0" presId="urn:microsoft.com/office/officeart/2005/8/layout/process2"/>
    <dgm:cxn modelId="{F065F93B-C2DC-407B-AAE1-49C9C1CD47D5}" type="presParOf" srcId="{98854005-B2E6-4920-9093-6A4E287EC2C3}" destId="{C8D66A5B-A90A-41ED-8142-F1A2808F6213}" srcOrd="0" destOrd="0" presId="urn:microsoft.com/office/officeart/2005/8/layout/process2"/>
    <dgm:cxn modelId="{79F5A0DB-155E-4BCA-9B2D-D42BC043B9E7}" type="presParOf" srcId="{88FA0F4E-E122-4F42-BF05-441FEF67A14A}" destId="{F98F8BF7-06F1-4A2F-B2F7-29DB1DF64890}" srcOrd="2" destOrd="0" presId="urn:microsoft.com/office/officeart/2005/8/layout/process2"/>
    <dgm:cxn modelId="{F52B045C-51D5-43C6-97DD-092024C50742}" type="presParOf" srcId="{88FA0F4E-E122-4F42-BF05-441FEF67A14A}" destId="{76EE6357-6E7C-4D6B-9B20-70F627DD18B9}" srcOrd="3" destOrd="0" presId="urn:microsoft.com/office/officeart/2005/8/layout/process2"/>
    <dgm:cxn modelId="{0DE90A79-21A7-4A5B-8141-E91C1791E98E}" type="presParOf" srcId="{76EE6357-6E7C-4D6B-9B20-70F627DD18B9}" destId="{66D40FC9-EB3C-4530-947F-F19170B9DED3}" srcOrd="0" destOrd="0" presId="urn:microsoft.com/office/officeart/2005/8/layout/process2"/>
    <dgm:cxn modelId="{888F1C02-838B-4800-B40C-83A90A441894}" type="presParOf" srcId="{88FA0F4E-E122-4F42-BF05-441FEF67A14A}" destId="{A6CA3DF0-2DB4-4FEF-9A85-F38E4911E936}" srcOrd="4" destOrd="0" presId="urn:microsoft.com/office/officeart/2005/8/layout/process2"/>
    <dgm:cxn modelId="{4E674C14-FB6B-4678-9533-78C1AF13CD52}" type="presParOf" srcId="{88FA0F4E-E122-4F42-BF05-441FEF67A14A}" destId="{3B0B5CD3-F4C3-4A31-A6F4-E5AAC0B48A55}" srcOrd="5" destOrd="0" presId="urn:microsoft.com/office/officeart/2005/8/layout/process2"/>
    <dgm:cxn modelId="{343AA2C5-BA5B-4919-85F8-F3A7AA8607D0}" type="presParOf" srcId="{3B0B5CD3-F4C3-4A31-A6F4-E5AAC0B48A55}" destId="{9AD47746-0663-4631-84FA-62FF0EF62EAB}" srcOrd="0" destOrd="0" presId="urn:microsoft.com/office/officeart/2005/8/layout/process2"/>
    <dgm:cxn modelId="{73481C37-987A-493F-8AB2-DF549625CEE1}" type="presParOf" srcId="{88FA0F4E-E122-4F42-BF05-441FEF67A14A}" destId="{CF3A15B2-D09E-400E-8409-B5A8D5D6C57E}" srcOrd="6" destOrd="0" presId="urn:microsoft.com/office/officeart/2005/8/layout/process2"/>
    <dgm:cxn modelId="{5C507A00-16EF-4A51-A1A9-029CF2F69175}" type="presParOf" srcId="{88FA0F4E-E122-4F42-BF05-441FEF67A14A}" destId="{647DF390-1628-43C3-86C0-9FE5CF9743FD}" srcOrd="7" destOrd="0" presId="urn:microsoft.com/office/officeart/2005/8/layout/process2"/>
    <dgm:cxn modelId="{E201F36C-12FC-4104-9DC2-030C4322A721}" type="presParOf" srcId="{647DF390-1628-43C3-86C0-9FE5CF9743FD}" destId="{18EC5786-F981-4DE4-9D82-F10CCF7A67D4}" srcOrd="0" destOrd="0" presId="urn:microsoft.com/office/officeart/2005/8/layout/process2"/>
    <dgm:cxn modelId="{5F56B314-713C-4CCD-9476-E135B2628692}" type="presParOf" srcId="{88FA0F4E-E122-4F42-BF05-441FEF67A14A}" destId="{866F450F-A2E6-48B3-B3B5-6CC10E32CE4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4DC1E6-F806-408E-93C3-3803A37C9976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806F6A69-9E7C-415D-BD0D-EC9450A12CB7}">
      <dgm:prSet phldrT="[Text]"/>
      <dgm:spPr/>
      <dgm:t>
        <a:bodyPr/>
        <a:lstStyle/>
        <a:p>
          <a:r>
            <a:rPr lang="en-MY" dirty="0"/>
            <a:t>Dataset</a:t>
          </a:r>
        </a:p>
      </dgm:t>
    </dgm:pt>
    <dgm:pt modelId="{0846357D-C196-426D-ADE2-9E51C42C5E4A}" type="parTrans" cxnId="{DD82B50C-8C0A-4275-B2ED-1E350974AC9E}">
      <dgm:prSet/>
      <dgm:spPr/>
      <dgm:t>
        <a:bodyPr/>
        <a:lstStyle/>
        <a:p>
          <a:endParaRPr lang="en-MY"/>
        </a:p>
      </dgm:t>
    </dgm:pt>
    <dgm:pt modelId="{F5527BE3-B463-4B19-862A-4B11BA8E33E1}" type="sibTrans" cxnId="{DD82B50C-8C0A-4275-B2ED-1E350974AC9E}">
      <dgm:prSet/>
      <dgm:spPr/>
      <dgm:t>
        <a:bodyPr/>
        <a:lstStyle/>
        <a:p>
          <a:endParaRPr lang="en-MY"/>
        </a:p>
      </dgm:t>
    </dgm:pt>
    <dgm:pt modelId="{11E9A52C-B30B-4FA8-992A-0E87A6B84FF4}">
      <dgm:prSet phldrT="[Text]"/>
      <dgm:spPr/>
      <dgm:t>
        <a:bodyPr/>
        <a:lstStyle/>
        <a:p>
          <a:r>
            <a:rPr lang="en-MY" dirty="0"/>
            <a:t>Explore</a:t>
          </a:r>
        </a:p>
      </dgm:t>
    </dgm:pt>
    <dgm:pt modelId="{6A0E364C-2DA3-4B7D-B864-77839B3D4635}" type="parTrans" cxnId="{A37046E3-03FD-4553-ADDD-2216E38DCC53}">
      <dgm:prSet/>
      <dgm:spPr/>
      <dgm:t>
        <a:bodyPr/>
        <a:lstStyle/>
        <a:p>
          <a:endParaRPr lang="en-MY"/>
        </a:p>
      </dgm:t>
    </dgm:pt>
    <dgm:pt modelId="{333B23A2-F86C-4AC8-9A49-08EBD90D014C}" type="sibTrans" cxnId="{A37046E3-03FD-4553-ADDD-2216E38DCC53}">
      <dgm:prSet/>
      <dgm:spPr/>
      <dgm:t>
        <a:bodyPr/>
        <a:lstStyle/>
        <a:p>
          <a:endParaRPr lang="en-MY"/>
        </a:p>
      </dgm:t>
    </dgm:pt>
    <dgm:pt modelId="{3434057E-D5EF-4DDF-B317-92A76C289B0C}">
      <dgm:prSet phldrT="[Text]"/>
      <dgm:spPr/>
      <dgm:t>
        <a:bodyPr/>
        <a:lstStyle/>
        <a:p>
          <a:r>
            <a:rPr lang="en-MY" dirty="0"/>
            <a:t>Develop model</a:t>
          </a:r>
        </a:p>
      </dgm:t>
    </dgm:pt>
    <dgm:pt modelId="{4D611E1D-993D-43B7-AC53-D7268E50F7D0}" type="parTrans" cxnId="{66789A83-F43A-4F7A-A5B7-1247E39FD5A9}">
      <dgm:prSet/>
      <dgm:spPr/>
      <dgm:t>
        <a:bodyPr/>
        <a:lstStyle/>
        <a:p>
          <a:endParaRPr lang="en-MY"/>
        </a:p>
      </dgm:t>
    </dgm:pt>
    <dgm:pt modelId="{45737498-0A10-4233-94DE-E37914F6CACB}" type="sibTrans" cxnId="{66789A83-F43A-4F7A-A5B7-1247E39FD5A9}">
      <dgm:prSet/>
      <dgm:spPr/>
      <dgm:t>
        <a:bodyPr/>
        <a:lstStyle/>
        <a:p>
          <a:endParaRPr lang="en-MY"/>
        </a:p>
      </dgm:t>
    </dgm:pt>
    <dgm:pt modelId="{127A601F-E7DE-46CC-BE9B-33C6DED61868}">
      <dgm:prSet phldrT="[Text]"/>
      <dgm:spPr/>
      <dgm:t>
        <a:bodyPr/>
        <a:lstStyle/>
        <a:p>
          <a:r>
            <a:rPr lang="en-MY" dirty="0"/>
            <a:t>Train Model</a:t>
          </a:r>
        </a:p>
      </dgm:t>
    </dgm:pt>
    <dgm:pt modelId="{56B37065-2F01-495C-8EA9-564ADA9276DC}" type="parTrans" cxnId="{431EFA5F-F2AF-40EA-9F2C-B83DDD53A879}">
      <dgm:prSet/>
      <dgm:spPr/>
      <dgm:t>
        <a:bodyPr/>
        <a:lstStyle/>
        <a:p>
          <a:endParaRPr lang="en-MY"/>
        </a:p>
      </dgm:t>
    </dgm:pt>
    <dgm:pt modelId="{B1734BF7-461D-4ECF-8837-91D0BBEC2AFB}" type="sibTrans" cxnId="{431EFA5F-F2AF-40EA-9F2C-B83DDD53A879}">
      <dgm:prSet/>
      <dgm:spPr/>
      <dgm:t>
        <a:bodyPr/>
        <a:lstStyle/>
        <a:p>
          <a:endParaRPr lang="en-MY"/>
        </a:p>
      </dgm:t>
    </dgm:pt>
    <dgm:pt modelId="{181B6644-9EF8-4282-BFE7-7DB6B09CE63C}">
      <dgm:prSet phldrT="[Text]"/>
      <dgm:spPr/>
      <dgm:t>
        <a:bodyPr/>
        <a:lstStyle/>
        <a:p>
          <a:r>
            <a:rPr lang="en-MY" dirty="0"/>
            <a:t>Validate</a:t>
          </a:r>
        </a:p>
      </dgm:t>
    </dgm:pt>
    <dgm:pt modelId="{F4D22435-C0F7-4278-96C7-92FC6AE509CB}" type="parTrans" cxnId="{8497B52B-1FB6-402D-939C-ED49753E0991}">
      <dgm:prSet/>
      <dgm:spPr/>
      <dgm:t>
        <a:bodyPr/>
        <a:lstStyle/>
        <a:p>
          <a:endParaRPr lang="en-MY"/>
        </a:p>
      </dgm:t>
    </dgm:pt>
    <dgm:pt modelId="{7F26A306-0F4F-4DB6-BF10-7964421849EC}" type="sibTrans" cxnId="{8497B52B-1FB6-402D-939C-ED49753E0991}">
      <dgm:prSet/>
      <dgm:spPr/>
      <dgm:t>
        <a:bodyPr/>
        <a:lstStyle/>
        <a:p>
          <a:endParaRPr lang="en-MY"/>
        </a:p>
      </dgm:t>
    </dgm:pt>
    <dgm:pt modelId="{88FA0F4E-E122-4F42-BF05-441FEF67A14A}" type="pres">
      <dgm:prSet presAssocID="{B64DC1E6-F806-408E-93C3-3803A37C9976}" presName="linearFlow" presStyleCnt="0">
        <dgm:presLayoutVars>
          <dgm:resizeHandles val="exact"/>
        </dgm:presLayoutVars>
      </dgm:prSet>
      <dgm:spPr/>
    </dgm:pt>
    <dgm:pt modelId="{959D12B4-6114-4E71-AB9F-AC5782CD2769}" type="pres">
      <dgm:prSet presAssocID="{806F6A69-9E7C-415D-BD0D-EC9450A12CB7}" presName="node" presStyleLbl="node1" presStyleIdx="0" presStyleCnt="5">
        <dgm:presLayoutVars>
          <dgm:bulletEnabled val="1"/>
        </dgm:presLayoutVars>
      </dgm:prSet>
      <dgm:spPr/>
    </dgm:pt>
    <dgm:pt modelId="{98854005-B2E6-4920-9093-6A4E287EC2C3}" type="pres">
      <dgm:prSet presAssocID="{F5527BE3-B463-4B19-862A-4B11BA8E33E1}" presName="sibTrans" presStyleLbl="sibTrans2D1" presStyleIdx="0" presStyleCnt="4"/>
      <dgm:spPr/>
    </dgm:pt>
    <dgm:pt modelId="{C8D66A5B-A90A-41ED-8142-F1A2808F6213}" type="pres">
      <dgm:prSet presAssocID="{F5527BE3-B463-4B19-862A-4B11BA8E33E1}" presName="connectorText" presStyleLbl="sibTrans2D1" presStyleIdx="0" presStyleCnt="4"/>
      <dgm:spPr/>
    </dgm:pt>
    <dgm:pt modelId="{F98F8BF7-06F1-4A2F-B2F7-29DB1DF64890}" type="pres">
      <dgm:prSet presAssocID="{11E9A52C-B30B-4FA8-992A-0E87A6B84FF4}" presName="node" presStyleLbl="node1" presStyleIdx="1" presStyleCnt="5">
        <dgm:presLayoutVars>
          <dgm:bulletEnabled val="1"/>
        </dgm:presLayoutVars>
      </dgm:prSet>
      <dgm:spPr/>
    </dgm:pt>
    <dgm:pt modelId="{76EE6357-6E7C-4D6B-9B20-70F627DD18B9}" type="pres">
      <dgm:prSet presAssocID="{333B23A2-F86C-4AC8-9A49-08EBD90D014C}" presName="sibTrans" presStyleLbl="sibTrans2D1" presStyleIdx="1" presStyleCnt="4"/>
      <dgm:spPr/>
    </dgm:pt>
    <dgm:pt modelId="{66D40FC9-EB3C-4530-947F-F19170B9DED3}" type="pres">
      <dgm:prSet presAssocID="{333B23A2-F86C-4AC8-9A49-08EBD90D014C}" presName="connectorText" presStyleLbl="sibTrans2D1" presStyleIdx="1" presStyleCnt="4"/>
      <dgm:spPr/>
    </dgm:pt>
    <dgm:pt modelId="{A6CA3DF0-2DB4-4FEF-9A85-F38E4911E936}" type="pres">
      <dgm:prSet presAssocID="{3434057E-D5EF-4DDF-B317-92A76C289B0C}" presName="node" presStyleLbl="node1" presStyleIdx="2" presStyleCnt="5">
        <dgm:presLayoutVars>
          <dgm:bulletEnabled val="1"/>
        </dgm:presLayoutVars>
      </dgm:prSet>
      <dgm:spPr/>
    </dgm:pt>
    <dgm:pt modelId="{3B0B5CD3-F4C3-4A31-A6F4-E5AAC0B48A55}" type="pres">
      <dgm:prSet presAssocID="{45737498-0A10-4233-94DE-E37914F6CACB}" presName="sibTrans" presStyleLbl="sibTrans2D1" presStyleIdx="2" presStyleCnt="4"/>
      <dgm:spPr/>
    </dgm:pt>
    <dgm:pt modelId="{9AD47746-0663-4631-84FA-62FF0EF62EAB}" type="pres">
      <dgm:prSet presAssocID="{45737498-0A10-4233-94DE-E37914F6CACB}" presName="connectorText" presStyleLbl="sibTrans2D1" presStyleIdx="2" presStyleCnt="4"/>
      <dgm:spPr/>
    </dgm:pt>
    <dgm:pt modelId="{CF3A15B2-D09E-400E-8409-B5A8D5D6C57E}" type="pres">
      <dgm:prSet presAssocID="{127A601F-E7DE-46CC-BE9B-33C6DED61868}" presName="node" presStyleLbl="node1" presStyleIdx="3" presStyleCnt="5">
        <dgm:presLayoutVars>
          <dgm:bulletEnabled val="1"/>
        </dgm:presLayoutVars>
      </dgm:prSet>
      <dgm:spPr/>
    </dgm:pt>
    <dgm:pt modelId="{647DF390-1628-43C3-86C0-9FE5CF9743FD}" type="pres">
      <dgm:prSet presAssocID="{B1734BF7-461D-4ECF-8837-91D0BBEC2AFB}" presName="sibTrans" presStyleLbl="sibTrans2D1" presStyleIdx="3" presStyleCnt="4"/>
      <dgm:spPr/>
    </dgm:pt>
    <dgm:pt modelId="{18EC5786-F981-4DE4-9D82-F10CCF7A67D4}" type="pres">
      <dgm:prSet presAssocID="{B1734BF7-461D-4ECF-8837-91D0BBEC2AFB}" presName="connectorText" presStyleLbl="sibTrans2D1" presStyleIdx="3" presStyleCnt="4"/>
      <dgm:spPr/>
    </dgm:pt>
    <dgm:pt modelId="{866F450F-A2E6-48B3-B3B5-6CC10E32CE4A}" type="pres">
      <dgm:prSet presAssocID="{181B6644-9EF8-4282-BFE7-7DB6B09CE63C}" presName="node" presStyleLbl="node1" presStyleIdx="4" presStyleCnt="5">
        <dgm:presLayoutVars>
          <dgm:bulletEnabled val="1"/>
        </dgm:presLayoutVars>
      </dgm:prSet>
      <dgm:spPr/>
    </dgm:pt>
  </dgm:ptLst>
  <dgm:cxnLst>
    <dgm:cxn modelId="{DD82B50C-8C0A-4275-B2ED-1E350974AC9E}" srcId="{B64DC1E6-F806-408E-93C3-3803A37C9976}" destId="{806F6A69-9E7C-415D-BD0D-EC9450A12CB7}" srcOrd="0" destOrd="0" parTransId="{0846357D-C196-426D-ADE2-9E51C42C5E4A}" sibTransId="{F5527BE3-B463-4B19-862A-4B11BA8E33E1}"/>
    <dgm:cxn modelId="{49A73F1D-163A-4589-ACF3-78C796405F0C}" type="presOf" srcId="{333B23A2-F86C-4AC8-9A49-08EBD90D014C}" destId="{76EE6357-6E7C-4D6B-9B20-70F627DD18B9}" srcOrd="0" destOrd="0" presId="urn:microsoft.com/office/officeart/2005/8/layout/process2"/>
    <dgm:cxn modelId="{8497B52B-1FB6-402D-939C-ED49753E0991}" srcId="{B64DC1E6-F806-408E-93C3-3803A37C9976}" destId="{181B6644-9EF8-4282-BFE7-7DB6B09CE63C}" srcOrd="4" destOrd="0" parTransId="{F4D22435-C0F7-4278-96C7-92FC6AE509CB}" sibTransId="{7F26A306-0F4F-4DB6-BF10-7964421849EC}"/>
    <dgm:cxn modelId="{37A62C2E-819F-4B48-8CAD-B25E1DCF54AD}" type="presOf" srcId="{181B6644-9EF8-4282-BFE7-7DB6B09CE63C}" destId="{866F450F-A2E6-48B3-B3B5-6CC10E32CE4A}" srcOrd="0" destOrd="0" presId="urn:microsoft.com/office/officeart/2005/8/layout/process2"/>
    <dgm:cxn modelId="{24888C30-B212-4B95-9AA4-71E046780E38}" type="presOf" srcId="{127A601F-E7DE-46CC-BE9B-33C6DED61868}" destId="{CF3A15B2-D09E-400E-8409-B5A8D5D6C57E}" srcOrd="0" destOrd="0" presId="urn:microsoft.com/office/officeart/2005/8/layout/process2"/>
    <dgm:cxn modelId="{A4FDA035-3223-4257-A428-6B4727FADE15}" type="presOf" srcId="{B64DC1E6-F806-408E-93C3-3803A37C9976}" destId="{88FA0F4E-E122-4F42-BF05-441FEF67A14A}" srcOrd="0" destOrd="0" presId="urn:microsoft.com/office/officeart/2005/8/layout/process2"/>
    <dgm:cxn modelId="{431EFA5F-F2AF-40EA-9F2C-B83DDD53A879}" srcId="{B64DC1E6-F806-408E-93C3-3803A37C9976}" destId="{127A601F-E7DE-46CC-BE9B-33C6DED61868}" srcOrd="3" destOrd="0" parTransId="{56B37065-2F01-495C-8EA9-564ADA9276DC}" sibTransId="{B1734BF7-461D-4ECF-8837-91D0BBEC2AFB}"/>
    <dgm:cxn modelId="{9087E15A-2E5D-4BFE-A002-29D225AF59E0}" type="presOf" srcId="{3434057E-D5EF-4DDF-B317-92A76C289B0C}" destId="{A6CA3DF0-2DB4-4FEF-9A85-F38E4911E936}" srcOrd="0" destOrd="0" presId="urn:microsoft.com/office/officeart/2005/8/layout/process2"/>
    <dgm:cxn modelId="{EB0BC37E-8184-45A9-A2E5-2FC5A97634D7}" type="presOf" srcId="{B1734BF7-461D-4ECF-8837-91D0BBEC2AFB}" destId="{18EC5786-F981-4DE4-9D82-F10CCF7A67D4}" srcOrd="1" destOrd="0" presId="urn:microsoft.com/office/officeart/2005/8/layout/process2"/>
    <dgm:cxn modelId="{DD2F3081-52D6-4C23-BC00-F4686EEF3623}" type="presOf" srcId="{45737498-0A10-4233-94DE-E37914F6CACB}" destId="{9AD47746-0663-4631-84FA-62FF0EF62EAB}" srcOrd="1" destOrd="0" presId="urn:microsoft.com/office/officeart/2005/8/layout/process2"/>
    <dgm:cxn modelId="{66789A83-F43A-4F7A-A5B7-1247E39FD5A9}" srcId="{B64DC1E6-F806-408E-93C3-3803A37C9976}" destId="{3434057E-D5EF-4DDF-B317-92A76C289B0C}" srcOrd="2" destOrd="0" parTransId="{4D611E1D-993D-43B7-AC53-D7268E50F7D0}" sibTransId="{45737498-0A10-4233-94DE-E37914F6CACB}"/>
    <dgm:cxn modelId="{188CC49B-4DCD-4C43-88F9-DFB94B7828B5}" type="presOf" srcId="{11E9A52C-B30B-4FA8-992A-0E87A6B84FF4}" destId="{F98F8BF7-06F1-4A2F-B2F7-29DB1DF64890}" srcOrd="0" destOrd="0" presId="urn:microsoft.com/office/officeart/2005/8/layout/process2"/>
    <dgm:cxn modelId="{CA5DEDA8-8D2E-4F00-9837-DCF41157FCA1}" type="presOf" srcId="{45737498-0A10-4233-94DE-E37914F6CACB}" destId="{3B0B5CD3-F4C3-4A31-A6F4-E5AAC0B48A55}" srcOrd="0" destOrd="0" presId="urn:microsoft.com/office/officeart/2005/8/layout/process2"/>
    <dgm:cxn modelId="{6F4895AF-88AF-4B61-A6F2-70387E8790D5}" type="presOf" srcId="{F5527BE3-B463-4B19-862A-4B11BA8E33E1}" destId="{C8D66A5B-A90A-41ED-8142-F1A2808F6213}" srcOrd="1" destOrd="0" presId="urn:microsoft.com/office/officeart/2005/8/layout/process2"/>
    <dgm:cxn modelId="{0D8FF2C7-590C-4E38-B50A-85C125BD72A4}" type="presOf" srcId="{806F6A69-9E7C-415D-BD0D-EC9450A12CB7}" destId="{959D12B4-6114-4E71-AB9F-AC5782CD2769}" srcOrd="0" destOrd="0" presId="urn:microsoft.com/office/officeart/2005/8/layout/process2"/>
    <dgm:cxn modelId="{87AF0ACD-DCAB-4EE1-8425-BF538CA2D9C8}" type="presOf" srcId="{333B23A2-F86C-4AC8-9A49-08EBD90D014C}" destId="{66D40FC9-EB3C-4530-947F-F19170B9DED3}" srcOrd="1" destOrd="0" presId="urn:microsoft.com/office/officeart/2005/8/layout/process2"/>
    <dgm:cxn modelId="{A37046E3-03FD-4553-ADDD-2216E38DCC53}" srcId="{B64DC1E6-F806-408E-93C3-3803A37C9976}" destId="{11E9A52C-B30B-4FA8-992A-0E87A6B84FF4}" srcOrd="1" destOrd="0" parTransId="{6A0E364C-2DA3-4B7D-B864-77839B3D4635}" sibTransId="{333B23A2-F86C-4AC8-9A49-08EBD90D014C}"/>
    <dgm:cxn modelId="{BC68ABEA-A93A-4A96-B46F-AB8B44D17F3E}" type="presOf" srcId="{F5527BE3-B463-4B19-862A-4B11BA8E33E1}" destId="{98854005-B2E6-4920-9093-6A4E287EC2C3}" srcOrd="0" destOrd="0" presId="urn:microsoft.com/office/officeart/2005/8/layout/process2"/>
    <dgm:cxn modelId="{ED7C78F7-0822-4EF3-B21F-974B6BB8119D}" type="presOf" srcId="{B1734BF7-461D-4ECF-8837-91D0BBEC2AFB}" destId="{647DF390-1628-43C3-86C0-9FE5CF9743FD}" srcOrd="0" destOrd="0" presId="urn:microsoft.com/office/officeart/2005/8/layout/process2"/>
    <dgm:cxn modelId="{0926BF49-BFFE-44C7-99E8-A637542DAA6B}" type="presParOf" srcId="{88FA0F4E-E122-4F42-BF05-441FEF67A14A}" destId="{959D12B4-6114-4E71-AB9F-AC5782CD2769}" srcOrd="0" destOrd="0" presId="urn:microsoft.com/office/officeart/2005/8/layout/process2"/>
    <dgm:cxn modelId="{A79E6C60-26A9-49B1-B9FD-646DC661FBC7}" type="presParOf" srcId="{88FA0F4E-E122-4F42-BF05-441FEF67A14A}" destId="{98854005-B2E6-4920-9093-6A4E287EC2C3}" srcOrd="1" destOrd="0" presId="urn:microsoft.com/office/officeart/2005/8/layout/process2"/>
    <dgm:cxn modelId="{F065F93B-C2DC-407B-AAE1-49C9C1CD47D5}" type="presParOf" srcId="{98854005-B2E6-4920-9093-6A4E287EC2C3}" destId="{C8D66A5B-A90A-41ED-8142-F1A2808F6213}" srcOrd="0" destOrd="0" presId="urn:microsoft.com/office/officeart/2005/8/layout/process2"/>
    <dgm:cxn modelId="{79F5A0DB-155E-4BCA-9B2D-D42BC043B9E7}" type="presParOf" srcId="{88FA0F4E-E122-4F42-BF05-441FEF67A14A}" destId="{F98F8BF7-06F1-4A2F-B2F7-29DB1DF64890}" srcOrd="2" destOrd="0" presId="urn:microsoft.com/office/officeart/2005/8/layout/process2"/>
    <dgm:cxn modelId="{F52B045C-51D5-43C6-97DD-092024C50742}" type="presParOf" srcId="{88FA0F4E-E122-4F42-BF05-441FEF67A14A}" destId="{76EE6357-6E7C-4D6B-9B20-70F627DD18B9}" srcOrd="3" destOrd="0" presId="urn:microsoft.com/office/officeart/2005/8/layout/process2"/>
    <dgm:cxn modelId="{0DE90A79-21A7-4A5B-8141-E91C1791E98E}" type="presParOf" srcId="{76EE6357-6E7C-4D6B-9B20-70F627DD18B9}" destId="{66D40FC9-EB3C-4530-947F-F19170B9DED3}" srcOrd="0" destOrd="0" presId="urn:microsoft.com/office/officeart/2005/8/layout/process2"/>
    <dgm:cxn modelId="{888F1C02-838B-4800-B40C-83A90A441894}" type="presParOf" srcId="{88FA0F4E-E122-4F42-BF05-441FEF67A14A}" destId="{A6CA3DF0-2DB4-4FEF-9A85-F38E4911E936}" srcOrd="4" destOrd="0" presId="urn:microsoft.com/office/officeart/2005/8/layout/process2"/>
    <dgm:cxn modelId="{4E674C14-FB6B-4678-9533-78C1AF13CD52}" type="presParOf" srcId="{88FA0F4E-E122-4F42-BF05-441FEF67A14A}" destId="{3B0B5CD3-F4C3-4A31-A6F4-E5AAC0B48A55}" srcOrd="5" destOrd="0" presId="urn:microsoft.com/office/officeart/2005/8/layout/process2"/>
    <dgm:cxn modelId="{343AA2C5-BA5B-4919-85F8-F3A7AA8607D0}" type="presParOf" srcId="{3B0B5CD3-F4C3-4A31-A6F4-E5AAC0B48A55}" destId="{9AD47746-0663-4631-84FA-62FF0EF62EAB}" srcOrd="0" destOrd="0" presId="urn:microsoft.com/office/officeart/2005/8/layout/process2"/>
    <dgm:cxn modelId="{73481C37-987A-493F-8AB2-DF549625CEE1}" type="presParOf" srcId="{88FA0F4E-E122-4F42-BF05-441FEF67A14A}" destId="{CF3A15B2-D09E-400E-8409-B5A8D5D6C57E}" srcOrd="6" destOrd="0" presId="urn:microsoft.com/office/officeart/2005/8/layout/process2"/>
    <dgm:cxn modelId="{5C507A00-16EF-4A51-A1A9-029CF2F69175}" type="presParOf" srcId="{88FA0F4E-E122-4F42-BF05-441FEF67A14A}" destId="{647DF390-1628-43C3-86C0-9FE5CF9743FD}" srcOrd="7" destOrd="0" presId="urn:microsoft.com/office/officeart/2005/8/layout/process2"/>
    <dgm:cxn modelId="{E201F36C-12FC-4104-9DC2-030C4322A721}" type="presParOf" srcId="{647DF390-1628-43C3-86C0-9FE5CF9743FD}" destId="{18EC5786-F981-4DE4-9D82-F10CCF7A67D4}" srcOrd="0" destOrd="0" presId="urn:microsoft.com/office/officeart/2005/8/layout/process2"/>
    <dgm:cxn modelId="{5F56B314-713C-4CCD-9476-E135B2628692}" type="presParOf" srcId="{88FA0F4E-E122-4F42-BF05-441FEF67A14A}" destId="{866F450F-A2E6-48B3-B3B5-6CC10E32CE4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4DC1E6-F806-408E-93C3-3803A37C9976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806F6A69-9E7C-415D-BD0D-EC9450A12CB7}">
      <dgm:prSet phldrT="[Text]"/>
      <dgm:spPr/>
      <dgm:t>
        <a:bodyPr/>
        <a:lstStyle/>
        <a:p>
          <a:r>
            <a:rPr lang="en-MY" dirty="0"/>
            <a:t>Dataset</a:t>
          </a:r>
        </a:p>
      </dgm:t>
    </dgm:pt>
    <dgm:pt modelId="{0846357D-C196-426D-ADE2-9E51C42C5E4A}" type="parTrans" cxnId="{DD82B50C-8C0A-4275-B2ED-1E350974AC9E}">
      <dgm:prSet/>
      <dgm:spPr/>
      <dgm:t>
        <a:bodyPr/>
        <a:lstStyle/>
        <a:p>
          <a:endParaRPr lang="en-MY"/>
        </a:p>
      </dgm:t>
    </dgm:pt>
    <dgm:pt modelId="{F5527BE3-B463-4B19-862A-4B11BA8E33E1}" type="sibTrans" cxnId="{DD82B50C-8C0A-4275-B2ED-1E350974AC9E}">
      <dgm:prSet/>
      <dgm:spPr/>
      <dgm:t>
        <a:bodyPr/>
        <a:lstStyle/>
        <a:p>
          <a:endParaRPr lang="en-MY"/>
        </a:p>
      </dgm:t>
    </dgm:pt>
    <dgm:pt modelId="{11E9A52C-B30B-4FA8-992A-0E87A6B84FF4}">
      <dgm:prSet phldrT="[Text]"/>
      <dgm:spPr/>
      <dgm:t>
        <a:bodyPr/>
        <a:lstStyle/>
        <a:p>
          <a:r>
            <a:rPr lang="en-MY" dirty="0"/>
            <a:t>Explore</a:t>
          </a:r>
        </a:p>
      </dgm:t>
    </dgm:pt>
    <dgm:pt modelId="{6A0E364C-2DA3-4B7D-B864-77839B3D4635}" type="parTrans" cxnId="{A37046E3-03FD-4553-ADDD-2216E38DCC53}">
      <dgm:prSet/>
      <dgm:spPr/>
      <dgm:t>
        <a:bodyPr/>
        <a:lstStyle/>
        <a:p>
          <a:endParaRPr lang="en-MY"/>
        </a:p>
      </dgm:t>
    </dgm:pt>
    <dgm:pt modelId="{333B23A2-F86C-4AC8-9A49-08EBD90D014C}" type="sibTrans" cxnId="{A37046E3-03FD-4553-ADDD-2216E38DCC53}">
      <dgm:prSet/>
      <dgm:spPr/>
      <dgm:t>
        <a:bodyPr/>
        <a:lstStyle/>
        <a:p>
          <a:endParaRPr lang="en-MY"/>
        </a:p>
      </dgm:t>
    </dgm:pt>
    <dgm:pt modelId="{3434057E-D5EF-4DDF-B317-92A76C289B0C}">
      <dgm:prSet phldrT="[Text]"/>
      <dgm:spPr/>
      <dgm:t>
        <a:bodyPr/>
        <a:lstStyle/>
        <a:p>
          <a:r>
            <a:rPr lang="en-MY" dirty="0"/>
            <a:t>Develop model</a:t>
          </a:r>
        </a:p>
      </dgm:t>
    </dgm:pt>
    <dgm:pt modelId="{4D611E1D-993D-43B7-AC53-D7268E50F7D0}" type="parTrans" cxnId="{66789A83-F43A-4F7A-A5B7-1247E39FD5A9}">
      <dgm:prSet/>
      <dgm:spPr/>
      <dgm:t>
        <a:bodyPr/>
        <a:lstStyle/>
        <a:p>
          <a:endParaRPr lang="en-MY"/>
        </a:p>
      </dgm:t>
    </dgm:pt>
    <dgm:pt modelId="{45737498-0A10-4233-94DE-E37914F6CACB}" type="sibTrans" cxnId="{66789A83-F43A-4F7A-A5B7-1247E39FD5A9}">
      <dgm:prSet/>
      <dgm:spPr/>
      <dgm:t>
        <a:bodyPr/>
        <a:lstStyle/>
        <a:p>
          <a:endParaRPr lang="en-MY"/>
        </a:p>
      </dgm:t>
    </dgm:pt>
    <dgm:pt modelId="{127A601F-E7DE-46CC-BE9B-33C6DED61868}">
      <dgm:prSet phldrT="[Text]"/>
      <dgm:spPr/>
      <dgm:t>
        <a:bodyPr/>
        <a:lstStyle/>
        <a:p>
          <a:r>
            <a:rPr lang="en-MY" dirty="0"/>
            <a:t>Train Model</a:t>
          </a:r>
        </a:p>
      </dgm:t>
    </dgm:pt>
    <dgm:pt modelId="{56B37065-2F01-495C-8EA9-564ADA9276DC}" type="parTrans" cxnId="{431EFA5F-F2AF-40EA-9F2C-B83DDD53A879}">
      <dgm:prSet/>
      <dgm:spPr/>
      <dgm:t>
        <a:bodyPr/>
        <a:lstStyle/>
        <a:p>
          <a:endParaRPr lang="en-MY"/>
        </a:p>
      </dgm:t>
    </dgm:pt>
    <dgm:pt modelId="{B1734BF7-461D-4ECF-8837-91D0BBEC2AFB}" type="sibTrans" cxnId="{431EFA5F-F2AF-40EA-9F2C-B83DDD53A879}">
      <dgm:prSet/>
      <dgm:spPr/>
      <dgm:t>
        <a:bodyPr/>
        <a:lstStyle/>
        <a:p>
          <a:endParaRPr lang="en-MY"/>
        </a:p>
      </dgm:t>
    </dgm:pt>
    <dgm:pt modelId="{181B6644-9EF8-4282-BFE7-7DB6B09CE63C}">
      <dgm:prSet phldrT="[Text]"/>
      <dgm:spPr/>
      <dgm:t>
        <a:bodyPr/>
        <a:lstStyle/>
        <a:p>
          <a:r>
            <a:rPr lang="en-MY" dirty="0"/>
            <a:t>Validate</a:t>
          </a:r>
        </a:p>
      </dgm:t>
    </dgm:pt>
    <dgm:pt modelId="{F4D22435-C0F7-4278-96C7-92FC6AE509CB}" type="parTrans" cxnId="{8497B52B-1FB6-402D-939C-ED49753E0991}">
      <dgm:prSet/>
      <dgm:spPr/>
      <dgm:t>
        <a:bodyPr/>
        <a:lstStyle/>
        <a:p>
          <a:endParaRPr lang="en-MY"/>
        </a:p>
      </dgm:t>
    </dgm:pt>
    <dgm:pt modelId="{7F26A306-0F4F-4DB6-BF10-7964421849EC}" type="sibTrans" cxnId="{8497B52B-1FB6-402D-939C-ED49753E0991}">
      <dgm:prSet/>
      <dgm:spPr/>
      <dgm:t>
        <a:bodyPr/>
        <a:lstStyle/>
        <a:p>
          <a:endParaRPr lang="en-MY"/>
        </a:p>
      </dgm:t>
    </dgm:pt>
    <dgm:pt modelId="{88FA0F4E-E122-4F42-BF05-441FEF67A14A}" type="pres">
      <dgm:prSet presAssocID="{B64DC1E6-F806-408E-93C3-3803A37C9976}" presName="linearFlow" presStyleCnt="0">
        <dgm:presLayoutVars>
          <dgm:resizeHandles val="exact"/>
        </dgm:presLayoutVars>
      </dgm:prSet>
      <dgm:spPr/>
    </dgm:pt>
    <dgm:pt modelId="{959D12B4-6114-4E71-AB9F-AC5782CD2769}" type="pres">
      <dgm:prSet presAssocID="{806F6A69-9E7C-415D-BD0D-EC9450A12CB7}" presName="node" presStyleLbl="node1" presStyleIdx="0" presStyleCnt="5">
        <dgm:presLayoutVars>
          <dgm:bulletEnabled val="1"/>
        </dgm:presLayoutVars>
      </dgm:prSet>
      <dgm:spPr/>
    </dgm:pt>
    <dgm:pt modelId="{98854005-B2E6-4920-9093-6A4E287EC2C3}" type="pres">
      <dgm:prSet presAssocID="{F5527BE3-B463-4B19-862A-4B11BA8E33E1}" presName="sibTrans" presStyleLbl="sibTrans2D1" presStyleIdx="0" presStyleCnt="4"/>
      <dgm:spPr/>
    </dgm:pt>
    <dgm:pt modelId="{C8D66A5B-A90A-41ED-8142-F1A2808F6213}" type="pres">
      <dgm:prSet presAssocID="{F5527BE3-B463-4B19-862A-4B11BA8E33E1}" presName="connectorText" presStyleLbl="sibTrans2D1" presStyleIdx="0" presStyleCnt="4"/>
      <dgm:spPr/>
    </dgm:pt>
    <dgm:pt modelId="{F98F8BF7-06F1-4A2F-B2F7-29DB1DF64890}" type="pres">
      <dgm:prSet presAssocID="{11E9A52C-B30B-4FA8-992A-0E87A6B84FF4}" presName="node" presStyleLbl="node1" presStyleIdx="1" presStyleCnt="5">
        <dgm:presLayoutVars>
          <dgm:bulletEnabled val="1"/>
        </dgm:presLayoutVars>
      </dgm:prSet>
      <dgm:spPr/>
    </dgm:pt>
    <dgm:pt modelId="{76EE6357-6E7C-4D6B-9B20-70F627DD18B9}" type="pres">
      <dgm:prSet presAssocID="{333B23A2-F86C-4AC8-9A49-08EBD90D014C}" presName="sibTrans" presStyleLbl="sibTrans2D1" presStyleIdx="1" presStyleCnt="4"/>
      <dgm:spPr/>
    </dgm:pt>
    <dgm:pt modelId="{66D40FC9-EB3C-4530-947F-F19170B9DED3}" type="pres">
      <dgm:prSet presAssocID="{333B23A2-F86C-4AC8-9A49-08EBD90D014C}" presName="connectorText" presStyleLbl="sibTrans2D1" presStyleIdx="1" presStyleCnt="4"/>
      <dgm:spPr/>
    </dgm:pt>
    <dgm:pt modelId="{A6CA3DF0-2DB4-4FEF-9A85-F38E4911E936}" type="pres">
      <dgm:prSet presAssocID="{3434057E-D5EF-4DDF-B317-92A76C289B0C}" presName="node" presStyleLbl="node1" presStyleIdx="2" presStyleCnt="5">
        <dgm:presLayoutVars>
          <dgm:bulletEnabled val="1"/>
        </dgm:presLayoutVars>
      </dgm:prSet>
      <dgm:spPr/>
    </dgm:pt>
    <dgm:pt modelId="{3B0B5CD3-F4C3-4A31-A6F4-E5AAC0B48A55}" type="pres">
      <dgm:prSet presAssocID="{45737498-0A10-4233-94DE-E37914F6CACB}" presName="sibTrans" presStyleLbl="sibTrans2D1" presStyleIdx="2" presStyleCnt="4"/>
      <dgm:spPr/>
    </dgm:pt>
    <dgm:pt modelId="{9AD47746-0663-4631-84FA-62FF0EF62EAB}" type="pres">
      <dgm:prSet presAssocID="{45737498-0A10-4233-94DE-E37914F6CACB}" presName="connectorText" presStyleLbl="sibTrans2D1" presStyleIdx="2" presStyleCnt="4"/>
      <dgm:spPr/>
    </dgm:pt>
    <dgm:pt modelId="{CF3A15B2-D09E-400E-8409-B5A8D5D6C57E}" type="pres">
      <dgm:prSet presAssocID="{127A601F-E7DE-46CC-BE9B-33C6DED61868}" presName="node" presStyleLbl="node1" presStyleIdx="3" presStyleCnt="5">
        <dgm:presLayoutVars>
          <dgm:bulletEnabled val="1"/>
        </dgm:presLayoutVars>
      </dgm:prSet>
      <dgm:spPr/>
    </dgm:pt>
    <dgm:pt modelId="{647DF390-1628-43C3-86C0-9FE5CF9743FD}" type="pres">
      <dgm:prSet presAssocID="{B1734BF7-461D-4ECF-8837-91D0BBEC2AFB}" presName="sibTrans" presStyleLbl="sibTrans2D1" presStyleIdx="3" presStyleCnt="4"/>
      <dgm:spPr/>
    </dgm:pt>
    <dgm:pt modelId="{18EC5786-F981-4DE4-9D82-F10CCF7A67D4}" type="pres">
      <dgm:prSet presAssocID="{B1734BF7-461D-4ECF-8837-91D0BBEC2AFB}" presName="connectorText" presStyleLbl="sibTrans2D1" presStyleIdx="3" presStyleCnt="4"/>
      <dgm:spPr/>
    </dgm:pt>
    <dgm:pt modelId="{866F450F-A2E6-48B3-B3B5-6CC10E32CE4A}" type="pres">
      <dgm:prSet presAssocID="{181B6644-9EF8-4282-BFE7-7DB6B09CE63C}" presName="node" presStyleLbl="node1" presStyleIdx="4" presStyleCnt="5">
        <dgm:presLayoutVars>
          <dgm:bulletEnabled val="1"/>
        </dgm:presLayoutVars>
      </dgm:prSet>
      <dgm:spPr/>
    </dgm:pt>
  </dgm:ptLst>
  <dgm:cxnLst>
    <dgm:cxn modelId="{DD82B50C-8C0A-4275-B2ED-1E350974AC9E}" srcId="{B64DC1E6-F806-408E-93C3-3803A37C9976}" destId="{806F6A69-9E7C-415D-BD0D-EC9450A12CB7}" srcOrd="0" destOrd="0" parTransId="{0846357D-C196-426D-ADE2-9E51C42C5E4A}" sibTransId="{F5527BE3-B463-4B19-862A-4B11BA8E33E1}"/>
    <dgm:cxn modelId="{49A73F1D-163A-4589-ACF3-78C796405F0C}" type="presOf" srcId="{333B23A2-F86C-4AC8-9A49-08EBD90D014C}" destId="{76EE6357-6E7C-4D6B-9B20-70F627DD18B9}" srcOrd="0" destOrd="0" presId="urn:microsoft.com/office/officeart/2005/8/layout/process2"/>
    <dgm:cxn modelId="{8497B52B-1FB6-402D-939C-ED49753E0991}" srcId="{B64DC1E6-F806-408E-93C3-3803A37C9976}" destId="{181B6644-9EF8-4282-BFE7-7DB6B09CE63C}" srcOrd="4" destOrd="0" parTransId="{F4D22435-C0F7-4278-96C7-92FC6AE509CB}" sibTransId="{7F26A306-0F4F-4DB6-BF10-7964421849EC}"/>
    <dgm:cxn modelId="{37A62C2E-819F-4B48-8CAD-B25E1DCF54AD}" type="presOf" srcId="{181B6644-9EF8-4282-BFE7-7DB6B09CE63C}" destId="{866F450F-A2E6-48B3-B3B5-6CC10E32CE4A}" srcOrd="0" destOrd="0" presId="urn:microsoft.com/office/officeart/2005/8/layout/process2"/>
    <dgm:cxn modelId="{24888C30-B212-4B95-9AA4-71E046780E38}" type="presOf" srcId="{127A601F-E7DE-46CC-BE9B-33C6DED61868}" destId="{CF3A15B2-D09E-400E-8409-B5A8D5D6C57E}" srcOrd="0" destOrd="0" presId="urn:microsoft.com/office/officeart/2005/8/layout/process2"/>
    <dgm:cxn modelId="{A4FDA035-3223-4257-A428-6B4727FADE15}" type="presOf" srcId="{B64DC1E6-F806-408E-93C3-3803A37C9976}" destId="{88FA0F4E-E122-4F42-BF05-441FEF67A14A}" srcOrd="0" destOrd="0" presId="urn:microsoft.com/office/officeart/2005/8/layout/process2"/>
    <dgm:cxn modelId="{431EFA5F-F2AF-40EA-9F2C-B83DDD53A879}" srcId="{B64DC1E6-F806-408E-93C3-3803A37C9976}" destId="{127A601F-E7DE-46CC-BE9B-33C6DED61868}" srcOrd="3" destOrd="0" parTransId="{56B37065-2F01-495C-8EA9-564ADA9276DC}" sibTransId="{B1734BF7-461D-4ECF-8837-91D0BBEC2AFB}"/>
    <dgm:cxn modelId="{9087E15A-2E5D-4BFE-A002-29D225AF59E0}" type="presOf" srcId="{3434057E-D5EF-4DDF-B317-92A76C289B0C}" destId="{A6CA3DF0-2DB4-4FEF-9A85-F38E4911E936}" srcOrd="0" destOrd="0" presId="urn:microsoft.com/office/officeart/2005/8/layout/process2"/>
    <dgm:cxn modelId="{EB0BC37E-8184-45A9-A2E5-2FC5A97634D7}" type="presOf" srcId="{B1734BF7-461D-4ECF-8837-91D0BBEC2AFB}" destId="{18EC5786-F981-4DE4-9D82-F10CCF7A67D4}" srcOrd="1" destOrd="0" presId="urn:microsoft.com/office/officeart/2005/8/layout/process2"/>
    <dgm:cxn modelId="{DD2F3081-52D6-4C23-BC00-F4686EEF3623}" type="presOf" srcId="{45737498-0A10-4233-94DE-E37914F6CACB}" destId="{9AD47746-0663-4631-84FA-62FF0EF62EAB}" srcOrd="1" destOrd="0" presId="urn:microsoft.com/office/officeart/2005/8/layout/process2"/>
    <dgm:cxn modelId="{66789A83-F43A-4F7A-A5B7-1247E39FD5A9}" srcId="{B64DC1E6-F806-408E-93C3-3803A37C9976}" destId="{3434057E-D5EF-4DDF-B317-92A76C289B0C}" srcOrd="2" destOrd="0" parTransId="{4D611E1D-993D-43B7-AC53-D7268E50F7D0}" sibTransId="{45737498-0A10-4233-94DE-E37914F6CACB}"/>
    <dgm:cxn modelId="{188CC49B-4DCD-4C43-88F9-DFB94B7828B5}" type="presOf" srcId="{11E9A52C-B30B-4FA8-992A-0E87A6B84FF4}" destId="{F98F8BF7-06F1-4A2F-B2F7-29DB1DF64890}" srcOrd="0" destOrd="0" presId="urn:microsoft.com/office/officeart/2005/8/layout/process2"/>
    <dgm:cxn modelId="{CA5DEDA8-8D2E-4F00-9837-DCF41157FCA1}" type="presOf" srcId="{45737498-0A10-4233-94DE-E37914F6CACB}" destId="{3B0B5CD3-F4C3-4A31-A6F4-E5AAC0B48A55}" srcOrd="0" destOrd="0" presId="urn:microsoft.com/office/officeart/2005/8/layout/process2"/>
    <dgm:cxn modelId="{6F4895AF-88AF-4B61-A6F2-70387E8790D5}" type="presOf" srcId="{F5527BE3-B463-4B19-862A-4B11BA8E33E1}" destId="{C8D66A5B-A90A-41ED-8142-F1A2808F6213}" srcOrd="1" destOrd="0" presId="urn:microsoft.com/office/officeart/2005/8/layout/process2"/>
    <dgm:cxn modelId="{0D8FF2C7-590C-4E38-B50A-85C125BD72A4}" type="presOf" srcId="{806F6A69-9E7C-415D-BD0D-EC9450A12CB7}" destId="{959D12B4-6114-4E71-AB9F-AC5782CD2769}" srcOrd="0" destOrd="0" presId="urn:microsoft.com/office/officeart/2005/8/layout/process2"/>
    <dgm:cxn modelId="{87AF0ACD-DCAB-4EE1-8425-BF538CA2D9C8}" type="presOf" srcId="{333B23A2-F86C-4AC8-9A49-08EBD90D014C}" destId="{66D40FC9-EB3C-4530-947F-F19170B9DED3}" srcOrd="1" destOrd="0" presId="urn:microsoft.com/office/officeart/2005/8/layout/process2"/>
    <dgm:cxn modelId="{A37046E3-03FD-4553-ADDD-2216E38DCC53}" srcId="{B64DC1E6-F806-408E-93C3-3803A37C9976}" destId="{11E9A52C-B30B-4FA8-992A-0E87A6B84FF4}" srcOrd="1" destOrd="0" parTransId="{6A0E364C-2DA3-4B7D-B864-77839B3D4635}" sibTransId="{333B23A2-F86C-4AC8-9A49-08EBD90D014C}"/>
    <dgm:cxn modelId="{BC68ABEA-A93A-4A96-B46F-AB8B44D17F3E}" type="presOf" srcId="{F5527BE3-B463-4B19-862A-4B11BA8E33E1}" destId="{98854005-B2E6-4920-9093-6A4E287EC2C3}" srcOrd="0" destOrd="0" presId="urn:microsoft.com/office/officeart/2005/8/layout/process2"/>
    <dgm:cxn modelId="{ED7C78F7-0822-4EF3-B21F-974B6BB8119D}" type="presOf" srcId="{B1734BF7-461D-4ECF-8837-91D0BBEC2AFB}" destId="{647DF390-1628-43C3-86C0-9FE5CF9743FD}" srcOrd="0" destOrd="0" presId="urn:microsoft.com/office/officeart/2005/8/layout/process2"/>
    <dgm:cxn modelId="{0926BF49-BFFE-44C7-99E8-A637542DAA6B}" type="presParOf" srcId="{88FA0F4E-E122-4F42-BF05-441FEF67A14A}" destId="{959D12B4-6114-4E71-AB9F-AC5782CD2769}" srcOrd="0" destOrd="0" presId="urn:microsoft.com/office/officeart/2005/8/layout/process2"/>
    <dgm:cxn modelId="{A79E6C60-26A9-49B1-B9FD-646DC661FBC7}" type="presParOf" srcId="{88FA0F4E-E122-4F42-BF05-441FEF67A14A}" destId="{98854005-B2E6-4920-9093-6A4E287EC2C3}" srcOrd="1" destOrd="0" presId="urn:microsoft.com/office/officeart/2005/8/layout/process2"/>
    <dgm:cxn modelId="{F065F93B-C2DC-407B-AAE1-49C9C1CD47D5}" type="presParOf" srcId="{98854005-B2E6-4920-9093-6A4E287EC2C3}" destId="{C8D66A5B-A90A-41ED-8142-F1A2808F6213}" srcOrd="0" destOrd="0" presId="urn:microsoft.com/office/officeart/2005/8/layout/process2"/>
    <dgm:cxn modelId="{79F5A0DB-155E-4BCA-9B2D-D42BC043B9E7}" type="presParOf" srcId="{88FA0F4E-E122-4F42-BF05-441FEF67A14A}" destId="{F98F8BF7-06F1-4A2F-B2F7-29DB1DF64890}" srcOrd="2" destOrd="0" presId="urn:microsoft.com/office/officeart/2005/8/layout/process2"/>
    <dgm:cxn modelId="{F52B045C-51D5-43C6-97DD-092024C50742}" type="presParOf" srcId="{88FA0F4E-E122-4F42-BF05-441FEF67A14A}" destId="{76EE6357-6E7C-4D6B-9B20-70F627DD18B9}" srcOrd="3" destOrd="0" presId="urn:microsoft.com/office/officeart/2005/8/layout/process2"/>
    <dgm:cxn modelId="{0DE90A79-21A7-4A5B-8141-E91C1791E98E}" type="presParOf" srcId="{76EE6357-6E7C-4D6B-9B20-70F627DD18B9}" destId="{66D40FC9-EB3C-4530-947F-F19170B9DED3}" srcOrd="0" destOrd="0" presId="urn:microsoft.com/office/officeart/2005/8/layout/process2"/>
    <dgm:cxn modelId="{888F1C02-838B-4800-B40C-83A90A441894}" type="presParOf" srcId="{88FA0F4E-E122-4F42-BF05-441FEF67A14A}" destId="{A6CA3DF0-2DB4-4FEF-9A85-F38E4911E936}" srcOrd="4" destOrd="0" presId="urn:microsoft.com/office/officeart/2005/8/layout/process2"/>
    <dgm:cxn modelId="{4E674C14-FB6B-4678-9533-78C1AF13CD52}" type="presParOf" srcId="{88FA0F4E-E122-4F42-BF05-441FEF67A14A}" destId="{3B0B5CD3-F4C3-4A31-A6F4-E5AAC0B48A55}" srcOrd="5" destOrd="0" presId="urn:microsoft.com/office/officeart/2005/8/layout/process2"/>
    <dgm:cxn modelId="{343AA2C5-BA5B-4919-85F8-F3A7AA8607D0}" type="presParOf" srcId="{3B0B5CD3-F4C3-4A31-A6F4-E5AAC0B48A55}" destId="{9AD47746-0663-4631-84FA-62FF0EF62EAB}" srcOrd="0" destOrd="0" presId="urn:microsoft.com/office/officeart/2005/8/layout/process2"/>
    <dgm:cxn modelId="{73481C37-987A-493F-8AB2-DF549625CEE1}" type="presParOf" srcId="{88FA0F4E-E122-4F42-BF05-441FEF67A14A}" destId="{CF3A15B2-D09E-400E-8409-B5A8D5D6C57E}" srcOrd="6" destOrd="0" presId="urn:microsoft.com/office/officeart/2005/8/layout/process2"/>
    <dgm:cxn modelId="{5C507A00-16EF-4A51-A1A9-029CF2F69175}" type="presParOf" srcId="{88FA0F4E-E122-4F42-BF05-441FEF67A14A}" destId="{647DF390-1628-43C3-86C0-9FE5CF9743FD}" srcOrd="7" destOrd="0" presId="urn:microsoft.com/office/officeart/2005/8/layout/process2"/>
    <dgm:cxn modelId="{E201F36C-12FC-4104-9DC2-030C4322A721}" type="presParOf" srcId="{647DF390-1628-43C3-86C0-9FE5CF9743FD}" destId="{18EC5786-F981-4DE4-9D82-F10CCF7A67D4}" srcOrd="0" destOrd="0" presId="urn:microsoft.com/office/officeart/2005/8/layout/process2"/>
    <dgm:cxn modelId="{5F56B314-713C-4CCD-9476-E135B2628692}" type="presParOf" srcId="{88FA0F4E-E122-4F42-BF05-441FEF67A14A}" destId="{866F450F-A2E6-48B3-B3B5-6CC10E32CE4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4DC1E6-F806-408E-93C3-3803A37C9976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806F6A69-9E7C-415D-BD0D-EC9450A12CB7}">
      <dgm:prSet phldrT="[Text]"/>
      <dgm:spPr/>
      <dgm:t>
        <a:bodyPr/>
        <a:lstStyle/>
        <a:p>
          <a:r>
            <a:rPr lang="en-MY" dirty="0"/>
            <a:t>Dataset</a:t>
          </a:r>
        </a:p>
      </dgm:t>
    </dgm:pt>
    <dgm:pt modelId="{0846357D-C196-426D-ADE2-9E51C42C5E4A}" type="parTrans" cxnId="{DD82B50C-8C0A-4275-B2ED-1E350974AC9E}">
      <dgm:prSet/>
      <dgm:spPr/>
      <dgm:t>
        <a:bodyPr/>
        <a:lstStyle/>
        <a:p>
          <a:endParaRPr lang="en-MY"/>
        </a:p>
      </dgm:t>
    </dgm:pt>
    <dgm:pt modelId="{F5527BE3-B463-4B19-862A-4B11BA8E33E1}" type="sibTrans" cxnId="{DD82B50C-8C0A-4275-B2ED-1E350974AC9E}">
      <dgm:prSet/>
      <dgm:spPr/>
      <dgm:t>
        <a:bodyPr/>
        <a:lstStyle/>
        <a:p>
          <a:endParaRPr lang="en-MY"/>
        </a:p>
      </dgm:t>
    </dgm:pt>
    <dgm:pt modelId="{11E9A52C-B30B-4FA8-992A-0E87A6B84FF4}">
      <dgm:prSet phldrT="[Text]"/>
      <dgm:spPr/>
      <dgm:t>
        <a:bodyPr/>
        <a:lstStyle/>
        <a:p>
          <a:r>
            <a:rPr lang="en-MY" dirty="0"/>
            <a:t>Explore</a:t>
          </a:r>
        </a:p>
      </dgm:t>
    </dgm:pt>
    <dgm:pt modelId="{6A0E364C-2DA3-4B7D-B864-77839B3D4635}" type="parTrans" cxnId="{A37046E3-03FD-4553-ADDD-2216E38DCC53}">
      <dgm:prSet/>
      <dgm:spPr/>
      <dgm:t>
        <a:bodyPr/>
        <a:lstStyle/>
        <a:p>
          <a:endParaRPr lang="en-MY"/>
        </a:p>
      </dgm:t>
    </dgm:pt>
    <dgm:pt modelId="{333B23A2-F86C-4AC8-9A49-08EBD90D014C}" type="sibTrans" cxnId="{A37046E3-03FD-4553-ADDD-2216E38DCC53}">
      <dgm:prSet/>
      <dgm:spPr/>
      <dgm:t>
        <a:bodyPr/>
        <a:lstStyle/>
        <a:p>
          <a:endParaRPr lang="en-MY"/>
        </a:p>
      </dgm:t>
    </dgm:pt>
    <dgm:pt modelId="{3434057E-D5EF-4DDF-B317-92A76C289B0C}">
      <dgm:prSet phldrT="[Text]"/>
      <dgm:spPr/>
      <dgm:t>
        <a:bodyPr/>
        <a:lstStyle/>
        <a:p>
          <a:r>
            <a:rPr lang="en-MY" dirty="0"/>
            <a:t>Develop model</a:t>
          </a:r>
        </a:p>
      </dgm:t>
    </dgm:pt>
    <dgm:pt modelId="{4D611E1D-993D-43B7-AC53-D7268E50F7D0}" type="parTrans" cxnId="{66789A83-F43A-4F7A-A5B7-1247E39FD5A9}">
      <dgm:prSet/>
      <dgm:spPr/>
      <dgm:t>
        <a:bodyPr/>
        <a:lstStyle/>
        <a:p>
          <a:endParaRPr lang="en-MY"/>
        </a:p>
      </dgm:t>
    </dgm:pt>
    <dgm:pt modelId="{45737498-0A10-4233-94DE-E37914F6CACB}" type="sibTrans" cxnId="{66789A83-F43A-4F7A-A5B7-1247E39FD5A9}">
      <dgm:prSet/>
      <dgm:spPr/>
      <dgm:t>
        <a:bodyPr/>
        <a:lstStyle/>
        <a:p>
          <a:endParaRPr lang="en-MY"/>
        </a:p>
      </dgm:t>
    </dgm:pt>
    <dgm:pt modelId="{127A601F-E7DE-46CC-BE9B-33C6DED61868}">
      <dgm:prSet phldrT="[Text]"/>
      <dgm:spPr/>
      <dgm:t>
        <a:bodyPr/>
        <a:lstStyle/>
        <a:p>
          <a:r>
            <a:rPr lang="en-MY" dirty="0"/>
            <a:t>Train Model</a:t>
          </a:r>
        </a:p>
      </dgm:t>
    </dgm:pt>
    <dgm:pt modelId="{56B37065-2F01-495C-8EA9-564ADA9276DC}" type="parTrans" cxnId="{431EFA5F-F2AF-40EA-9F2C-B83DDD53A879}">
      <dgm:prSet/>
      <dgm:spPr/>
      <dgm:t>
        <a:bodyPr/>
        <a:lstStyle/>
        <a:p>
          <a:endParaRPr lang="en-MY"/>
        </a:p>
      </dgm:t>
    </dgm:pt>
    <dgm:pt modelId="{B1734BF7-461D-4ECF-8837-91D0BBEC2AFB}" type="sibTrans" cxnId="{431EFA5F-F2AF-40EA-9F2C-B83DDD53A879}">
      <dgm:prSet/>
      <dgm:spPr/>
      <dgm:t>
        <a:bodyPr/>
        <a:lstStyle/>
        <a:p>
          <a:endParaRPr lang="en-MY"/>
        </a:p>
      </dgm:t>
    </dgm:pt>
    <dgm:pt modelId="{181B6644-9EF8-4282-BFE7-7DB6B09CE63C}">
      <dgm:prSet phldrT="[Text]"/>
      <dgm:spPr/>
      <dgm:t>
        <a:bodyPr/>
        <a:lstStyle/>
        <a:p>
          <a:r>
            <a:rPr lang="en-MY" dirty="0"/>
            <a:t>Validate</a:t>
          </a:r>
        </a:p>
      </dgm:t>
    </dgm:pt>
    <dgm:pt modelId="{F4D22435-C0F7-4278-96C7-92FC6AE509CB}" type="parTrans" cxnId="{8497B52B-1FB6-402D-939C-ED49753E0991}">
      <dgm:prSet/>
      <dgm:spPr/>
      <dgm:t>
        <a:bodyPr/>
        <a:lstStyle/>
        <a:p>
          <a:endParaRPr lang="en-MY"/>
        </a:p>
      </dgm:t>
    </dgm:pt>
    <dgm:pt modelId="{7F26A306-0F4F-4DB6-BF10-7964421849EC}" type="sibTrans" cxnId="{8497B52B-1FB6-402D-939C-ED49753E0991}">
      <dgm:prSet/>
      <dgm:spPr/>
      <dgm:t>
        <a:bodyPr/>
        <a:lstStyle/>
        <a:p>
          <a:endParaRPr lang="en-MY"/>
        </a:p>
      </dgm:t>
    </dgm:pt>
    <dgm:pt modelId="{88FA0F4E-E122-4F42-BF05-441FEF67A14A}" type="pres">
      <dgm:prSet presAssocID="{B64DC1E6-F806-408E-93C3-3803A37C9976}" presName="linearFlow" presStyleCnt="0">
        <dgm:presLayoutVars>
          <dgm:resizeHandles val="exact"/>
        </dgm:presLayoutVars>
      </dgm:prSet>
      <dgm:spPr/>
    </dgm:pt>
    <dgm:pt modelId="{959D12B4-6114-4E71-AB9F-AC5782CD2769}" type="pres">
      <dgm:prSet presAssocID="{806F6A69-9E7C-415D-BD0D-EC9450A12CB7}" presName="node" presStyleLbl="node1" presStyleIdx="0" presStyleCnt="5">
        <dgm:presLayoutVars>
          <dgm:bulletEnabled val="1"/>
        </dgm:presLayoutVars>
      </dgm:prSet>
      <dgm:spPr/>
    </dgm:pt>
    <dgm:pt modelId="{98854005-B2E6-4920-9093-6A4E287EC2C3}" type="pres">
      <dgm:prSet presAssocID="{F5527BE3-B463-4B19-862A-4B11BA8E33E1}" presName="sibTrans" presStyleLbl="sibTrans2D1" presStyleIdx="0" presStyleCnt="4"/>
      <dgm:spPr/>
    </dgm:pt>
    <dgm:pt modelId="{C8D66A5B-A90A-41ED-8142-F1A2808F6213}" type="pres">
      <dgm:prSet presAssocID="{F5527BE3-B463-4B19-862A-4B11BA8E33E1}" presName="connectorText" presStyleLbl="sibTrans2D1" presStyleIdx="0" presStyleCnt="4"/>
      <dgm:spPr/>
    </dgm:pt>
    <dgm:pt modelId="{F98F8BF7-06F1-4A2F-B2F7-29DB1DF64890}" type="pres">
      <dgm:prSet presAssocID="{11E9A52C-B30B-4FA8-992A-0E87A6B84FF4}" presName="node" presStyleLbl="node1" presStyleIdx="1" presStyleCnt="5">
        <dgm:presLayoutVars>
          <dgm:bulletEnabled val="1"/>
        </dgm:presLayoutVars>
      </dgm:prSet>
      <dgm:spPr/>
    </dgm:pt>
    <dgm:pt modelId="{76EE6357-6E7C-4D6B-9B20-70F627DD18B9}" type="pres">
      <dgm:prSet presAssocID="{333B23A2-F86C-4AC8-9A49-08EBD90D014C}" presName="sibTrans" presStyleLbl="sibTrans2D1" presStyleIdx="1" presStyleCnt="4"/>
      <dgm:spPr/>
    </dgm:pt>
    <dgm:pt modelId="{66D40FC9-EB3C-4530-947F-F19170B9DED3}" type="pres">
      <dgm:prSet presAssocID="{333B23A2-F86C-4AC8-9A49-08EBD90D014C}" presName="connectorText" presStyleLbl="sibTrans2D1" presStyleIdx="1" presStyleCnt="4"/>
      <dgm:spPr/>
    </dgm:pt>
    <dgm:pt modelId="{A6CA3DF0-2DB4-4FEF-9A85-F38E4911E936}" type="pres">
      <dgm:prSet presAssocID="{3434057E-D5EF-4DDF-B317-92A76C289B0C}" presName="node" presStyleLbl="node1" presStyleIdx="2" presStyleCnt="5">
        <dgm:presLayoutVars>
          <dgm:bulletEnabled val="1"/>
        </dgm:presLayoutVars>
      </dgm:prSet>
      <dgm:spPr/>
    </dgm:pt>
    <dgm:pt modelId="{3B0B5CD3-F4C3-4A31-A6F4-E5AAC0B48A55}" type="pres">
      <dgm:prSet presAssocID="{45737498-0A10-4233-94DE-E37914F6CACB}" presName="sibTrans" presStyleLbl="sibTrans2D1" presStyleIdx="2" presStyleCnt="4"/>
      <dgm:spPr/>
    </dgm:pt>
    <dgm:pt modelId="{9AD47746-0663-4631-84FA-62FF0EF62EAB}" type="pres">
      <dgm:prSet presAssocID="{45737498-0A10-4233-94DE-E37914F6CACB}" presName="connectorText" presStyleLbl="sibTrans2D1" presStyleIdx="2" presStyleCnt="4"/>
      <dgm:spPr/>
    </dgm:pt>
    <dgm:pt modelId="{CF3A15B2-D09E-400E-8409-B5A8D5D6C57E}" type="pres">
      <dgm:prSet presAssocID="{127A601F-E7DE-46CC-BE9B-33C6DED61868}" presName="node" presStyleLbl="node1" presStyleIdx="3" presStyleCnt="5">
        <dgm:presLayoutVars>
          <dgm:bulletEnabled val="1"/>
        </dgm:presLayoutVars>
      </dgm:prSet>
      <dgm:spPr/>
    </dgm:pt>
    <dgm:pt modelId="{647DF390-1628-43C3-86C0-9FE5CF9743FD}" type="pres">
      <dgm:prSet presAssocID="{B1734BF7-461D-4ECF-8837-91D0BBEC2AFB}" presName="sibTrans" presStyleLbl="sibTrans2D1" presStyleIdx="3" presStyleCnt="4"/>
      <dgm:spPr/>
    </dgm:pt>
    <dgm:pt modelId="{18EC5786-F981-4DE4-9D82-F10CCF7A67D4}" type="pres">
      <dgm:prSet presAssocID="{B1734BF7-461D-4ECF-8837-91D0BBEC2AFB}" presName="connectorText" presStyleLbl="sibTrans2D1" presStyleIdx="3" presStyleCnt="4"/>
      <dgm:spPr/>
    </dgm:pt>
    <dgm:pt modelId="{866F450F-A2E6-48B3-B3B5-6CC10E32CE4A}" type="pres">
      <dgm:prSet presAssocID="{181B6644-9EF8-4282-BFE7-7DB6B09CE63C}" presName="node" presStyleLbl="node1" presStyleIdx="4" presStyleCnt="5">
        <dgm:presLayoutVars>
          <dgm:bulletEnabled val="1"/>
        </dgm:presLayoutVars>
      </dgm:prSet>
      <dgm:spPr/>
    </dgm:pt>
  </dgm:ptLst>
  <dgm:cxnLst>
    <dgm:cxn modelId="{DD82B50C-8C0A-4275-B2ED-1E350974AC9E}" srcId="{B64DC1E6-F806-408E-93C3-3803A37C9976}" destId="{806F6A69-9E7C-415D-BD0D-EC9450A12CB7}" srcOrd="0" destOrd="0" parTransId="{0846357D-C196-426D-ADE2-9E51C42C5E4A}" sibTransId="{F5527BE3-B463-4B19-862A-4B11BA8E33E1}"/>
    <dgm:cxn modelId="{49A73F1D-163A-4589-ACF3-78C796405F0C}" type="presOf" srcId="{333B23A2-F86C-4AC8-9A49-08EBD90D014C}" destId="{76EE6357-6E7C-4D6B-9B20-70F627DD18B9}" srcOrd="0" destOrd="0" presId="urn:microsoft.com/office/officeart/2005/8/layout/process2"/>
    <dgm:cxn modelId="{8497B52B-1FB6-402D-939C-ED49753E0991}" srcId="{B64DC1E6-F806-408E-93C3-3803A37C9976}" destId="{181B6644-9EF8-4282-BFE7-7DB6B09CE63C}" srcOrd="4" destOrd="0" parTransId="{F4D22435-C0F7-4278-96C7-92FC6AE509CB}" sibTransId="{7F26A306-0F4F-4DB6-BF10-7964421849EC}"/>
    <dgm:cxn modelId="{37A62C2E-819F-4B48-8CAD-B25E1DCF54AD}" type="presOf" srcId="{181B6644-9EF8-4282-BFE7-7DB6B09CE63C}" destId="{866F450F-A2E6-48B3-B3B5-6CC10E32CE4A}" srcOrd="0" destOrd="0" presId="urn:microsoft.com/office/officeart/2005/8/layout/process2"/>
    <dgm:cxn modelId="{24888C30-B212-4B95-9AA4-71E046780E38}" type="presOf" srcId="{127A601F-E7DE-46CC-BE9B-33C6DED61868}" destId="{CF3A15B2-D09E-400E-8409-B5A8D5D6C57E}" srcOrd="0" destOrd="0" presId="urn:microsoft.com/office/officeart/2005/8/layout/process2"/>
    <dgm:cxn modelId="{A4FDA035-3223-4257-A428-6B4727FADE15}" type="presOf" srcId="{B64DC1E6-F806-408E-93C3-3803A37C9976}" destId="{88FA0F4E-E122-4F42-BF05-441FEF67A14A}" srcOrd="0" destOrd="0" presId="urn:microsoft.com/office/officeart/2005/8/layout/process2"/>
    <dgm:cxn modelId="{431EFA5F-F2AF-40EA-9F2C-B83DDD53A879}" srcId="{B64DC1E6-F806-408E-93C3-3803A37C9976}" destId="{127A601F-E7DE-46CC-BE9B-33C6DED61868}" srcOrd="3" destOrd="0" parTransId="{56B37065-2F01-495C-8EA9-564ADA9276DC}" sibTransId="{B1734BF7-461D-4ECF-8837-91D0BBEC2AFB}"/>
    <dgm:cxn modelId="{9087E15A-2E5D-4BFE-A002-29D225AF59E0}" type="presOf" srcId="{3434057E-D5EF-4DDF-B317-92A76C289B0C}" destId="{A6CA3DF0-2DB4-4FEF-9A85-F38E4911E936}" srcOrd="0" destOrd="0" presId="urn:microsoft.com/office/officeart/2005/8/layout/process2"/>
    <dgm:cxn modelId="{EB0BC37E-8184-45A9-A2E5-2FC5A97634D7}" type="presOf" srcId="{B1734BF7-461D-4ECF-8837-91D0BBEC2AFB}" destId="{18EC5786-F981-4DE4-9D82-F10CCF7A67D4}" srcOrd="1" destOrd="0" presId="urn:microsoft.com/office/officeart/2005/8/layout/process2"/>
    <dgm:cxn modelId="{DD2F3081-52D6-4C23-BC00-F4686EEF3623}" type="presOf" srcId="{45737498-0A10-4233-94DE-E37914F6CACB}" destId="{9AD47746-0663-4631-84FA-62FF0EF62EAB}" srcOrd="1" destOrd="0" presId="urn:microsoft.com/office/officeart/2005/8/layout/process2"/>
    <dgm:cxn modelId="{66789A83-F43A-4F7A-A5B7-1247E39FD5A9}" srcId="{B64DC1E6-F806-408E-93C3-3803A37C9976}" destId="{3434057E-D5EF-4DDF-B317-92A76C289B0C}" srcOrd="2" destOrd="0" parTransId="{4D611E1D-993D-43B7-AC53-D7268E50F7D0}" sibTransId="{45737498-0A10-4233-94DE-E37914F6CACB}"/>
    <dgm:cxn modelId="{188CC49B-4DCD-4C43-88F9-DFB94B7828B5}" type="presOf" srcId="{11E9A52C-B30B-4FA8-992A-0E87A6B84FF4}" destId="{F98F8BF7-06F1-4A2F-B2F7-29DB1DF64890}" srcOrd="0" destOrd="0" presId="urn:microsoft.com/office/officeart/2005/8/layout/process2"/>
    <dgm:cxn modelId="{CA5DEDA8-8D2E-4F00-9837-DCF41157FCA1}" type="presOf" srcId="{45737498-0A10-4233-94DE-E37914F6CACB}" destId="{3B0B5CD3-F4C3-4A31-A6F4-E5AAC0B48A55}" srcOrd="0" destOrd="0" presId="urn:microsoft.com/office/officeart/2005/8/layout/process2"/>
    <dgm:cxn modelId="{6F4895AF-88AF-4B61-A6F2-70387E8790D5}" type="presOf" srcId="{F5527BE3-B463-4B19-862A-4B11BA8E33E1}" destId="{C8D66A5B-A90A-41ED-8142-F1A2808F6213}" srcOrd="1" destOrd="0" presId="urn:microsoft.com/office/officeart/2005/8/layout/process2"/>
    <dgm:cxn modelId="{0D8FF2C7-590C-4E38-B50A-85C125BD72A4}" type="presOf" srcId="{806F6A69-9E7C-415D-BD0D-EC9450A12CB7}" destId="{959D12B4-6114-4E71-AB9F-AC5782CD2769}" srcOrd="0" destOrd="0" presId="urn:microsoft.com/office/officeart/2005/8/layout/process2"/>
    <dgm:cxn modelId="{87AF0ACD-DCAB-4EE1-8425-BF538CA2D9C8}" type="presOf" srcId="{333B23A2-F86C-4AC8-9A49-08EBD90D014C}" destId="{66D40FC9-EB3C-4530-947F-F19170B9DED3}" srcOrd="1" destOrd="0" presId="urn:microsoft.com/office/officeart/2005/8/layout/process2"/>
    <dgm:cxn modelId="{A37046E3-03FD-4553-ADDD-2216E38DCC53}" srcId="{B64DC1E6-F806-408E-93C3-3803A37C9976}" destId="{11E9A52C-B30B-4FA8-992A-0E87A6B84FF4}" srcOrd="1" destOrd="0" parTransId="{6A0E364C-2DA3-4B7D-B864-77839B3D4635}" sibTransId="{333B23A2-F86C-4AC8-9A49-08EBD90D014C}"/>
    <dgm:cxn modelId="{BC68ABEA-A93A-4A96-B46F-AB8B44D17F3E}" type="presOf" srcId="{F5527BE3-B463-4B19-862A-4B11BA8E33E1}" destId="{98854005-B2E6-4920-9093-6A4E287EC2C3}" srcOrd="0" destOrd="0" presId="urn:microsoft.com/office/officeart/2005/8/layout/process2"/>
    <dgm:cxn modelId="{ED7C78F7-0822-4EF3-B21F-974B6BB8119D}" type="presOf" srcId="{B1734BF7-461D-4ECF-8837-91D0BBEC2AFB}" destId="{647DF390-1628-43C3-86C0-9FE5CF9743FD}" srcOrd="0" destOrd="0" presId="urn:microsoft.com/office/officeart/2005/8/layout/process2"/>
    <dgm:cxn modelId="{0926BF49-BFFE-44C7-99E8-A637542DAA6B}" type="presParOf" srcId="{88FA0F4E-E122-4F42-BF05-441FEF67A14A}" destId="{959D12B4-6114-4E71-AB9F-AC5782CD2769}" srcOrd="0" destOrd="0" presId="urn:microsoft.com/office/officeart/2005/8/layout/process2"/>
    <dgm:cxn modelId="{A79E6C60-26A9-49B1-B9FD-646DC661FBC7}" type="presParOf" srcId="{88FA0F4E-E122-4F42-BF05-441FEF67A14A}" destId="{98854005-B2E6-4920-9093-6A4E287EC2C3}" srcOrd="1" destOrd="0" presId="urn:microsoft.com/office/officeart/2005/8/layout/process2"/>
    <dgm:cxn modelId="{F065F93B-C2DC-407B-AAE1-49C9C1CD47D5}" type="presParOf" srcId="{98854005-B2E6-4920-9093-6A4E287EC2C3}" destId="{C8D66A5B-A90A-41ED-8142-F1A2808F6213}" srcOrd="0" destOrd="0" presId="urn:microsoft.com/office/officeart/2005/8/layout/process2"/>
    <dgm:cxn modelId="{79F5A0DB-155E-4BCA-9B2D-D42BC043B9E7}" type="presParOf" srcId="{88FA0F4E-E122-4F42-BF05-441FEF67A14A}" destId="{F98F8BF7-06F1-4A2F-B2F7-29DB1DF64890}" srcOrd="2" destOrd="0" presId="urn:microsoft.com/office/officeart/2005/8/layout/process2"/>
    <dgm:cxn modelId="{F52B045C-51D5-43C6-97DD-092024C50742}" type="presParOf" srcId="{88FA0F4E-E122-4F42-BF05-441FEF67A14A}" destId="{76EE6357-6E7C-4D6B-9B20-70F627DD18B9}" srcOrd="3" destOrd="0" presId="urn:microsoft.com/office/officeart/2005/8/layout/process2"/>
    <dgm:cxn modelId="{0DE90A79-21A7-4A5B-8141-E91C1791E98E}" type="presParOf" srcId="{76EE6357-6E7C-4D6B-9B20-70F627DD18B9}" destId="{66D40FC9-EB3C-4530-947F-F19170B9DED3}" srcOrd="0" destOrd="0" presId="urn:microsoft.com/office/officeart/2005/8/layout/process2"/>
    <dgm:cxn modelId="{888F1C02-838B-4800-B40C-83A90A441894}" type="presParOf" srcId="{88FA0F4E-E122-4F42-BF05-441FEF67A14A}" destId="{A6CA3DF0-2DB4-4FEF-9A85-F38E4911E936}" srcOrd="4" destOrd="0" presId="urn:microsoft.com/office/officeart/2005/8/layout/process2"/>
    <dgm:cxn modelId="{4E674C14-FB6B-4678-9533-78C1AF13CD52}" type="presParOf" srcId="{88FA0F4E-E122-4F42-BF05-441FEF67A14A}" destId="{3B0B5CD3-F4C3-4A31-A6F4-E5AAC0B48A55}" srcOrd="5" destOrd="0" presId="urn:microsoft.com/office/officeart/2005/8/layout/process2"/>
    <dgm:cxn modelId="{343AA2C5-BA5B-4919-85F8-F3A7AA8607D0}" type="presParOf" srcId="{3B0B5CD3-F4C3-4A31-A6F4-E5AAC0B48A55}" destId="{9AD47746-0663-4631-84FA-62FF0EF62EAB}" srcOrd="0" destOrd="0" presId="urn:microsoft.com/office/officeart/2005/8/layout/process2"/>
    <dgm:cxn modelId="{73481C37-987A-493F-8AB2-DF549625CEE1}" type="presParOf" srcId="{88FA0F4E-E122-4F42-BF05-441FEF67A14A}" destId="{CF3A15B2-D09E-400E-8409-B5A8D5D6C57E}" srcOrd="6" destOrd="0" presId="urn:microsoft.com/office/officeart/2005/8/layout/process2"/>
    <dgm:cxn modelId="{5C507A00-16EF-4A51-A1A9-029CF2F69175}" type="presParOf" srcId="{88FA0F4E-E122-4F42-BF05-441FEF67A14A}" destId="{647DF390-1628-43C3-86C0-9FE5CF9743FD}" srcOrd="7" destOrd="0" presId="urn:microsoft.com/office/officeart/2005/8/layout/process2"/>
    <dgm:cxn modelId="{E201F36C-12FC-4104-9DC2-030C4322A721}" type="presParOf" srcId="{647DF390-1628-43C3-86C0-9FE5CF9743FD}" destId="{18EC5786-F981-4DE4-9D82-F10CCF7A67D4}" srcOrd="0" destOrd="0" presId="urn:microsoft.com/office/officeart/2005/8/layout/process2"/>
    <dgm:cxn modelId="{5F56B314-713C-4CCD-9476-E135B2628692}" type="presParOf" srcId="{88FA0F4E-E122-4F42-BF05-441FEF67A14A}" destId="{866F450F-A2E6-48B3-B3B5-6CC10E32CE4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4DC1E6-F806-408E-93C3-3803A37C9976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806F6A69-9E7C-415D-BD0D-EC9450A12CB7}">
      <dgm:prSet phldrT="[Text]"/>
      <dgm:spPr/>
      <dgm:t>
        <a:bodyPr/>
        <a:lstStyle/>
        <a:p>
          <a:r>
            <a:rPr lang="en-MY" dirty="0"/>
            <a:t>Dataset</a:t>
          </a:r>
        </a:p>
      </dgm:t>
    </dgm:pt>
    <dgm:pt modelId="{0846357D-C196-426D-ADE2-9E51C42C5E4A}" type="parTrans" cxnId="{DD82B50C-8C0A-4275-B2ED-1E350974AC9E}">
      <dgm:prSet/>
      <dgm:spPr/>
      <dgm:t>
        <a:bodyPr/>
        <a:lstStyle/>
        <a:p>
          <a:endParaRPr lang="en-MY"/>
        </a:p>
      </dgm:t>
    </dgm:pt>
    <dgm:pt modelId="{F5527BE3-B463-4B19-862A-4B11BA8E33E1}" type="sibTrans" cxnId="{DD82B50C-8C0A-4275-B2ED-1E350974AC9E}">
      <dgm:prSet/>
      <dgm:spPr/>
      <dgm:t>
        <a:bodyPr/>
        <a:lstStyle/>
        <a:p>
          <a:endParaRPr lang="en-MY"/>
        </a:p>
      </dgm:t>
    </dgm:pt>
    <dgm:pt modelId="{11E9A52C-B30B-4FA8-992A-0E87A6B84FF4}">
      <dgm:prSet phldrT="[Text]"/>
      <dgm:spPr/>
      <dgm:t>
        <a:bodyPr/>
        <a:lstStyle/>
        <a:p>
          <a:r>
            <a:rPr lang="en-MY" dirty="0"/>
            <a:t>Explore</a:t>
          </a:r>
        </a:p>
      </dgm:t>
    </dgm:pt>
    <dgm:pt modelId="{6A0E364C-2DA3-4B7D-B864-77839B3D4635}" type="parTrans" cxnId="{A37046E3-03FD-4553-ADDD-2216E38DCC53}">
      <dgm:prSet/>
      <dgm:spPr/>
      <dgm:t>
        <a:bodyPr/>
        <a:lstStyle/>
        <a:p>
          <a:endParaRPr lang="en-MY"/>
        </a:p>
      </dgm:t>
    </dgm:pt>
    <dgm:pt modelId="{333B23A2-F86C-4AC8-9A49-08EBD90D014C}" type="sibTrans" cxnId="{A37046E3-03FD-4553-ADDD-2216E38DCC53}">
      <dgm:prSet/>
      <dgm:spPr/>
      <dgm:t>
        <a:bodyPr/>
        <a:lstStyle/>
        <a:p>
          <a:endParaRPr lang="en-MY"/>
        </a:p>
      </dgm:t>
    </dgm:pt>
    <dgm:pt modelId="{3434057E-D5EF-4DDF-B317-92A76C289B0C}">
      <dgm:prSet phldrT="[Text]"/>
      <dgm:spPr/>
      <dgm:t>
        <a:bodyPr/>
        <a:lstStyle/>
        <a:p>
          <a:r>
            <a:rPr lang="en-MY" dirty="0"/>
            <a:t>Develop model</a:t>
          </a:r>
        </a:p>
      </dgm:t>
    </dgm:pt>
    <dgm:pt modelId="{4D611E1D-993D-43B7-AC53-D7268E50F7D0}" type="parTrans" cxnId="{66789A83-F43A-4F7A-A5B7-1247E39FD5A9}">
      <dgm:prSet/>
      <dgm:spPr/>
      <dgm:t>
        <a:bodyPr/>
        <a:lstStyle/>
        <a:p>
          <a:endParaRPr lang="en-MY"/>
        </a:p>
      </dgm:t>
    </dgm:pt>
    <dgm:pt modelId="{45737498-0A10-4233-94DE-E37914F6CACB}" type="sibTrans" cxnId="{66789A83-F43A-4F7A-A5B7-1247E39FD5A9}">
      <dgm:prSet/>
      <dgm:spPr/>
      <dgm:t>
        <a:bodyPr/>
        <a:lstStyle/>
        <a:p>
          <a:endParaRPr lang="en-MY"/>
        </a:p>
      </dgm:t>
    </dgm:pt>
    <dgm:pt modelId="{127A601F-E7DE-46CC-BE9B-33C6DED61868}">
      <dgm:prSet phldrT="[Text]"/>
      <dgm:spPr/>
      <dgm:t>
        <a:bodyPr/>
        <a:lstStyle/>
        <a:p>
          <a:r>
            <a:rPr lang="en-MY" dirty="0"/>
            <a:t>Train Model</a:t>
          </a:r>
        </a:p>
      </dgm:t>
    </dgm:pt>
    <dgm:pt modelId="{56B37065-2F01-495C-8EA9-564ADA9276DC}" type="parTrans" cxnId="{431EFA5F-F2AF-40EA-9F2C-B83DDD53A879}">
      <dgm:prSet/>
      <dgm:spPr/>
      <dgm:t>
        <a:bodyPr/>
        <a:lstStyle/>
        <a:p>
          <a:endParaRPr lang="en-MY"/>
        </a:p>
      </dgm:t>
    </dgm:pt>
    <dgm:pt modelId="{B1734BF7-461D-4ECF-8837-91D0BBEC2AFB}" type="sibTrans" cxnId="{431EFA5F-F2AF-40EA-9F2C-B83DDD53A879}">
      <dgm:prSet/>
      <dgm:spPr/>
      <dgm:t>
        <a:bodyPr/>
        <a:lstStyle/>
        <a:p>
          <a:endParaRPr lang="en-MY"/>
        </a:p>
      </dgm:t>
    </dgm:pt>
    <dgm:pt modelId="{181B6644-9EF8-4282-BFE7-7DB6B09CE63C}">
      <dgm:prSet phldrT="[Text]"/>
      <dgm:spPr/>
      <dgm:t>
        <a:bodyPr/>
        <a:lstStyle/>
        <a:p>
          <a:r>
            <a:rPr lang="en-MY" dirty="0"/>
            <a:t>Validate</a:t>
          </a:r>
        </a:p>
      </dgm:t>
    </dgm:pt>
    <dgm:pt modelId="{F4D22435-C0F7-4278-96C7-92FC6AE509CB}" type="parTrans" cxnId="{8497B52B-1FB6-402D-939C-ED49753E0991}">
      <dgm:prSet/>
      <dgm:spPr/>
      <dgm:t>
        <a:bodyPr/>
        <a:lstStyle/>
        <a:p>
          <a:endParaRPr lang="en-MY"/>
        </a:p>
      </dgm:t>
    </dgm:pt>
    <dgm:pt modelId="{7F26A306-0F4F-4DB6-BF10-7964421849EC}" type="sibTrans" cxnId="{8497B52B-1FB6-402D-939C-ED49753E0991}">
      <dgm:prSet/>
      <dgm:spPr/>
      <dgm:t>
        <a:bodyPr/>
        <a:lstStyle/>
        <a:p>
          <a:endParaRPr lang="en-MY"/>
        </a:p>
      </dgm:t>
    </dgm:pt>
    <dgm:pt modelId="{88FA0F4E-E122-4F42-BF05-441FEF67A14A}" type="pres">
      <dgm:prSet presAssocID="{B64DC1E6-F806-408E-93C3-3803A37C9976}" presName="linearFlow" presStyleCnt="0">
        <dgm:presLayoutVars>
          <dgm:resizeHandles val="exact"/>
        </dgm:presLayoutVars>
      </dgm:prSet>
      <dgm:spPr/>
    </dgm:pt>
    <dgm:pt modelId="{959D12B4-6114-4E71-AB9F-AC5782CD2769}" type="pres">
      <dgm:prSet presAssocID="{806F6A69-9E7C-415D-BD0D-EC9450A12CB7}" presName="node" presStyleLbl="node1" presStyleIdx="0" presStyleCnt="5">
        <dgm:presLayoutVars>
          <dgm:bulletEnabled val="1"/>
        </dgm:presLayoutVars>
      </dgm:prSet>
      <dgm:spPr/>
    </dgm:pt>
    <dgm:pt modelId="{98854005-B2E6-4920-9093-6A4E287EC2C3}" type="pres">
      <dgm:prSet presAssocID="{F5527BE3-B463-4B19-862A-4B11BA8E33E1}" presName="sibTrans" presStyleLbl="sibTrans2D1" presStyleIdx="0" presStyleCnt="4"/>
      <dgm:spPr/>
    </dgm:pt>
    <dgm:pt modelId="{C8D66A5B-A90A-41ED-8142-F1A2808F6213}" type="pres">
      <dgm:prSet presAssocID="{F5527BE3-B463-4B19-862A-4B11BA8E33E1}" presName="connectorText" presStyleLbl="sibTrans2D1" presStyleIdx="0" presStyleCnt="4"/>
      <dgm:spPr/>
    </dgm:pt>
    <dgm:pt modelId="{F98F8BF7-06F1-4A2F-B2F7-29DB1DF64890}" type="pres">
      <dgm:prSet presAssocID="{11E9A52C-B30B-4FA8-992A-0E87A6B84FF4}" presName="node" presStyleLbl="node1" presStyleIdx="1" presStyleCnt="5">
        <dgm:presLayoutVars>
          <dgm:bulletEnabled val="1"/>
        </dgm:presLayoutVars>
      </dgm:prSet>
      <dgm:spPr/>
    </dgm:pt>
    <dgm:pt modelId="{76EE6357-6E7C-4D6B-9B20-70F627DD18B9}" type="pres">
      <dgm:prSet presAssocID="{333B23A2-F86C-4AC8-9A49-08EBD90D014C}" presName="sibTrans" presStyleLbl="sibTrans2D1" presStyleIdx="1" presStyleCnt="4"/>
      <dgm:spPr/>
    </dgm:pt>
    <dgm:pt modelId="{66D40FC9-EB3C-4530-947F-F19170B9DED3}" type="pres">
      <dgm:prSet presAssocID="{333B23A2-F86C-4AC8-9A49-08EBD90D014C}" presName="connectorText" presStyleLbl="sibTrans2D1" presStyleIdx="1" presStyleCnt="4"/>
      <dgm:spPr/>
    </dgm:pt>
    <dgm:pt modelId="{A6CA3DF0-2DB4-4FEF-9A85-F38E4911E936}" type="pres">
      <dgm:prSet presAssocID="{3434057E-D5EF-4DDF-B317-92A76C289B0C}" presName="node" presStyleLbl="node1" presStyleIdx="2" presStyleCnt="5">
        <dgm:presLayoutVars>
          <dgm:bulletEnabled val="1"/>
        </dgm:presLayoutVars>
      </dgm:prSet>
      <dgm:spPr/>
    </dgm:pt>
    <dgm:pt modelId="{3B0B5CD3-F4C3-4A31-A6F4-E5AAC0B48A55}" type="pres">
      <dgm:prSet presAssocID="{45737498-0A10-4233-94DE-E37914F6CACB}" presName="sibTrans" presStyleLbl="sibTrans2D1" presStyleIdx="2" presStyleCnt="4"/>
      <dgm:spPr/>
    </dgm:pt>
    <dgm:pt modelId="{9AD47746-0663-4631-84FA-62FF0EF62EAB}" type="pres">
      <dgm:prSet presAssocID="{45737498-0A10-4233-94DE-E37914F6CACB}" presName="connectorText" presStyleLbl="sibTrans2D1" presStyleIdx="2" presStyleCnt="4"/>
      <dgm:spPr/>
    </dgm:pt>
    <dgm:pt modelId="{CF3A15B2-D09E-400E-8409-B5A8D5D6C57E}" type="pres">
      <dgm:prSet presAssocID="{127A601F-E7DE-46CC-BE9B-33C6DED61868}" presName="node" presStyleLbl="node1" presStyleIdx="3" presStyleCnt="5">
        <dgm:presLayoutVars>
          <dgm:bulletEnabled val="1"/>
        </dgm:presLayoutVars>
      </dgm:prSet>
      <dgm:spPr/>
    </dgm:pt>
    <dgm:pt modelId="{647DF390-1628-43C3-86C0-9FE5CF9743FD}" type="pres">
      <dgm:prSet presAssocID="{B1734BF7-461D-4ECF-8837-91D0BBEC2AFB}" presName="sibTrans" presStyleLbl="sibTrans2D1" presStyleIdx="3" presStyleCnt="4"/>
      <dgm:spPr/>
    </dgm:pt>
    <dgm:pt modelId="{18EC5786-F981-4DE4-9D82-F10CCF7A67D4}" type="pres">
      <dgm:prSet presAssocID="{B1734BF7-461D-4ECF-8837-91D0BBEC2AFB}" presName="connectorText" presStyleLbl="sibTrans2D1" presStyleIdx="3" presStyleCnt="4"/>
      <dgm:spPr/>
    </dgm:pt>
    <dgm:pt modelId="{866F450F-A2E6-48B3-B3B5-6CC10E32CE4A}" type="pres">
      <dgm:prSet presAssocID="{181B6644-9EF8-4282-BFE7-7DB6B09CE63C}" presName="node" presStyleLbl="node1" presStyleIdx="4" presStyleCnt="5">
        <dgm:presLayoutVars>
          <dgm:bulletEnabled val="1"/>
        </dgm:presLayoutVars>
      </dgm:prSet>
      <dgm:spPr/>
    </dgm:pt>
  </dgm:ptLst>
  <dgm:cxnLst>
    <dgm:cxn modelId="{DD82B50C-8C0A-4275-B2ED-1E350974AC9E}" srcId="{B64DC1E6-F806-408E-93C3-3803A37C9976}" destId="{806F6A69-9E7C-415D-BD0D-EC9450A12CB7}" srcOrd="0" destOrd="0" parTransId="{0846357D-C196-426D-ADE2-9E51C42C5E4A}" sibTransId="{F5527BE3-B463-4B19-862A-4B11BA8E33E1}"/>
    <dgm:cxn modelId="{49A73F1D-163A-4589-ACF3-78C796405F0C}" type="presOf" srcId="{333B23A2-F86C-4AC8-9A49-08EBD90D014C}" destId="{76EE6357-6E7C-4D6B-9B20-70F627DD18B9}" srcOrd="0" destOrd="0" presId="urn:microsoft.com/office/officeart/2005/8/layout/process2"/>
    <dgm:cxn modelId="{8497B52B-1FB6-402D-939C-ED49753E0991}" srcId="{B64DC1E6-F806-408E-93C3-3803A37C9976}" destId="{181B6644-9EF8-4282-BFE7-7DB6B09CE63C}" srcOrd="4" destOrd="0" parTransId="{F4D22435-C0F7-4278-96C7-92FC6AE509CB}" sibTransId="{7F26A306-0F4F-4DB6-BF10-7964421849EC}"/>
    <dgm:cxn modelId="{37A62C2E-819F-4B48-8CAD-B25E1DCF54AD}" type="presOf" srcId="{181B6644-9EF8-4282-BFE7-7DB6B09CE63C}" destId="{866F450F-A2E6-48B3-B3B5-6CC10E32CE4A}" srcOrd="0" destOrd="0" presId="urn:microsoft.com/office/officeart/2005/8/layout/process2"/>
    <dgm:cxn modelId="{24888C30-B212-4B95-9AA4-71E046780E38}" type="presOf" srcId="{127A601F-E7DE-46CC-BE9B-33C6DED61868}" destId="{CF3A15B2-D09E-400E-8409-B5A8D5D6C57E}" srcOrd="0" destOrd="0" presId="urn:microsoft.com/office/officeart/2005/8/layout/process2"/>
    <dgm:cxn modelId="{A4FDA035-3223-4257-A428-6B4727FADE15}" type="presOf" srcId="{B64DC1E6-F806-408E-93C3-3803A37C9976}" destId="{88FA0F4E-E122-4F42-BF05-441FEF67A14A}" srcOrd="0" destOrd="0" presId="urn:microsoft.com/office/officeart/2005/8/layout/process2"/>
    <dgm:cxn modelId="{431EFA5F-F2AF-40EA-9F2C-B83DDD53A879}" srcId="{B64DC1E6-F806-408E-93C3-3803A37C9976}" destId="{127A601F-E7DE-46CC-BE9B-33C6DED61868}" srcOrd="3" destOrd="0" parTransId="{56B37065-2F01-495C-8EA9-564ADA9276DC}" sibTransId="{B1734BF7-461D-4ECF-8837-91D0BBEC2AFB}"/>
    <dgm:cxn modelId="{9087E15A-2E5D-4BFE-A002-29D225AF59E0}" type="presOf" srcId="{3434057E-D5EF-4DDF-B317-92A76C289B0C}" destId="{A6CA3DF0-2DB4-4FEF-9A85-F38E4911E936}" srcOrd="0" destOrd="0" presId="urn:microsoft.com/office/officeart/2005/8/layout/process2"/>
    <dgm:cxn modelId="{EB0BC37E-8184-45A9-A2E5-2FC5A97634D7}" type="presOf" srcId="{B1734BF7-461D-4ECF-8837-91D0BBEC2AFB}" destId="{18EC5786-F981-4DE4-9D82-F10CCF7A67D4}" srcOrd="1" destOrd="0" presId="urn:microsoft.com/office/officeart/2005/8/layout/process2"/>
    <dgm:cxn modelId="{DD2F3081-52D6-4C23-BC00-F4686EEF3623}" type="presOf" srcId="{45737498-0A10-4233-94DE-E37914F6CACB}" destId="{9AD47746-0663-4631-84FA-62FF0EF62EAB}" srcOrd="1" destOrd="0" presId="urn:microsoft.com/office/officeart/2005/8/layout/process2"/>
    <dgm:cxn modelId="{66789A83-F43A-4F7A-A5B7-1247E39FD5A9}" srcId="{B64DC1E6-F806-408E-93C3-3803A37C9976}" destId="{3434057E-D5EF-4DDF-B317-92A76C289B0C}" srcOrd="2" destOrd="0" parTransId="{4D611E1D-993D-43B7-AC53-D7268E50F7D0}" sibTransId="{45737498-0A10-4233-94DE-E37914F6CACB}"/>
    <dgm:cxn modelId="{188CC49B-4DCD-4C43-88F9-DFB94B7828B5}" type="presOf" srcId="{11E9A52C-B30B-4FA8-992A-0E87A6B84FF4}" destId="{F98F8BF7-06F1-4A2F-B2F7-29DB1DF64890}" srcOrd="0" destOrd="0" presId="urn:microsoft.com/office/officeart/2005/8/layout/process2"/>
    <dgm:cxn modelId="{CA5DEDA8-8D2E-4F00-9837-DCF41157FCA1}" type="presOf" srcId="{45737498-0A10-4233-94DE-E37914F6CACB}" destId="{3B0B5CD3-F4C3-4A31-A6F4-E5AAC0B48A55}" srcOrd="0" destOrd="0" presId="urn:microsoft.com/office/officeart/2005/8/layout/process2"/>
    <dgm:cxn modelId="{6F4895AF-88AF-4B61-A6F2-70387E8790D5}" type="presOf" srcId="{F5527BE3-B463-4B19-862A-4B11BA8E33E1}" destId="{C8D66A5B-A90A-41ED-8142-F1A2808F6213}" srcOrd="1" destOrd="0" presId="urn:microsoft.com/office/officeart/2005/8/layout/process2"/>
    <dgm:cxn modelId="{0D8FF2C7-590C-4E38-B50A-85C125BD72A4}" type="presOf" srcId="{806F6A69-9E7C-415D-BD0D-EC9450A12CB7}" destId="{959D12B4-6114-4E71-AB9F-AC5782CD2769}" srcOrd="0" destOrd="0" presId="urn:microsoft.com/office/officeart/2005/8/layout/process2"/>
    <dgm:cxn modelId="{87AF0ACD-DCAB-4EE1-8425-BF538CA2D9C8}" type="presOf" srcId="{333B23A2-F86C-4AC8-9A49-08EBD90D014C}" destId="{66D40FC9-EB3C-4530-947F-F19170B9DED3}" srcOrd="1" destOrd="0" presId="urn:microsoft.com/office/officeart/2005/8/layout/process2"/>
    <dgm:cxn modelId="{A37046E3-03FD-4553-ADDD-2216E38DCC53}" srcId="{B64DC1E6-F806-408E-93C3-3803A37C9976}" destId="{11E9A52C-B30B-4FA8-992A-0E87A6B84FF4}" srcOrd="1" destOrd="0" parTransId="{6A0E364C-2DA3-4B7D-B864-77839B3D4635}" sibTransId="{333B23A2-F86C-4AC8-9A49-08EBD90D014C}"/>
    <dgm:cxn modelId="{BC68ABEA-A93A-4A96-B46F-AB8B44D17F3E}" type="presOf" srcId="{F5527BE3-B463-4B19-862A-4B11BA8E33E1}" destId="{98854005-B2E6-4920-9093-6A4E287EC2C3}" srcOrd="0" destOrd="0" presId="urn:microsoft.com/office/officeart/2005/8/layout/process2"/>
    <dgm:cxn modelId="{ED7C78F7-0822-4EF3-B21F-974B6BB8119D}" type="presOf" srcId="{B1734BF7-461D-4ECF-8837-91D0BBEC2AFB}" destId="{647DF390-1628-43C3-86C0-9FE5CF9743FD}" srcOrd="0" destOrd="0" presId="urn:microsoft.com/office/officeart/2005/8/layout/process2"/>
    <dgm:cxn modelId="{0926BF49-BFFE-44C7-99E8-A637542DAA6B}" type="presParOf" srcId="{88FA0F4E-E122-4F42-BF05-441FEF67A14A}" destId="{959D12B4-6114-4E71-AB9F-AC5782CD2769}" srcOrd="0" destOrd="0" presId="urn:microsoft.com/office/officeart/2005/8/layout/process2"/>
    <dgm:cxn modelId="{A79E6C60-26A9-49B1-B9FD-646DC661FBC7}" type="presParOf" srcId="{88FA0F4E-E122-4F42-BF05-441FEF67A14A}" destId="{98854005-B2E6-4920-9093-6A4E287EC2C3}" srcOrd="1" destOrd="0" presId="urn:microsoft.com/office/officeart/2005/8/layout/process2"/>
    <dgm:cxn modelId="{F065F93B-C2DC-407B-AAE1-49C9C1CD47D5}" type="presParOf" srcId="{98854005-B2E6-4920-9093-6A4E287EC2C3}" destId="{C8D66A5B-A90A-41ED-8142-F1A2808F6213}" srcOrd="0" destOrd="0" presId="urn:microsoft.com/office/officeart/2005/8/layout/process2"/>
    <dgm:cxn modelId="{79F5A0DB-155E-4BCA-9B2D-D42BC043B9E7}" type="presParOf" srcId="{88FA0F4E-E122-4F42-BF05-441FEF67A14A}" destId="{F98F8BF7-06F1-4A2F-B2F7-29DB1DF64890}" srcOrd="2" destOrd="0" presId="urn:microsoft.com/office/officeart/2005/8/layout/process2"/>
    <dgm:cxn modelId="{F52B045C-51D5-43C6-97DD-092024C50742}" type="presParOf" srcId="{88FA0F4E-E122-4F42-BF05-441FEF67A14A}" destId="{76EE6357-6E7C-4D6B-9B20-70F627DD18B9}" srcOrd="3" destOrd="0" presId="urn:microsoft.com/office/officeart/2005/8/layout/process2"/>
    <dgm:cxn modelId="{0DE90A79-21A7-4A5B-8141-E91C1791E98E}" type="presParOf" srcId="{76EE6357-6E7C-4D6B-9B20-70F627DD18B9}" destId="{66D40FC9-EB3C-4530-947F-F19170B9DED3}" srcOrd="0" destOrd="0" presId="urn:microsoft.com/office/officeart/2005/8/layout/process2"/>
    <dgm:cxn modelId="{888F1C02-838B-4800-B40C-83A90A441894}" type="presParOf" srcId="{88FA0F4E-E122-4F42-BF05-441FEF67A14A}" destId="{A6CA3DF0-2DB4-4FEF-9A85-F38E4911E936}" srcOrd="4" destOrd="0" presId="urn:microsoft.com/office/officeart/2005/8/layout/process2"/>
    <dgm:cxn modelId="{4E674C14-FB6B-4678-9533-78C1AF13CD52}" type="presParOf" srcId="{88FA0F4E-E122-4F42-BF05-441FEF67A14A}" destId="{3B0B5CD3-F4C3-4A31-A6F4-E5AAC0B48A55}" srcOrd="5" destOrd="0" presId="urn:microsoft.com/office/officeart/2005/8/layout/process2"/>
    <dgm:cxn modelId="{343AA2C5-BA5B-4919-85F8-F3A7AA8607D0}" type="presParOf" srcId="{3B0B5CD3-F4C3-4A31-A6F4-E5AAC0B48A55}" destId="{9AD47746-0663-4631-84FA-62FF0EF62EAB}" srcOrd="0" destOrd="0" presId="urn:microsoft.com/office/officeart/2005/8/layout/process2"/>
    <dgm:cxn modelId="{73481C37-987A-493F-8AB2-DF549625CEE1}" type="presParOf" srcId="{88FA0F4E-E122-4F42-BF05-441FEF67A14A}" destId="{CF3A15B2-D09E-400E-8409-B5A8D5D6C57E}" srcOrd="6" destOrd="0" presId="urn:microsoft.com/office/officeart/2005/8/layout/process2"/>
    <dgm:cxn modelId="{5C507A00-16EF-4A51-A1A9-029CF2F69175}" type="presParOf" srcId="{88FA0F4E-E122-4F42-BF05-441FEF67A14A}" destId="{647DF390-1628-43C3-86C0-9FE5CF9743FD}" srcOrd="7" destOrd="0" presId="urn:microsoft.com/office/officeart/2005/8/layout/process2"/>
    <dgm:cxn modelId="{E201F36C-12FC-4104-9DC2-030C4322A721}" type="presParOf" srcId="{647DF390-1628-43C3-86C0-9FE5CF9743FD}" destId="{18EC5786-F981-4DE4-9D82-F10CCF7A67D4}" srcOrd="0" destOrd="0" presId="urn:microsoft.com/office/officeart/2005/8/layout/process2"/>
    <dgm:cxn modelId="{5F56B314-713C-4CCD-9476-E135B2628692}" type="presParOf" srcId="{88FA0F4E-E122-4F42-BF05-441FEF67A14A}" destId="{866F450F-A2E6-48B3-B3B5-6CC10E32CE4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4DC1E6-F806-408E-93C3-3803A37C9976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806F6A69-9E7C-415D-BD0D-EC9450A12CB7}">
      <dgm:prSet phldrT="[Text]"/>
      <dgm:spPr/>
      <dgm:t>
        <a:bodyPr/>
        <a:lstStyle/>
        <a:p>
          <a:r>
            <a:rPr lang="en-MY" dirty="0"/>
            <a:t>Dataset</a:t>
          </a:r>
        </a:p>
      </dgm:t>
    </dgm:pt>
    <dgm:pt modelId="{0846357D-C196-426D-ADE2-9E51C42C5E4A}" type="parTrans" cxnId="{DD82B50C-8C0A-4275-B2ED-1E350974AC9E}">
      <dgm:prSet/>
      <dgm:spPr/>
      <dgm:t>
        <a:bodyPr/>
        <a:lstStyle/>
        <a:p>
          <a:endParaRPr lang="en-MY"/>
        </a:p>
      </dgm:t>
    </dgm:pt>
    <dgm:pt modelId="{F5527BE3-B463-4B19-862A-4B11BA8E33E1}" type="sibTrans" cxnId="{DD82B50C-8C0A-4275-B2ED-1E350974AC9E}">
      <dgm:prSet/>
      <dgm:spPr/>
      <dgm:t>
        <a:bodyPr/>
        <a:lstStyle/>
        <a:p>
          <a:endParaRPr lang="en-MY"/>
        </a:p>
      </dgm:t>
    </dgm:pt>
    <dgm:pt modelId="{11E9A52C-B30B-4FA8-992A-0E87A6B84FF4}">
      <dgm:prSet phldrT="[Text]"/>
      <dgm:spPr/>
      <dgm:t>
        <a:bodyPr/>
        <a:lstStyle/>
        <a:p>
          <a:r>
            <a:rPr lang="en-MY" dirty="0"/>
            <a:t>Explore</a:t>
          </a:r>
        </a:p>
      </dgm:t>
    </dgm:pt>
    <dgm:pt modelId="{6A0E364C-2DA3-4B7D-B864-77839B3D4635}" type="parTrans" cxnId="{A37046E3-03FD-4553-ADDD-2216E38DCC53}">
      <dgm:prSet/>
      <dgm:spPr/>
      <dgm:t>
        <a:bodyPr/>
        <a:lstStyle/>
        <a:p>
          <a:endParaRPr lang="en-MY"/>
        </a:p>
      </dgm:t>
    </dgm:pt>
    <dgm:pt modelId="{333B23A2-F86C-4AC8-9A49-08EBD90D014C}" type="sibTrans" cxnId="{A37046E3-03FD-4553-ADDD-2216E38DCC53}">
      <dgm:prSet/>
      <dgm:spPr/>
      <dgm:t>
        <a:bodyPr/>
        <a:lstStyle/>
        <a:p>
          <a:endParaRPr lang="en-MY"/>
        </a:p>
      </dgm:t>
    </dgm:pt>
    <dgm:pt modelId="{3434057E-D5EF-4DDF-B317-92A76C289B0C}">
      <dgm:prSet phldrT="[Text]"/>
      <dgm:spPr/>
      <dgm:t>
        <a:bodyPr/>
        <a:lstStyle/>
        <a:p>
          <a:r>
            <a:rPr lang="en-MY" dirty="0"/>
            <a:t>Develop model</a:t>
          </a:r>
        </a:p>
      </dgm:t>
    </dgm:pt>
    <dgm:pt modelId="{4D611E1D-993D-43B7-AC53-D7268E50F7D0}" type="parTrans" cxnId="{66789A83-F43A-4F7A-A5B7-1247E39FD5A9}">
      <dgm:prSet/>
      <dgm:spPr/>
      <dgm:t>
        <a:bodyPr/>
        <a:lstStyle/>
        <a:p>
          <a:endParaRPr lang="en-MY"/>
        </a:p>
      </dgm:t>
    </dgm:pt>
    <dgm:pt modelId="{45737498-0A10-4233-94DE-E37914F6CACB}" type="sibTrans" cxnId="{66789A83-F43A-4F7A-A5B7-1247E39FD5A9}">
      <dgm:prSet/>
      <dgm:spPr/>
      <dgm:t>
        <a:bodyPr/>
        <a:lstStyle/>
        <a:p>
          <a:endParaRPr lang="en-MY"/>
        </a:p>
      </dgm:t>
    </dgm:pt>
    <dgm:pt modelId="{127A601F-E7DE-46CC-BE9B-33C6DED61868}">
      <dgm:prSet phldrT="[Text]"/>
      <dgm:spPr/>
      <dgm:t>
        <a:bodyPr/>
        <a:lstStyle/>
        <a:p>
          <a:r>
            <a:rPr lang="en-MY" dirty="0"/>
            <a:t>Train Model</a:t>
          </a:r>
        </a:p>
      </dgm:t>
    </dgm:pt>
    <dgm:pt modelId="{56B37065-2F01-495C-8EA9-564ADA9276DC}" type="parTrans" cxnId="{431EFA5F-F2AF-40EA-9F2C-B83DDD53A879}">
      <dgm:prSet/>
      <dgm:spPr/>
      <dgm:t>
        <a:bodyPr/>
        <a:lstStyle/>
        <a:p>
          <a:endParaRPr lang="en-MY"/>
        </a:p>
      </dgm:t>
    </dgm:pt>
    <dgm:pt modelId="{B1734BF7-461D-4ECF-8837-91D0BBEC2AFB}" type="sibTrans" cxnId="{431EFA5F-F2AF-40EA-9F2C-B83DDD53A879}">
      <dgm:prSet/>
      <dgm:spPr/>
      <dgm:t>
        <a:bodyPr/>
        <a:lstStyle/>
        <a:p>
          <a:endParaRPr lang="en-MY"/>
        </a:p>
      </dgm:t>
    </dgm:pt>
    <dgm:pt modelId="{181B6644-9EF8-4282-BFE7-7DB6B09CE63C}">
      <dgm:prSet phldrT="[Text]"/>
      <dgm:spPr/>
      <dgm:t>
        <a:bodyPr/>
        <a:lstStyle/>
        <a:p>
          <a:r>
            <a:rPr lang="en-MY" dirty="0"/>
            <a:t>Validate</a:t>
          </a:r>
        </a:p>
      </dgm:t>
    </dgm:pt>
    <dgm:pt modelId="{F4D22435-C0F7-4278-96C7-92FC6AE509CB}" type="parTrans" cxnId="{8497B52B-1FB6-402D-939C-ED49753E0991}">
      <dgm:prSet/>
      <dgm:spPr/>
      <dgm:t>
        <a:bodyPr/>
        <a:lstStyle/>
        <a:p>
          <a:endParaRPr lang="en-MY"/>
        </a:p>
      </dgm:t>
    </dgm:pt>
    <dgm:pt modelId="{7F26A306-0F4F-4DB6-BF10-7964421849EC}" type="sibTrans" cxnId="{8497B52B-1FB6-402D-939C-ED49753E0991}">
      <dgm:prSet/>
      <dgm:spPr/>
      <dgm:t>
        <a:bodyPr/>
        <a:lstStyle/>
        <a:p>
          <a:endParaRPr lang="en-MY"/>
        </a:p>
      </dgm:t>
    </dgm:pt>
    <dgm:pt modelId="{88FA0F4E-E122-4F42-BF05-441FEF67A14A}" type="pres">
      <dgm:prSet presAssocID="{B64DC1E6-F806-408E-93C3-3803A37C9976}" presName="linearFlow" presStyleCnt="0">
        <dgm:presLayoutVars>
          <dgm:resizeHandles val="exact"/>
        </dgm:presLayoutVars>
      </dgm:prSet>
      <dgm:spPr/>
    </dgm:pt>
    <dgm:pt modelId="{959D12B4-6114-4E71-AB9F-AC5782CD2769}" type="pres">
      <dgm:prSet presAssocID="{806F6A69-9E7C-415D-BD0D-EC9450A12CB7}" presName="node" presStyleLbl="node1" presStyleIdx="0" presStyleCnt="5">
        <dgm:presLayoutVars>
          <dgm:bulletEnabled val="1"/>
        </dgm:presLayoutVars>
      </dgm:prSet>
      <dgm:spPr/>
    </dgm:pt>
    <dgm:pt modelId="{98854005-B2E6-4920-9093-6A4E287EC2C3}" type="pres">
      <dgm:prSet presAssocID="{F5527BE3-B463-4B19-862A-4B11BA8E33E1}" presName="sibTrans" presStyleLbl="sibTrans2D1" presStyleIdx="0" presStyleCnt="4"/>
      <dgm:spPr/>
    </dgm:pt>
    <dgm:pt modelId="{C8D66A5B-A90A-41ED-8142-F1A2808F6213}" type="pres">
      <dgm:prSet presAssocID="{F5527BE3-B463-4B19-862A-4B11BA8E33E1}" presName="connectorText" presStyleLbl="sibTrans2D1" presStyleIdx="0" presStyleCnt="4"/>
      <dgm:spPr/>
    </dgm:pt>
    <dgm:pt modelId="{F98F8BF7-06F1-4A2F-B2F7-29DB1DF64890}" type="pres">
      <dgm:prSet presAssocID="{11E9A52C-B30B-4FA8-992A-0E87A6B84FF4}" presName="node" presStyleLbl="node1" presStyleIdx="1" presStyleCnt="5">
        <dgm:presLayoutVars>
          <dgm:bulletEnabled val="1"/>
        </dgm:presLayoutVars>
      </dgm:prSet>
      <dgm:spPr/>
    </dgm:pt>
    <dgm:pt modelId="{76EE6357-6E7C-4D6B-9B20-70F627DD18B9}" type="pres">
      <dgm:prSet presAssocID="{333B23A2-F86C-4AC8-9A49-08EBD90D014C}" presName="sibTrans" presStyleLbl="sibTrans2D1" presStyleIdx="1" presStyleCnt="4"/>
      <dgm:spPr/>
    </dgm:pt>
    <dgm:pt modelId="{66D40FC9-EB3C-4530-947F-F19170B9DED3}" type="pres">
      <dgm:prSet presAssocID="{333B23A2-F86C-4AC8-9A49-08EBD90D014C}" presName="connectorText" presStyleLbl="sibTrans2D1" presStyleIdx="1" presStyleCnt="4"/>
      <dgm:spPr/>
    </dgm:pt>
    <dgm:pt modelId="{A6CA3DF0-2DB4-4FEF-9A85-F38E4911E936}" type="pres">
      <dgm:prSet presAssocID="{3434057E-D5EF-4DDF-B317-92A76C289B0C}" presName="node" presStyleLbl="node1" presStyleIdx="2" presStyleCnt="5">
        <dgm:presLayoutVars>
          <dgm:bulletEnabled val="1"/>
        </dgm:presLayoutVars>
      </dgm:prSet>
      <dgm:spPr/>
    </dgm:pt>
    <dgm:pt modelId="{3B0B5CD3-F4C3-4A31-A6F4-E5AAC0B48A55}" type="pres">
      <dgm:prSet presAssocID="{45737498-0A10-4233-94DE-E37914F6CACB}" presName="sibTrans" presStyleLbl="sibTrans2D1" presStyleIdx="2" presStyleCnt="4"/>
      <dgm:spPr/>
    </dgm:pt>
    <dgm:pt modelId="{9AD47746-0663-4631-84FA-62FF0EF62EAB}" type="pres">
      <dgm:prSet presAssocID="{45737498-0A10-4233-94DE-E37914F6CACB}" presName="connectorText" presStyleLbl="sibTrans2D1" presStyleIdx="2" presStyleCnt="4"/>
      <dgm:spPr/>
    </dgm:pt>
    <dgm:pt modelId="{CF3A15B2-D09E-400E-8409-B5A8D5D6C57E}" type="pres">
      <dgm:prSet presAssocID="{127A601F-E7DE-46CC-BE9B-33C6DED61868}" presName="node" presStyleLbl="node1" presStyleIdx="3" presStyleCnt="5">
        <dgm:presLayoutVars>
          <dgm:bulletEnabled val="1"/>
        </dgm:presLayoutVars>
      </dgm:prSet>
      <dgm:spPr/>
    </dgm:pt>
    <dgm:pt modelId="{647DF390-1628-43C3-86C0-9FE5CF9743FD}" type="pres">
      <dgm:prSet presAssocID="{B1734BF7-461D-4ECF-8837-91D0BBEC2AFB}" presName="sibTrans" presStyleLbl="sibTrans2D1" presStyleIdx="3" presStyleCnt="4"/>
      <dgm:spPr/>
    </dgm:pt>
    <dgm:pt modelId="{18EC5786-F981-4DE4-9D82-F10CCF7A67D4}" type="pres">
      <dgm:prSet presAssocID="{B1734BF7-461D-4ECF-8837-91D0BBEC2AFB}" presName="connectorText" presStyleLbl="sibTrans2D1" presStyleIdx="3" presStyleCnt="4"/>
      <dgm:spPr/>
    </dgm:pt>
    <dgm:pt modelId="{866F450F-A2E6-48B3-B3B5-6CC10E32CE4A}" type="pres">
      <dgm:prSet presAssocID="{181B6644-9EF8-4282-BFE7-7DB6B09CE63C}" presName="node" presStyleLbl="node1" presStyleIdx="4" presStyleCnt="5">
        <dgm:presLayoutVars>
          <dgm:bulletEnabled val="1"/>
        </dgm:presLayoutVars>
      </dgm:prSet>
      <dgm:spPr/>
    </dgm:pt>
  </dgm:ptLst>
  <dgm:cxnLst>
    <dgm:cxn modelId="{DD82B50C-8C0A-4275-B2ED-1E350974AC9E}" srcId="{B64DC1E6-F806-408E-93C3-3803A37C9976}" destId="{806F6A69-9E7C-415D-BD0D-EC9450A12CB7}" srcOrd="0" destOrd="0" parTransId="{0846357D-C196-426D-ADE2-9E51C42C5E4A}" sibTransId="{F5527BE3-B463-4B19-862A-4B11BA8E33E1}"/>
    <dgm:cxn modelId="{49A73F1D-163A-4589-ACF3-78C796405F0C}" type="presOf" srcId="{333B23A2-F86C-4AC8-9A49-08EBD90D014C}" destId="{76EE6357-6E7C-4D6B-9B20-70F627DD18B9}" srcOrd="0" destOrd="0" presId="urn:microsoft.com/office/officeart/2005/8/layout/process2"/>
    <dgm:cxn modelId="{8497B52B-1FB6-402D-939C-ED49753E0991}" srcId="{B64DC1E6-F806-408E-93C3-3803A37C9976}" destId="{181B6644-9EF8-4282-BFE7-7DB6B09CE63C}" srcOrd="4" destOrd="0" parTransId="{F4D22435-C0F7-4278-96C7-92FC6AE509CB}" sibTransId="{7F26A306-0F4F-4DB6-BF10-7964421849EC}"/>
    <dgm:cxn modelId="{37A62C2E-819F-4B48-8CAD-B25E1DCF54AD}" type="presOf" srcId="{181B6644-9EF8-4282-BFE7-7DB6B09CE63C}" destId="{866F450F-A2E6-48B3-B3B5-6CC10E32CE4A}" srcOrd="0" destOrd="0" presId="urn:microsoft.com/office/officeart/2005/8/layout/process2"/>
    <dgm:cxn modelId="{24888C30-B212-4B95-9AA4-71E046780E38}" type="presOf" srcId="{127A601F-E7DE-46CC-BE9B-33C6DED61868}" destId="{CF3A15B2-D09E-400E-8409-B5A8D5D6C57E}" srcOrd="0" destOrd="0" presId="urn:microsoft.com/office/officeart/2005/8/layout/process2"/>
    <dgm:cxn modelId="{A4FDA035-3223-4257-A428-6B4727FADE15}" type="presOf" srcId="{B64DC1E6-F806-408E-93C3-3803A37C9976}" destId="{88FA0F4E-E122-4F42-BF05-441FEF67A14A}" srcOrd="0" destOrd="0" presId="urn:microsoft.com/office/officeart/2005/8/layout/process2"/>
    <dgm:cxn modelId="{431EFA5F-F2AF-40EA-9F2C-B83DDD53A879}" srcId="{B64DC1E6-F806-408E-93C3-3803A37C9976}" destId="{127A601F-E7DE-46CC-BE9B-33C6DED61868}" srcOrd="3" destOrd="0" parTransId="{56B37065-2F01-495C-8EA9-564ADA9276DC}" sibTransId="{B1734BF7-461D-4ECF-8837-91D0BBEC2AFB}"/>
    <dgm:cxn modelId="{9087E15A-2E5D-4BFE-A002-29D225AF59E0}" type="presOf" srcId="{3434057E-D5EF-4DDF-B317-92A76C289B0C}" destId="{A6CA3DF0-2DB4-4FEF-9A85-F38E4911E936}" srcOrd="0" destOrd="0" presId="urn:microsoft.com/office/officeart/2005/8/layout/process2"/>
    <dgm:cxn modelId="{EB0BC37E-8184-45A9-A2E5-2FC5A97634D7}" type="presOf" srcId="{B1734BF7-461D-4ECF-8837-91D0BBEC2AFB}" destId="{18EC5786-F981-4DE4-9D82-F10CCF7A67D4}" srcOrd="1" destOrd="0" presId="urn:microsoft.com/office/officeart/2005/8/layout/process2"/>
    <dgm:cxn modelId="{DD2F3081-52D6-4C23-BC00-F4686EEF3623}" type="presOf" srcId="{45737498-0A10-4233-94DE-E37914F6CACB}" destId="{9AD47746-0663-4631-84FA-62FF0EF62EAB}" srcOrd="1" destOrd="0" presId="urn:microsoft.com/office/officeart/2005/8/layout/process2"/>
    <dgm:cxn modelId="{66789A83-F43A-4F7A-A5B7-1247E39FD5A9}" srcId="{B64DC1E6-F806-408E-93C3-3803A37C9976}" destId="{3434057E-D5EF-4DDF-B317-92A76C289B0C}" srcOrd="2" destOrd="0" parTransId="{4D611E1D-993D-43B7-AC53-D7268E50F7D0}" sibTransId="{45737498-0A10-4233-94DE-E37914F6CACB}"/>
    <dgm:cxn modelId="{188CC49B-4DCD-4C43-88F9-DFB94B7828B5}" type="presOf" srcId="{11E9A52C-B30B-4FA8-992A-0E87A6B84FF4}" destId="{F98F8BF7-06F1-4A2F-B2F7-29DB1DF64890}" srcOrd="0" destOrd="0" presId="urn:microsoft.com/office/officeart/2005/8/layout/process2"/>
    <dgm:cxn modelId="{CA5DEDA8-8D2E-4F00-9837-DCF41157FCA1}" type="presOf" srcId="{45737498-0A10-4233-94DE-E37914F6CACB}" destId="{3B0B5CD3-F4C3-4A31-A6F4-E5AAC0B48A55}" srcOrd="0" destOrd="0" presId="urn:microsoft.com/office/officeart/2005/8/layout/process2"/>
    <dgm:cxn modelId="{6F4895AF-88AF-4B61-A6F2-70387E8790D5}" type="presOf" srcId="{F5527BE3-B463-4B19-862A-4B11BA8E33E1}" destId="{C8D66A5B-A90A-41ED-8142-F1A2808F6213}" srcOrd="1" destOrd="0" presId="urn:microsoft.com/office/officeart/2005/8/layout/process2"/>
    <dgm:cxn modelId="{0D8FF2C7-590C-4E38-B50A-85C125BD72A4}" type="presOf" srcId="{806F6A69-9E7C-415D-BD0D-EC9450A12CB7}" destId="{959D12B4-6114-4E71-AB9F-AC5782CD2769}" srcOrd="0" destOrd="0" presId="urn:microsoft.com/office/officeart/2005/8/layout/process2"/>
    <dgm:cxn modelId="{87AF0ACD-DCAB-4EE1-8425-BF538CA2D9C8}" type="presOf" srcId="{333B23A2-F86C-4AC8-9A49-08EBD90D014C}" destId="{66D40FC9-EB3C-4530-947F-F19170B9DED3}" srcOrd="1" destOrd="0" presId="urn:microsoft.com/office/officeart/2005/8/layout/process2"/>
    <dgm:cxn modelId="{A37046E3-03FD-4553-ADDD-2216E38DCC53}" srcId="{B64DC1E6-F806-408E-93C3-3803A37C9976}" destId="{11E9A52C-B30B-4FA8-992A-0E87A6B84FF4}" srcOrd="1" destOrd="0" parTransId="{6A0E364C-2DA3-4B7D-B864-77839B3D4635}" sibTransId="{333B23A2-F86C-4AC8-9A49-08EBD90D014C}"/>
    <dgm:cxn modelId="{BC68ABEA-A93A-4A96-B46F-AB8B44D17F3E}" type="presOf" srcId="{F5527BE3-B463-4B19-862A-4B11BA8E33E1}" destId="{98854005-B2E6-4920-9093-6A4E287EC2C3}" srcOrd="0" destOrd="0" presId="urn:microsoft.com/office/officeart/2005/8/layout/process2"/>
    <dgm:cxn modelId="{ED7C78F7-0822-4EF3-B21F-974B6BB8119D}" type="presOf" srcId="{B1734BF7-461D-4ECF-8837-91D0BBEC2AFB}" destId="{647DF390-1628-43C3-86C0-9FE5CF9743FD}" srcOrd="0" destOrd="0" presId="urn:microsoft.com/office/officeart/2005/8/layout/process2"/>
    <dgm:cxn modelId="{0926BF49-BFFE-44C7-99E8-A637542DAA6B}" type="presParOf" srcId="{88FA0F4E-E122-4F42-BF05-441FEF67A14A}" destId="{959D12B4-6114-4E71-AB9F-AC5782CD2769}" srcOrd="0" destOrd="0" presId="urn:microsoft.com/office/officeart/2005/8/layout/process2"/>
    <dgm:cxn modelId="{A79E6C60-26A9-49B1-B9FD-646DC661FBC7}" type="presParOf" srcId="{88FA0F4E-E122-4F42-BF05-441FEF67A14A}" destId="{98854005-B2E6-4920-9093-6A4E287EC2C3}" srcOrd="1" destOrd="0" presId="urn:microsoft.com/office/officeart/2005/8/layout/process2"/>
    <dgm:cxn modelId="{F065F93B-C2DC-407B-AAE1-49C9C1CD47D5}" type="presParOf" srcId="{98854005-B2E6-4920-9093-6A4E287EC2C3}" destId="{C8D66A5B-A90A-41ED-8142-F1A2808F6213}" srcOrd="0" destOrd="0" presId="urn:microsoft.com/office/officeart/2005/8/layout/process2"/>
    <dgm:cxn modelId="{79F5A0DB-155E-4BCA-9B2D-D42BC043B9E7}" type="presParOf" srcId="{88FA0F4E-E122-4F42-BF05-441FEF67A14A}" destId="{F98F8BF7-06F1-4A2F-B2F7-29DB1DF64890}" srcOrd="2" destOrd="0" presId="urn:microsoft.com/office/officeart/2005/8/layout/process2"/>
    <dgm:cxn modelId="{F52B045C-51D5-43C6-97DD-092024C50742}" type="presParOf" srcId="{88FA0F4E-E122-4F42-BF05-441FEF67A14A}" destId="{76EE6357-6E7C-4D6B-9B20-70F627DD18B9}" srcOrd="3" destOrd="0" presId="urn:microsoft.com/office/officeart/2005/8/layout/process2"/>
    <dgm:cxn modelId="{0DE90A79-21A7-4A5B-8141-E91C1791E98E}" type="presParOf" srcId="{76EE6357-6E7C-4D6B-9B20-70F627DD18B9}" destId="{66D40FC9-EB3C-4530-947F-F19170B9DED3}" srcOrd="0" destOrd="0" presId="urn:microsoft.com/office/officeart/2005/8/layout/process2"/>
    <dgm:cxn modelId="{888F1C02-838B-4800-B40C-83A90A441894}" type="presParOf" srcId="{88FA0F4E-E122-4F42-BF05-441FEF67A14A}" destId="{A6CA3DF0-2DB4-4FEF-9A85-F38E4911E936}" srcOrd="4" destOrd="0" presId="urn:microsoft.com/office/officeart/2005/8/layout/process2"/>
    <dgm:cxn modelId="{4E674C14-FB6B-4678-9533-78C1AF13CD52}" type="presParOf" srcId="{88FA0F4E-E122-4F42-BF05-441FEF67A14A}" destId="{3B0B5CD3-F4C3-4A31-A6F4-E5AAC0B48A55}" srcOrd="5" destOrd="0" presId="urn:microsoft.com/office/officeart/2005/8/layout/process2"/>
    <dgm:cxn modelId="{343AA2C5-BA5B-4919-85F8-F3A7AA8607D0}" type="presParOf" srcId="{3B0B5CD3-F4C3-4A31-A6F4-E5AAC0B48A55}" destId="{9AD47746-0663-4631-84FA-62FF0EF62EAB}" srcOrd="0" destOrd="0" presId="urn:microsoft.com/office/officeart/2005/8/layout/process2"/>
    <dgm:cxn modelId="{73481C37-987A-493F-8AB2-DF549625CEE1}" type="presParOf" srcId="{88FA0F4E-E122-4F42-BF05-441FEF67A14A}" destId="{CF3A15B2-D09E-400E-8409-B5A8D5D6C57E}" srcOrd="6" destOrd="0" presId="urn:microsoft.com/office/officeart/2005/8/layout/process2"/>
    <dgm:cxn modelId="{5C507A00-16EF-4A51-A1A9-029CF2F69175}" type="presParOf" srcId="{88FA0F4E-E122-4F42-BF05-441FEF67A14A}" destId="{647DF390-1628-43C3-86C0-9FE5CF9743FD}" srcOrd="7" destOrd="0" presId="urn:microsoft.com/office/officeart/2005/8/layout/process2"/>
    <dgm:cxn modelId="{E201F36C-12FC-4104-9DC2-030C4322A721}" type="presParOf" srcId="{647DF390-1628-43C3-86C0-9FE5CF9743FD}" destId="{18EC5786-F981-4DE4-9D82-F10CCF7A67D4}" srcOrd="0" destOrd="0" presId="urn:microsoft.com/office/officeart/2005/8/layout/process2"/>
    <dgm:cxn modelId="{5F56B314-713C-4CCD-9476-E135B2628692}" type="presParOf" srcId="{88FA0F4E-E122-4F42-BF05-441FEF67A14A}" destId="{866F450F-A2E6-48B3-B3B5-6CC10E32CE4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4DC1E6-F806-408E-93C3-3803A37C9976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806F6A69-9E7C-415D-BD0D-EC9450A12CB7}">
      <dgm:prSet phldrT="[Text]"/>
      <dgm:spPr/>
      <dgm:t>
        <a:bodyPr/>
        <a:lstStyle/>
        <a:p>
          <a:r>
            <a:rPr lang="en-MY" dirty="0"/>
            <a:t>Dataset</a:t>
          </a:r>
        </a:p>
      </dgm:t>
    </dgm:pt>
    <dgm:pt modelId="{0846357D-C196-426D-ADE2-9E51C42C5E4A}" type="parTrans" cxnId="{DD82B50C-8C0A-4275-B2ED-1E350974AC9E}">
      <dgm:prSet/>
      <dgm:spPr/>
      <dgm:t>
        <a:bodyPr/>
        <a:lstStyle/>
        <a:p>
          <a:endParaRPr lang="en-MY"/>
        </a:p>
      </dgm:t>
    </dgm:pt>
    <dgm:pt modelId="{F5527BE3-B463-4B19-862A-4B11BA8E33E1}" type="sibTrans" cxnId="{DD82B50C-8C0A-4275-B2ED-1E350974AC9E}">
      <dgm:prSet/>
      <dgm:spPr/>
      <dgm:t>
        <a:bodyPr/>
        <a:lstStyle/>
        <a:p>
          <a:endParaRPr lang="en-MY"/>
        </a:p>
      </dgm:t>
    </dgm:pt>
    <dgm:pt modelId="{11E9A52C-B30B-4FA8-992A-0E87A6B84FF4}">
      <dgm:prSet phldrT="[Text]"/>
      <dgm:spPr/>
      <dgm:t>
        <a:bodyPr/>
        <a:lstStyle/>
        <a:p>
          <a:r>
            <a:rPr lang="en-MY" dirty="0"/>
            <a:t>Explore</a:t>
          </a:r>
        </a:p>
      </dgm:t>
    </dgm:pt>
    <dgm:pt modelId="{6A0E364C-2DA3-4B7D-B864-77839B3D4635}" type="parTrans" cxnId="{A37046E3-03FD-4553-ADDD-2216E38DCC53}">
      <dgm:prSet/>
      <dgm:spPr/>
      <dgm:t>
        <a:bodyPr/>
        <a:lstStyle/>
        <a:p>
          <a:endParaRPr lang="en-MY"/>
        </a:p>
      </dgm:t>
    </dgm:pt>
    <dgm:pt modelId="{333B23A2-F86C-4AC8-9A49-08EBD90D014C}" type="sibTrans" cxnId="{A37046E3-03FD-4553-ADDD-2216E38DCC53}">
      <dgm:prSet/>
      <dgm:spPr/>
      <dgm:t>
        <a:bodyPr/>
        <a:lstStyle/>
        <a:p>
          <a:endParaRPr lang="en-MY"/>
        </a:p>
      </dgm:t>
    </dgm:pt>
    <dgm:pt modelId="{3434057E-D5EF-4DDF-B317-92A76C289B0C}">
      <dgm:prSet phldrT="[Text]"/>
      <dgm:spPr/>
      <dgm:t>
        <a:bodyPr/>
        <a:lstStyle/>
        <a:p>
          <a:r>
            <a:rPr lang="en-MY" dirty="0"/>
            <a:t>Develop model</a:t>
          </a:r>
        </a:p>
      </dgm:t>
    </dgm:pt>
    <dgm:pt modelId="{4D611E1D-993D-43B7-AC53-D7268E50F7D0}" type="parTrans" cxnId="{66789A83-F43A-4F7A-A5B7-1247E39FD5A9}">
      <dgm:prSet/>
      <dgm:spPr/>
      <dgm:t>
        <a:bodyPr/>
        <a:lstStyle/>
        <a:p>
          <a:endParaRPr lang="en-MY"/>
        </a:p>
      </dgm:t>
    </dgm:pt>
    <dgm:pt modelId="{45737498-0A10-4233-94DE-E37914F6CACB}" type="sibTrans" cxnId="{66789A83-F43A-4F7A-A5B7-1247E39FD5A9}">
      <dgm:prSet/>
      <dgm:spPr/>
      <dgm:t>
        <a:bodyPr/>
        <a:lstStyle/>
        <a:p>
          <a:endParaRPr lang="en-MY"/>
        </a:p>
      </dgm:t>
    </dgm:pt>
    <dgm:pt modelId="{127A601F-E7DE-46CC-BE9B-33C6DED61868}">
      <dgm:prSet phldrT="[Text]"/>
      <dgm:spPr/>
      <dgm:t>
        <a:bodyPr/>
        <a:lstStyle/>
        <a:p>
          <a:r>
            <a:rPr lang="en-MY" dirty="0"/>
            <a:t>Train Model</a:t>
          </a:r>
        </a:p>
      </dgm:t>
    </dgm:pt>
    <dgm:pt modelId="{56B37065-2F01-495C-8EA9-564ADA9276DC}" type="parTrans" cxnId="{431EFA5F-F2AF-40EA-9F2C-B83DDD53A879}">
      <dgm:prSet/>
      <dgm:spPr/>
      <dgm:t>
        <a:bodyPr/>
        <a:lstStyle/>
        <a:p>
          <a:endParaRPr lang="en-MY"/>
        </a:p>
      </dgm:t>
    </dgm:pt>
    <dgm:pt modelId="{B1734BF7-461D-4ECF-8837-91D0BBEC2AFB}" type="sibTrans" cxnId="{431EFA5F-F2AF-40EA-9F2C-B83DDD53A879}">
      <dgm:prSet/>
      <dgm:spPr/>
      <dgm:t>
        <a:bodyPr/>
        <a:lstStyle/>
        <a:p>
          <a:endParaRPr lang="en-MY"/>
        </a:p>
      </dgm:t>
    </dgm:pt>
    <dgm:pt modelId="{181B6644-9EF8-4282-BFE7-7DB6B09CE63C}">
      <dgm:prSet phldrT="[Text]"/>
      <dgm:spPr/>
      <dgm:t>
        <a:bodyPr/>
        <a:lstStyle/>
        <a:p>
          <a:r>
            <a:rPr lang="en-MY" dirty="0"/>
            <a:t>Validate</a:t>
          </a:r>
        </a:p>
      </dgm:t>
    </dgm:pt>
    <dgm:pt modelId="{F4D22435-C0F7-4278-96C7-92FC6AE509CB}" type="parTrans" cxnId="{8497B52B-1FB6-402D-939C-ED49753E0991}">
      <dgm:prSet/>
      <dgm:spPr/>
      <dgm:t>
        <a:bodyPr/>
        <a:lstStyle/>
        <a:p>
          <a:endParaRPr lang="en-MY"/>
        </a:p>
      </dgm:t>
    </dgm:pt>
    <dgm:pt modelId="{7F26A306-0F4F-4DB6-BF10-7964421849EC}" type="sibTrans" cxnId="{8497B52B-1FB6-402D-939C-ED49753E0991}">
      <dgm:prSet/>
      <dgm:spPr/>
      <dgm:t>
        <a:bodyPr/>
        <a:lstStyle/>
        <a:p>
          <a:endParaRPr lang="en-MY"/>
        </a:p>
      </dgm:t>
    </dgm:pt>
    <dgm:pt modelId="{88FA0F4E-E122-4F42-BF05-441FEF67A14A}" type="pres">
      <dgm:prSet presAssocID="{B64DC1E6-F806-408E-93C3-3803A37C9976}" presName="linearFlow" presStyleCnt="0">
        <dgm:presLayoutVars>
          <dgm:resizeHandles val="exact"/>
        </dgm:presLayoutVars>
      </dgm:prSet>
      <dgm:spPr/>
    </dgm:pt>
    <dgm:pt modelId="{959D12B4-6114-4E71-AB9F-AC5782CD2769}" type="pres">
      <dgm:prSet presAssocID="{806F6A69-9E7C-415D-BD0D-EC9450A12CB7}" presName="node" presStyleLbl="node1" presStyleIdx="0" presStyleCnt="5">
        <dgm:presLayoutVars>
          <dgm:bulletEnabled val="1"/>
        </dgm:presLayoutVars>
      </dgm:prSet>
      <dgm:spPr/>
    </dgm:pt>
    <dgm:pt modelId="{98854005-B2E6-4920-9093-6A4E287EC2C3}" type="pres">
      <dgm:prSet presAssocID="{F5527BE3-B463-4B19-862A-4B11BA8E33E1}" presName="sibTrans" presStyleLbl="sibTrans2D1" presStyleIdx="0" presStyleCnt="4"/>
      <dgm:spPr/>
    </dgm:pt>
    <dgm:pt modelId="{C8D66A5B-A90A-41ED-8142-F1A2808F6213}" type="pres">
      <dgm:prSet presAssocID="{F5527BE3-B463-4B19-862A-4B11BA8E33E1}" presName="connectorText" presStyleLbl="sibTrans2D1" presStyleIdx="0" presStyleCnt="4"/>
      <dgm:spPr/>
    </dgm:pt>
    <dgm:pt modelId="{F98F8BF7-06F1-4A2F-B2F7-29DB1DF64890}" type="pres">
      <dgm:prSet presAssocID="{11E9A52C-B30B-4FA8-992A-0E87A6B84FF4}" presName="node" presStyleLbl="node1" presStyleIdx="1" presStyleCnt="5">
        <dgm:presLayoutVars>
          <dgm:bulletEnabled val="1"/>
        </dgm:presLayoutVars>
      </dgm:prSet>
      <dgm:spPr/>
    </dgm:pt>
    <dgm:pt modelId="{76EE6357-6E7C-4D6B-9B20-70F627DD18B9}" type="pres">
      <dgm:prSet presAssocID="{333B23A2-F86C-4AC8-9A49-08EBD90D014C}" presName="sibTrans" presStyleLbl="sibTrans2D1" presStyleIdx="1" presStyleCnt="4"/>
      <dgm:spPr/>
    </dgm:pt>
    <dgm:pt modelId="{66D40FC9-EB3C-4530-947F-F19170B9DED3}" type="pres">
      <dgm:prSet presAssocID="{333B23A2-F86C-4AC8-9A49-08EBD90D014C}" presName="connectorText" presStyleLbl="sibTrans2D1" presStyleIdx="1" presStyleCnt="4"/>
      <dgm:spPr/>
    </dgm:pt>
    <dgm:pt modelId="{A6CA3DF0-2DB4-4FEF-9A85-F38E4911E936}" type="pres">
      <dgm:prSet presAssocID="{3434057E-D5EF-4DDF-B317-92A76C289B0C}" presName="node" presStyleLbl="node1" presStyleIdx="2" presStyleCnt="5">
        <dgm:presLayoutVars>
          <dgm:bulletEnabled val="1"/>
        </dgm:presLayoutVars>
      </dgm:prSet>
      <dgm:spPr/>
    </dgm:pt>
    <dgm:pt modelId="{3B0B5CD3-F4C3-4A31-A6F4-E5AAC0B48A55}" type="pres">
      <dgm:prSet presAssocID="{45737498-0A10-4233-94DE-E37914F6CACB}" presName="sibTrans" presStyleLbl="sibTrans2D1" presStyleIdx="2" presStyleCnt="4"/>
      <dgm:spPr/>
    </dgm:pt>
    <dgm:pt modelId="{9AD47746-0663-4631-84FA-62FF0EF62EAB}" type="pres">
      <dgm:prSet presAssocID="{45737498-0A10-4233-94DE-E37914F6CACB}" presName="connectorText" presStyleLbl="sibTrans2D1" presStyleIdx="2" presStyleCnt="4"/>
      <dgm:spPr/>
    </dgm:pt>
    <dgm:pt modelId="{CF3A15B2-D09E-400E-8409-B5A8D5D6C57E}" type="pres">
      <dgm:prSet presAssocID="{127A601F-E7DE-46CC-BE9B-33C6DED61868}" presName="node" presStyleLbl="node1" presStyleIdx="3" presStyleCnt="5">
        <dgm:presLayoutVars>
          <dgm:bulletEnabled val="1"/>
        </dgm:presLayoutVars>
      </dgm:prSet>
      <dgm:spPr/>
    </dgm:pt>
    <dgm:pt modelId="{647DF390-1628-43C3-86C0-9FE5CF9743FD}" type="pres">
      <dgm:prSet presAssocID="{B1734BF7-461D-4ECF-8837-91D0BBEC2AFB}" presName="sibTrans" presStyleLbl="sibTrans2D1" presStyleIdx="3" presStyleCnt="4"/>
      <dgm:spPr/>
    </dgm:pt>
    <dgm:pt modelId="{18EC5786-F981-4DE4-9D82-F10CCF7A67D4}" type="pres">
      <dgm:prSet presAssocID="{B1734BF7-461D-4ECF-8837-91D0BBEC2AFB}" presName="connectorText" presStyleLbl="sibTrans2D1" presStyleIdx="3" presStyleCnt="4"/>
      <dgm:spPr/>
    </dgm:pt>
    <dgm:pt modelId="{866F450F-A2E6-48B3-B3B5-6CC10E32CE4A}" type="pres">
      <dgm:prSet presAssocID="{181B6644-9EF8-4282-BFE7-7DB6B09CE63C}" presName="node" presStyleLbl="node1" presStyleIdx="4" presStyleCnt="5">
        <dgm:presLayoutVars>
          <dgm:bulletEnabled val="1"/>
        </dgm:presLayoutVars>
      </dgm:prSet>
      <dgm:spPr/>
    </dgm:pt>
  </dgm:ptLst>
  <dgm:cxnLst>
    <dgm:cxn modelId="{DD82B50C-8C0A-4275-B2ED-1E350974AC9E}" srcId="{B64DC1E6-F806-408E-93C3-3803A37C9976}" destId="{806F6A69-9E7C-415D-BD0D-EC9450A12CB7}" srcOrd="0" destOrd="0" parTransId="{0846357D-C196-426D-ADE2-9E51C42C5E4A}" sibTransId="{F5527BE3-B463-4B19-862A-4B11BA8E33E1}"/>
    <dgm:cxn modelId="{49A73F1D-163A-4589-ACF3-78C796405F0C}" type="presOf" srcId="{333B23A2-F86C-4AC8-9A49-08EBD90D014C}" destId="{76EE6357-6E7C-4D6B-9B20-70F627DD18B9}" srcOrd="0" destOrd="0" presId="urn:microsoft.com/office/officeart/2005/8/layout/process2"/>
    <dgm:cxn modelId="{8497B52B-1FB6-402D-939C-ED49753E0991}" srcId="{B64DC1E6-F806-408E-93C3-3803A37C9976}" destId="{181B6644-9EF8-4282-BFE7-7DB6B09CE63C}" srcOrd="4" destOrd="0" parTransId="{F4D22435-C0F7-4278-96C7-92FC6AE509CB}" sibTransId="{7F26A306-0F4F-4DB6-BF10-7964421849EC}"/>
    <dgm:cxn modelId="{37A62C2E-819F-4B48-8CAD-B25E1DCF54AD}" type="presOf" srcId="{181B6644-9EF8-4282-BFE7-7DB6B09CE63C}" destId="{866F450F-A2E6-48B3-B3B5-6CC10E32CE4A}" srcOrd="0" destOrd="0" presId="urn:microsoft.com/office/officeart/2005/8/layout/process2"/>
    <dgm:cxn modelId="{24888C30-B212-4B95-9AA4-71E046780E38}" type="presOf" srcId="{127A601F-E7DE-46CC-BE9B-33C6DED61868}" destId="{CF3A15B2-D09E-400E-8409-B5A8D5D6C57E}" srcOrd="0" destOrd="0" presId="urn:microsoft.com/office/officeart/2005/8/layout/process2"/>
    <dgm:cxn modelId="{A4FDA035-3223-4257-A428-6B4727FADE15}" type="presOf" srcId="{B64DC1E6-F806-408E-93C3-3803A37C9976}" destId="{88FA0F4E-E122-4F42-BF05-441FEF67A14A}" srcOrd="0" destOrd="0" presId="urn:microsoft.com/office/officeart/2005/8/layout/process2"/>
    <dgm:cxn modelId="{431EFA5F-F2AF-40EA-9F2C-B83DDD53A879}" srcId="{B64DC1E6-F806-408E-93C3-3803A37C9976}" destId="{127A601F-E7DE-46CC-BE9B-33C6DED61868}" srcOrd="3" destOrd="0" parTransId="{56B37065-2F01-495C-8EA9-564ADA9276DC}" sibTransId="{B1734BF7-461D-4ECF-8837-91D0BBEC2AFB}"/>
    <dgm:cxn modelId="{9087E15A-2E5D-4BFE-A002-29D225AF59E0}" type="presOf" srcId="{3434057E-D5EF-4DDF-B317-92A76C289B0C}" destId="{A6CA3DF0-2DB4-4FEF-9A85-F38E4911E936}" srcOrd="0" destOrd="0" presId="urn:microsoft.com/office/officeart/2005/8/layout/process2"/>
    <dgm:cxn modelId="{EB0BC37E-8184-45A9-A2E5-2FC5A97634D7}" type="presOf" srcId="{B1734BF7-461D-4ECF-8837-91D0BBEC2AFB}" destId="{18EC5786-F981-4DE4-9D82-F10CCF7A67D4}" srcOrd="1" destOrd="0" presId="urn:microsoft.com/office/officeart/2005/8/layout/process2"/>
    <dgm:cxn modelId="{DD2F3081-52D6-4C23-BC00-F4686EEF3623}" type="presOf" srcId="{45737498-0A10-4233-94DE-E37914F6CACB}" destId="{9AD47746-0663-4631-84FA-62FF0EF62EAB}" srcOrd="1" destOrd="0" presId="urn:microsoft.com/office/officeart/2005/8/layout/process2"/>
    <dgm:cxn modelId="{66789A83-F43A-4F7A-A5B7-1247E39FD5A9}" srcId="{B64DC1E6-F806-408E-93C3-3803A37C9976}" destId="{3434057E-D5EF-4DDF-B317-92A76C289B0C}" srcOrd="2" destOrd="0" parTransId="{4D611E1D-993D-43B7-AC53-D7268E50F7D0}" sibTransId="{45737498-0A10-4233-94DE-E37914F6CACB}"/>
    <dgm:cxn modelId="{188CC49B-4DCD-4C43-88F9-DFB94B7828B5}" type="presOf" srcId="{11E9A52C-B30B-4FA8-992A-0E87A6B84FF4}" destId="{F98F8BF7-06F1-4A2F-B2F7-29DB1DF64890}" srcOrd="0" destOrd="0" presId="urn:microsoft.com/office/officeart/2005/8/layout/process2"/>
    <dgm:cxn modelId="{CA5DEDA8-8D2E-4F00-9837-DCF41157FCA1}" type="presOf" srcId="{45737498-0A10-4233-94DE-E37914F6CACB}" destId="{3B0B5CD3-F4C3-4A31-A6F4-E5AAC0B48A55}" srcOrd="0" destOrd="0" presId="urn:microsoft.com/office/officeart/2005/8/layout/process2"/>
    <dgm:cxn modelId="{6F4895AF-88AF-4B61-A6F2-70387E8790D5}" type="presOf" srcId="{F5527BE3-B463-4B19-862A-4B11BA8E33E1}" destId="{C8D66A5B-A90A-41ED-8142-F1A2808F6213}" srcOrd="1" destOrd="0" presId="urn:microsoft.com/office/officeart/2005/8/layout/process2"/>
    <dgm:cxn modelId="{0D8FF2C7-590C-4E38-B50A-85C125BD72A4}" type="presOf" srcId="{806F6A69-9E7C-415D-BD0D-EC9450A12CB7}" destId="{959D12B4-6114-4E71-AB9F-AC5782CD2769}" srcOrd="0" destOrd="0" presId="urn:microsoft.com/office/officeart/2005/8/layout/process2"/>
    <dgm:cxn modelId="{87AF0ACD-DCAB-4EE1-8425-BF538CA2D9C8}" type="presOf" srcId="{333B23A2-F86C-4AC8-9A49-08EBD90D014C}" destId="{66D40FC9-EB3C-4530-947F-F19170B9DED3}" srcOrd="1" destOrd="0" presId="urn:microsoft.com/office/officeart/2005/8/layout/process2"/>
    <dgm:cxn modelId="{A37046E3-03FD-4553-ADDD-2216E38DCC53}" srcId="{B64DC1E6-F806-408E-93C3-3803A37C9976}" destId="{11E9A52C-B30B-4FA8-992A-0E87A6B84FF4}" srcOrd="1" destOrd="0" parTransId="{6A0E364C-2DA3-4B7D-B864-77839B3D4635}" sibTransId="{333B23A2-F86C-4AC8-9A49-08EBD90D014C}"/>
    <dgm:cxn modelId="{BC68ABEA-A93A-4A96-B46F-AB8B44D17F3E}" type="presOf" srcId="{F5527BE3-B463-4B19-862A-4B11BA8E33E1}" destId="{98854005-B2E6-4920-9093-6A4E287EC2C3}" srcOrd="0" destOrd="0" presId="urn:microsoft.com/office/officeart/2005/8/layout/process2"/>
    <dgm:cxn modelId="{ED7C78F7-0822-4EF3-B21F-974B6BB8119D}" type="presOf" srcId="{B1734BF7-461D-4ECF-8837-91D0BBEC2AFB}" destId="{647DF390-1628-43C3-86C0-9FE5CF9743FD}" srcOrd="0" destOrd="0" presId="urn:microsoft.com/office/officeart/2005/8/layout/process2"/>
    <dgm:cxn modelId="{0926BF49-BFFE-44C7-99E8-A637542DAA6B}" type="presParOf" srcId="{88FA0F4E-E122-4F42-BF05-441FEF67A14A}" destId="{959D12B4-6114-4E71-AB9F-AC5782CD2769}" srcOrd="0" destOrd="0" presId="urn:microsoft.com/office/officeart/2005/8/layout/process2"/>
    <dgm:cxn modelId="{A79E6C60-26A9-49B1-B9FD-646DC661FBC7}" type="presParOf" srcId="{88FA0F4E-E122-4F42-BF05-441FEF67A14A}" destId="{98854005-B2E6-4920-9093-6A4E287EC2C3}" srcOrd="1" destOrd="0" presId="urn:microsoft.com/office/officeart/2005/8/layout/process2"/>
    <dgm:cxn modelId="{F065F93B-C2DC-407B-AAE1-49C9C1CD47D5}" type="presParOf" srcId="{98854005-B2E6-4920-9093-6A4E287EC2C3}" destId="{C8D66A5B-A90A-41ED-8142-F1A2808F6213}" srcOrd="0" destOrd="0" presId="urn:microsoft.com/office/officeart/2005/8/layout/process2"/>
    <dgm:cxn modelId="{79F5A0DB-155E-4BCA-9B2D-D42BC043B9E7}" type="presParOf" srcId="{88FA0F4E-E122-4F42-BF05-441FEF67A14A}" destId="{F98F8BF7-06F1-4A2F-B2F7-29DB1DF64890}" srcOrd="2" destOrd="0" presId="urn:microsoft.com/office/officeart/2005/8/layout/process2"/>
    <dgm:cxn modelId="{F52B045C-51D5-43C6-97DD-092024C50742}" type="presParOf" srcId="{88FA0F4E-E122-4F42-BF05-441FEF67A14A}" destId="{76EE6357-6E7C-4D6B-9B20-70F627DD18B9}" srcOrd="3" destOrd="0" presId="urn:microsoft.com/office/officeart/2005/8/layout/process2"/>
    <dgm:cxn modelId="{0DE90A79-21A7-4A5B-8141-E91C1791E98E}" type="presParOf" srcId="{76EE6357-6E7C-4D6B-9B20-70F627DD18B9}" destId="{66D40FC9-EB3C-4530-947F-F19170B9DED3}" srcOrd="0" destOrd="0" presId="urn:microsoft.com/office/officeart/2005/8/layout/process2"/>
    <dgm:cxn modelId="{888F1C02-838B-4800-B40C-83A90A441894}" type="presParOf" srcId="{88FA0F4E-E122-4F42-BF05-441FEF67A14A}" destId="{A6CA3DF0-2DB4-4FEF-9A85-F38E4911E936}" srcOrd="4" destOrd="0" presId="urn:microsoft.com/office/officeart/2005/8/layout/process2"/>
    <dgm:cxn modelId="{4E674C14-FB6B-4678-9533-78C1AF13CD52}" type="presParOf" srcId="{88FA0F4E-E122-4F42-BF05-441FEF67A14A}" destId="{3B0B5CD3-F4C3-4A31-A6F4-E5AAC0B48A55}" srcOrd="5" destOrd="0" presId="urn:microsoft.com/office/officeart/2005/8/layout/process2"/>
    <dgm:cxn modelId="{343AA2C5-BA5B-4919-85F8-F3A7AA8607D0}" type="presParOf" srcId="{3B0B5CD3-F4C3-4A31-A6F4-E5AAC0B48A55}" destId="{9AD47746-0663-4631-84FA-62FF0EF62EAB}" srcOrd="0" destOrd="0" presId="urn:microsoft.com/office/officeart/2005/8/layout/process2"/>
    <dgm:cxn modelId="{73481C37-987A-493F-8AB2-DF549625CEE1}" type="presParOf" srcId="{88FA0F4E-E122-4F42-BF05-441FEF67A14A}" destId="{CF3A15B2-D09E-400E-8409-B5A8D5D6C57E}" srcOrd="6" destOrd="0" presId="urn:microsoft.com/office/officeart/2005/8/layout/process2"/>
    <dgm:cxn modelId="{5C507A00-16EF-4A51-A1A9-029CF2F69175}" type="presParOf" srcId="{88FA0F4E-E122-4F42-BF05-441FEF67A14A}" destId="{647DF390-1628-43C3-86C0-9FE5CF9743FD}" srcOrd="7" destOrd="0" presId="urn:microsoft.com/office/officeart/2005/8/layout/process2"/>
    <dgm:cxn modelId="{E201F36C-12FC-4104-9DC2-030C4322A721}" type="presParOf" srcId="{647DF390-1628-43C3-86C0-9FE5CF9743FD}" destId="{18EC5786-F981-4DE4-9D82-F10CCF7A67D4}" srcOrd="0" destOrd="0" presId="urn:microsoft.com/office/officeart/2005/8/layout/process2"/>
    <dgm:cxn modelId="{5F56B314-713C-4CCD-9476-E135B2628692}" type="presParOf" srcId="{88FA0F4E-E122-4F42-BF05-441FEF67A14A}" destId="{866F450F-A2E6-48B3-B3B5-6CC10E32CE4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D12B4-6114-4E71-AB9F-AC5782CD2769}">
      <dsp:nvSpPr>
        <dsp:cNvPr id="0" name=""/>
        <dsp:cNvSpPr/>
      </dsp:nvSpPr>
      <dsp:spPr>
        <a:xfrm>
          <a:off x="212999" y="661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Dataset</a:t>
          </a:r>
        </a:p>
      </dsp:txBody>
      <dsp:txXfrm>
        <a:off x="235666" y="23328"/>
        <a:ext cx="1347697" cy="728572"/>
      </dsp:txXfrm>
    </dsp:sp>
    <dsp:sp modelId="{98854005-B2E6-4920-9093-6A4E287EC2C3}">
      <dsp:nvSpPr>
        <dsp:cNvPr id="0" name=""/>
        <dsp:cNvSpPr/>
      </dsp:nvSpPr>
      <dsp:spPr>
        <a:xfrm rot="5400000">
          <a:off x="764408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822936"/>
        <a:ext cx="208955" cy="203150"/>
      </dsp:txXfrm>
    </dsp:sp>
    <dsp:sp modelId="{F98F8BF7-06F1-4A2F-B2F7-29DB1DF64890}">
      <dsp:nvSpPr>
        <dsp:cNvPr id="0" name=""/>
        <dsp:cNvSpPr/>
      </dsp:nvSpPr>
      <dsp:spPr>
        <a:xfrm>
          <a:off x="212999" y="116152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Explore</a:t>
          </a:r>
        </a:p>
      </dsp:txBody>
      <dsp:txXfrm>
        <a:off x="235666" y="1184187"/>
        <a:ext cx="1347697" cy="728572"/>
      </dsp:txXfrm>
    </dsp:sp>
    <dsp:sp modelId="{76EE6357-6E7C-4D6B-9B20-70F627DD18B9}">
      <dsp:nvSpPr>
        <dsp:cNvPr id="0" name=""/>
        <dsp:cNvSpPr/>
      </dsp:nvSpPr>
      <dsp:spPr>
        <a:xfrm rot="5400000">
          <a:off x="764408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1983795"/>
        <a:ext cx="208955" cy="203150"/>
      </dsp:txXfrm>
    </dsp:sp>
    <dsp:sp modelId="{A6CA3DF0-2DB4-4FEF-9A85-F38E4911E936}">
      <dsp:nvSpPr>
        <dsp:cNvPr id="0" name=""/>
        <dsp:cNvSpPr/>
      </dsp:nvSpPr>
      <dsp:spPr>
        <a:xfrm>
          <a:off x="212999" y="232238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Develop model</a:t>
          </a:r>
        </a:p>
      </dsp:txBody>
      <dsp:txXfrm>
        <a:off x="235666" y="2345047"/>
        <a:ext cx="1347697" cy="728572"/>
      </dsp:txXfrm>
    </dsp:sp>
    <dsp:sp modelId="{3B0B5CD3-F4C3-4A31-A6F4-E5AAC0B48A55}">
      <dsp:nvSpPr>
        <dsp:cNvPr id="0" name=""/>
        <dsp:cNvSpPr/>
      </dsp:nvSpPr>
      <dsp:spPr>
        <a:xfrm rot="5400000">
          <a:off x="764408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3144655"/>
        <a:ext cx="208955" cy="203150"/>
      </dsp:txXfrm>
    </dsp:sp>
    <dsp:sp modelId="{CF3A15B2-D09E-400E-8409-B5A8D5D6C57E}">
      <dsp:nvSpPr>
        <dsp:cNvPr id="0" name=""/>
        <dsp:cNvSpPr/>
      </dsp:nvSpPr>
      <dsp:spPr>
        <a:xfrm>
          <a:off x="212999" y="348323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Train Model</a:t>
          </a:r>
        </a:p>
      </dsp:txBody>
      <dsp:txXfrm>
        <a:off x="235666" y="3505906"/>
        <a:ext cx="1347697" cy="728572"/>
      </dsp:txXfrm>
    </dsp:sp>
    <dsp:sp modelId="{647DF390-1628-43C3-86C0-9FE5CF9743FD}">
      <dsp:nvSpPr>
        <dsp:cNvPr id="0" name=""/>
        <dsp:cNvSpPr/>
      </dsp:nvSpPr>
      <dsp:spPr>
        <a:xfrm rot="5400000">
          <a:off x="764408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4305514"/>
        <a:ext cx="208955" cy="203150"/>
      </dsp:txXfrm>
    </dsp:sp>
    <dsp:sp modelId="{866F450F-A2E6-48B3-B3B5-6CC10E32CE4A}">
      <dsp:nvSpPr>
        <dsp:cNvPr id="0" name=""/>
        <dsp:cNvSpPr/>
      </dsp:nvSpPr>
      <dsp:spPr>
        <a:xfrm>
          <a:off x="212999" y="464409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Validate</a:t>
          </a:r>
        </a:p>
      </dsp:txBody>
      <dsp:txXfrm>
        <a:off x="235666" y="4666766"/>
        <a:ext cx="1347697" cy="728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D12B4-6114-4E71-AB9F-AC5782CD2769}">
      <dsp:nvSpPr>
        <dsp:cNvPr id="0" name=""/>
        <dsp:cNvSpPr/>
      </dsp:nvSpPr>
      <dsp:spPr>
        <a:xfrm>
          <a:off x="212999" y="661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Dataset</a:t>
          </a:r>
        </a:p>
      </dsp:txBody>
      <dsp:txXfrm>
        <a:off x="235666" y="23328"/>
        <a:ext cx="1347697" cy="728572"/>
      </dsp:txXfrm>
    </dsp:sp>
    <dsp:sp modelId="{98854005-B2E6-4920-9093-6A4E287EC2C3}">
      <dsp:nvSpPr>
        <dsp:cNvPr id="0" name=""/>
        <dsp:cNvSpPr/>
      </dsp:nvSpPr>
      <dsp:spPr>
        <a:xfrm rot="5400000">
          <a:off x="764408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822936"/>
        <a:ext cx="208955" cy="203150"/>
      </dsp:txXfrm>
    </dsp:sp>
    <dsp:sp modelId="{F98F8BF7-06F1-4A2F-B2F7-29DB1DF64890}">
      <dsp:nvSpPr>
        <dsp:cNvPr id="0" name=""/>
        <dsp:cNvSpPr/>
      </dsp:nvSpPr>
      <dsp:spPr>
        <a:xfrm>
          <a:off x="212999" y="116152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Explore</a:t>
          </a:r>
        </a:p>
      </dsp:txBody>
      <dsp:txXfrm>
        <a:off x="235666" y="1184187"/>
        <a:ext cx="1347697" cy="728572"/>
      </dsp:txXfrm>
    </dsp:sp>
    <dsp:sp modelId="{76EE6357-6E7C-4D6B-9B20-70F627DD18B9}">
      <dsp:nvSpPr>
        <dsp:cNvPr id="0" name=""/>
        <dsp:cNvSpPr/>
      </dsp:nvSpPr>
      <dsp:spPr>
        <a:xfrm rot="5400000">
          <a:off x="764408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1983795"/>
        <a:ext cx="208955" cy="203150"/>
      </dsp:txXfrm>
    </dsp:sp>
    <dsp:sp modelId="{A6CA3DF0-2DB4-4FEF-9A85-F38E4911E936}">
      <dsp:nvSpPr>
        <dsp:cNvPr id="0" name=""/>
        <dsp:cNvSpPr/>
      </dsp:nvSpPr>
      <dsp:spPr>
        <a:xfrm>
          <a:off x="212999" y="232238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Develop model</a:t>
          </a:r>
        </a:p>
      </dsp:txBody>
      <dsp:txXfrm>
        <a:off x="235666" y="2345047"/>
        <a:ext cx="1347697" cy="728572"/>
      </dsp:txXfrm>
    </dsp:sp>
    <dsp:sp modelId="{3B0B5CD3-F4C3-4A31-A6F4-E5AAC0B48A55}">
      <dsp:nvSpPr>
        <dsp:cNvPr id="0" name=""/>
        <dsp:cNvSpPr/>
      </dsp:nvSpPr>
      <dsp:spPr>
        <a:xfrm rot="5400000">
          <a:off x="764408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3144655"/>
        <a:ext cx="208955" cy="203150"/>
      </dsp:txXfrm>
    </dsp:sp>
    <dsp:sp modelId="{CF3A15B2-D09E-400E-8409-B5A8D5D6C57E}">
      <dsp:nvSpPr>
        <dsp:cNvPr id="0" name=""/>
        <dsp:cNvSpPr/>
      </dsp:nvSpPr>
      <dsp:spPr>
        <a:xfrm>
          <a:off x="212999" y="348323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Train Model</a:t>
          </a:r>
        </a:p>
      </dsp:txBody>
      <dsp:txXfrm>
        <a:off x="235666" y="3505906"/>
        <a:ext cx="1347697" cy="728572"/>
      </dsp:txXfrm>
    </dsp:sp>
    <dsp:sp modelId="{647DF390-1628-43C3-86C0-9FE5CF9743FD}">
      <dsp:nvSpPr>
        <dsp:cNvPr id="0" name=""/>
        <dsp:cNvSpPr/>
      </dsp:nvSpPr>
      <dsp:spPr>
        <a:xfrm rot="5400000">
          <a:off x="764408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4305514"/>
        <a:ext cx="208955" cy="203150"/>
      </dsp:txXfrm>
    </dsp:sp>
    <dsp:sp modelId="{866F450F-A2E6-48B3-B3B5-6CC10E32CE4A}">
      <dsp:nvSpPr>
        <dsp:cNvPr id="0" name=""/>
        <dsp:cNvSpPr/>
      </dsp:nvSpPr>
      <dsp:spPr>
        <a:xfrm>
          <a:off x="212999" y="464409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Validate</a:t>
          </a:r>
        </a:p>
      </dsp:txBody>
      <dsp:txXfrm>
        <a:off x="235666" y="4666766"/>
        <a:ext cx="1347697" cy="7285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D12B4-6114-4E71-AB9F-AC5782CD2769}">
      <dsp:nvSpPr>
        <dsp:cNvPr id="0" name=""/>
        <dsp:cNvSpPr/>
      </dsp:nvSpPr>
      <dsp:spPr>
        <a:xfrm>
          <a:off x="212999" y="661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Dataset</a:t>
          </a:r>
        </a:p>
      </dsp:txBody>
      <dsp:txXfrm>
        <a:off x="235666" y="23328"/>
        <a:ext cx="1347697" cy="728572"/>
      </dsp:txXfrm>
    </dsp:sp>
    <dsp:sp modelId="{98854005-B2E6-4920-9093-6A4E287EC2C3}">
      <dsp:nvSpPr>
        <dsp:cNvPr id="0" name=""/>
        <dsp:cNvSpPr/>
      </dsp:nvSpPr>
      <dsp:spPr>
        <a:xfrm rot="5400000">
          <a:off x="764408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822936"/>
        <a:ext cx="208955" cy="203150"/>
      </dsp:txXfrm>
    </dsp:sp>
    <dsp:sp modelId="{F98F8BF7-06F1-4A2F-B2F7-29DB1DF64890}">
      <dsp:nvSpPr>
        <dsp:cNvPr id="0" name=""/>
        <dsp:cNvSpPr/>
      </dsp:nvSpPr>
      <dsp:spPr>
        <a:xfrm>
          <a:off x="212999" y="116152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Explore</a:t>
          </a:r>
        </a:p>
      </dsp:txBody>
      <dsp:txXfrm>
        <a:off x="235666" y="1184187"/>
        <a:ext cx="1347697" cy="728572"/>
      </dsp:txXfrm>
    </dsp:sp>
    <dsp:sp modelId="{76EE6357-6E7C-4D6B-9B20-70F627DD18B9}">
      <dsp:nvSpPr>
        <dsp:cNvPr id="0" name=""/>
        <dsp:cNvSpPr/>
      </dsp:nvSpPr>
      <dsp:spPr>
        <a:xfrm rot="5400000">
          <a:off x="764408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1983795"/>
        <a:ext cx="208955" cy="203150"/>
      </dsp:txXfrm>
    </dsp:sp>
    <dsp:sp modelId="{A6CA3DF0-2DB4-4FEF-9A85-F38E4911E936}">
      <dsp:nvSpPr>
        <dsp:cNvPr id="0" name=""/>
        <dsp:cNvSpPr/>
      </dsp:nvSpPr>
      <dsp:spPr>
        <a:xfrm>
          <a:off x="212999" y="232238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Develop model</a:t>
          </a:r>
        </a:p>
      </dsp:txBody>
      <dsp:txXfrm>
        <a:off x="235666" y="2345047"/>
        <a:ext cx="1347697" cy="728572"/>
      </dsp:txXfrm>
    </dsp:sp>
    <dsp:sp modelId="{3B0B5CD3-F4C3-4A31-A6F4-E5AAC0B48A55}">
      <dsp:nvSpPr>
        <dsp:cNvPr id="0" name=""/>
        <dsp:cNvSpPr/>
      </dsp:nvSpPr>
      <dsp:spPr>
        <a:xfrm rot="5400000">
          <a:off x="764408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3144655"/>
        <a:ext cx="208955" cy="203150"/>
      </dsp:txXfrm>
    </dsp:sp>
    <dsp:sp modelId="{CF3A15B2-D09E-400E-8409-B5A8D5D6C57E}">
      <dsp:nvSpPr>
        <dsp:cNvPr id="0" name=""/>
        <dsp:cNvSpPr/>
      </dsp:nvSpPr>
      <dsp:spPr>
        <a:xfrm>
          <a:off x="212999" y="348323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Train Model</a:t>
          </a:r>
        </a:p>
      </dsp:txBody>
      <dsp:txXfrm>
        <a:off x="235666" y="3505906"/>
        <a:ext cx="1347697" cy="728572"/>
      </dsp:txXfrm>
    </dsp:sp>
    <dsp:sp modelId="{647DF390-1628-43C3-86C0-9FE5CF9743FD}">
      <dsp:nvSpPr>
        <dsp:cNvPr id="0" name=""/>
        <dsp:cNvSpPr/>
      </dsp:nvSpPr>
      <dsp:spPr>
        <a:xfrm rot="5400000">
          <a:off x="764408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4305514"/>
        <a:ext cx="208955" cy="203150"/>
      </dsp:txXfrm>
    </dsp:sp>
    <dsp:sp modelId="{866F450F-A2E6-48B3-B3B5-6CC10E32CE4A}">
      <dsp:nvSpPr>
        <dsp:cNvPr id="0" name=""/>
        <dsp:cNvSpPr/>
      </dsp:nvSpPr>
      <dsp:spPr>
        <a:xfrm>
          <a:off x="212999" y="464409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Validate</a:t>
          </a:r>
        </a:p>
      </dsp:txBody>
      <dsp:txXfrm>
        <a:off x="235666" y="4666766"/>
        <a:ext cx="1347697" cy="7285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D12B4-6114-4E71-AB9F-AC5782CD2769}">
      <dsp:nvSpPr>
        <dsp:cNvPr id="0" name=""/>
        <dsp:cNvSpPr/>
      </dsp:nvSpPr>
      <dsp:spPr>
        <a:xfrm>
          <a:off x="212999" y="661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Dataset</a:t>
          </a:r>
        </a:p>
      </dsp:txBody>
      <dsp:txXfrm>
        <a:off x="235666" y="23328"/>
        <a:ext cx="1347697" cy="728572"/>
      </dsp:txXfrm>
    </dsp:sp>
    <dsp:sp modelId="{98854005-B2E6-4920-9093-6A4E287EC2C3}">
      <dsp:nvSpPr>
        <dsp:cNvPr id="0" name=""/>
        <dsp:cNvSpPr/>
      </dsp:nvSpPr>
      <dsp:spPr>
        <a:xfrm rot="5400000">
          <a:off x="764408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822936"/>
        <a:ext cx="208955" cy="203150"/>
      </dsp:txXfrm>
    </dsp:sp>
    <dsp:sp modelId="{F98F8BF7-06F1-4A2F-B2F7-29DB1DF64890}">
      <dsp:nvSpPr>
        <dsp:cNvPr id="0" name=""/>
        <dsp:cNvSpPr/>
      </dsp:nvSpPr>
      <dsp:spPr>
        <a:xfrm>
          <a:off x="212999" y="116152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Explore</a:t>
          </a:r>
        </a:p>
      </dsp:txBody>
      <dsp:txXfrm>
        <a:off x="235666" y="1184187"/>
        <a:ext cx="1347697" cy="728572"/>
      </dsp:txXfrm>
    </dsp:sp>
    <dsp:sp modelId="{76EE6357-6E7C-4D6B-9B20-70F627DD18B9}">
      <dsp:nvSpPr>
        <dsp:cNvPr id="0" name=""/>
        <dsp:cNvSpPr/>
      </dsp:nvSpPr>
      <dsp:spPr>
        <a:xfrm rot="5400000">
          <a:off x="764408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1983795"/>
        <a:ext cx="208955" cy="203150"/>
      </dsp:txXfrm>
    </dsp:sp>
    <dsp:sp modelId="{A6CA3DF0-2DB4-4FEF-9A85-F38E4911E936}">
      <dsp:nvSpPr>
        <dsp:cNvPr id="0" name=""/>
        <dsp:cNvSpPr/>
      </dsp:nvSpPr>
      <dsp:spPr>
        <a:xfrm>
          <a:off x="212999" y="232238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Develop model</a:t>
          </a:r>
        </a:p>
      </dsp:txBody>
      <dsp:txXfrm>
        <a:off x="235666" y="2345047"/>
        <a:ext cx="1347697" cy="728572"/>
      </dsp:txXfrm>
    </dsp:sp>
    <dsp:sp modelId="{3B0B5CD3-F4C3-4A31-A6F4-E5AAC0B48A55}">
      <dsp:nvSpPr>
        <dsp:cNvPr id="0" name=""/>
        <dsp:cNvSpPr/>
      </dsp:nvSpPr>
      <dsp:spPr>
        <a:xfrm rot="5400000">
          <a:off x="764408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3144655"/>
        <a:ext cx="208955" cy="203150"/>
      </dsp:txXfrm>
    </dsp:sp>
    <dsp:sp modelId="{CF3A15B2-D09E-400E-8409-B5A8D5D6C57E}">
      <dsp:nvSpPr>
        <dsp:cNvPr id="0" name=""/>
        <dsp:cNvSpPr/>
      </dsp:nvSpPr>
      <dsp:spPr>
        <a:xfrm>
          <a:off x="212999" y="348323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Train Model</a:t>
          </a:r>
        </a:p>
      </dsp:txBody>
      <dsp:txXfrm>
        <a:off x="235666" y="3505906"/>
        <a:ext cx="1347697" cy="728572"/>
      </dsp:txXfrm>
    </dsp:sp>
    <dsp:sp modelId="{647DF390-1628-43C3-86C0-9FE5CF9743FD}">
      <dsp:nvSpPr>
        <dsp:cNvPr id="0" name=""/>
        <dsp:cNvSpPr/>
      </dsp:nvSpPr>
      <dsp:spPr>
        <a:xfrm rot="5400000">
          <a:off x="764408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4305514"/>
        <a:ext cx="208955" cy="203150"/>
      </dsp:txXfrm>
    </dsp:sp>
    <dsp:sp modelId="{866F450F-A2E6-48B3-B3B5-6CC10E32CE4A}">
      <dsp:nvSpPr>
        <dsp:cNvPr id="0" name=""/>
        <dsp:cNvSpPr/>
      </dsp:nvSpPr>
      <dsp:spPr>
        <a:xfrm>
          <a:off x="212999" y="464409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Validate</a:t>
          </a:r>
        </a:p>
      </dsp:txBody>
      <dsp:txXfrm>
        <a:off x="235666" y="4666766"/>
        <a:ext cx="1347697" cy="7285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D12B4-6114-4E71-AB9F-AC5782CD2769}">
      <dsp:nvSpPr>
        <dsp:cNvPr id="0" name=""/>
        <dsp:cNvSpPr/>
      </dsp:nvSpPr>
      <dsp:spPr>
        <a:xfrm>
          <a:off x="212999" y="661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Dataset</a:t>
          </a:r>
        </a:p>
      </dsp:txBody>
      <dsp:txXfrm>
        <a:off x="235666" y="23328"/>
        <a:ext cx="1347697" cy="728572"/>
      </dsp:txXfrm>
    </dsp:sp>
    <dsp:sp modelId="{98854005-B2E6-4920-9093-6A4E287EC2C3}">
      <dsp:nvSpPr>
        <dsp:cNvPr id="0" name=""/>
        <dsp:cNvSpPr/>
      </dsp:nvSpPr>
      <dsp:spPr>
        <a:xfrm rot="5400000">
          <a:off x="764408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822936"/>
        <a:ext cx="208955" cy="203150"/>
      </dsp:txXfrm>
    </dsp:sp>
    <dsp:sp modelId="{F98F8BF7-06F1-4A2F-B2F7-29DB1DF64890}">
      <dsp:nvSpPr>
        <dsp:cNvPr id="0" name=""/>
        <dsp:cNvSpPr/>
      </dsp:nvSpPr>
      <dsp:spPr>
        <a:xfrm>
          <a:off x="212999" y="116152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Explore</a:t>
          </a:r>
        </a:p>
      </dsp:txBody>
      <dsp:txXfrm>
        <a:off x="235666" y="1184187"/>
        <a:ext cx="1347697" cy="728572"/>
      </dsp:txXfrm>
    </dsp:sp>
    <dsp:sp modelId="{76EE6357-6E7C-4D6B-9B20-70F627DD18B9}">
      <dsp:nvSpPr>
        <dsp:cNvPr id="0" name=""/>
        <dsp:cNvSpPr/>
      </dsp:nvSpPr>
      <dsp:spPr>
        <a:xfrm rot="5400000">
          <a:off x="764408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1983795"/>
        <a:ext cx="208955" cy="203150"/>
      </dsp:txXfrm>
    </dsp:sp>
    <dsp:sp modelId="{A6CA3DF0-2DB4-4FEF-9A85-F38E4911E936}">
      <dsp:nvSpPr>
        <dsp:cNvPr id="0" name=""/>
        <dsp:cNvSpPr/>
      </dsp:nvSpPr>
      <dsp:spPr>
        <a:xfrm>
          <a:off x="212999" y="232238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Develop model</a:t>
          </a:r>
        </a:p>
      </dsp:txBody>
      <dsp:txXfrm>
        <a:off x="235666" y="2345047"/>
        <a:ext cx="1347697" cy="728572"/>
      </dsp:txXfrm>
    </dsp:sp>
    <dsp:sp modelId="{3B0B5CD3-F4C3-4A31-A6F4-E5AAC0B48A55}">
      <dsp:nvSpPr>
        <dsp:cNvPr id="0" name=""/>
        <dsp:cNvSpPr/>
      </dsp:nvSpPr>
      <dsp:spPr>
        <a:xfrm rot="5400000">
          <a:off x="764408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3144655"/>
        <a:ext cx="208955" cy="203150"/>
      </dsp:txXfrm>
    </dsp:sp>
    <dsp:sp modelId="{CF3A15B2-D09E-400E-8409-B5A8D5D6C57E}">
      <dsp:nvSpPr>
        <dsp:cNvPr id="0" name=""/>
        <dsp:cNvSpPr/>
      </dsp:nvSpPr>
      <dsp:spPr>
        <a:xfrm>
          <a:off x="212999" y="348323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Train Model</a:t>
          </a:r>
        </a:p>
      </dsp:txBody>
      <dsp:txXfrm>
        <a:off x="235666" y="3505906"/>
        <a:ext cx="1347697" cy="728572"/>
      </dsp:txXfrm>
    </dsp:sp>
    <dsp:sp modelId="{647DF390-1628-43C3-86C0-9FE5CF9743FD}">
      <dsp:nvSpPr>
        <dsp:cNvPr id="0" name=""/>
        <dsp:cNvSpPr/>
      </dsp:nvSpPr>
      <dsp:spPr>
        <a:xfrm rot="5400000">
          <a:off x="764408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4305514"/>
        <a:ext cx="208955" cy="203150"/>
      </dsp:txXfrm>
    </dsp:sp>
    <dsp:sp modelId="{866F450F-A2E6-48B3-B3B5-6CC10E32CE4A}">
      <dsp:nvSpPr>
        <dsp:cNvPr id="0" name=""/>
        <dsp:cNvSpPr/>
      </dsp:nvSpPr>
      <dsp:spPr>
        <a:xfrm>
          <a:off x="212999" y="464409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Validate</a:t>
          </a:r>
        </a:p>
      </dsp:txBody>
      <dsp:txXfrm>
        <a:off x="235666" y="4666766"/>
        <a:ext cx="1347697" cy="7285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D12B4-6114-4E71-AB9F-AC5782CD2769}">
      <dsp:nvSpPr>
        <dsp:cNvPr id="0" name=""/>
        <dsp:cNvSpPr/>
      </dsp:nvSpPr>
      <dsp:spPr>
        <a:xfrm>
          <a:off x="212999" y="661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Dataset</a:t>
          </a:r>
        </a:p>
      </dsp:txBody>
      <dsp:txXfrm>
        <a:off x="235666" y="23328"/>
        <a:ext cx="1347697" cy="728572"/>
      </dsp:txXfrm>
    </dsp:sp>
    <dsp:sp modelId="{98854005-B2E6-4920-9093-6A4E287EC2C3}">
      <dsp:nvSpPr>
        <dsp:cNvPr id="0" name=""/>
        <dsp:cNvSpPr/>
      </dsp:nvSpPr>
      <dsp:spPr>
        <a:xfrm rot="5400000">
          <a:off x="764408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822936"/>
        <a:ext cx="208955" cy="203150"/>
      </dsp:txXfrm>
    </dsp:sp>
    <dsp:sp modelId="{F98F8BF7-06F1-4A2F-B2F7-29DB1DF64890}">
      <dsp:nvSpPr>
        <dsp:cNvPr id="0" name=""/>
        <dsp:cNvSpPr/>
      </dsp:nvSpPr>
      <dsp:spPr>
        <a:xfrm>
          <a:off x="212999" y="116152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Explore</a:t>
          </a:r>
        </a:p>
      </dsp:txBody>
      <dsp:txXfrm>
        <a:off x="235666" y="1184187"/>
        <a:ext cx="1347697" cy="728572"/>
      </dsp:txXfrm>
    </dsp:sp>
    <dsp:sp modelId="{76EE6357-6E7C-4D6B-9B20-70F627DD18B9}">
      <dsp:nvSpPr>
        <dsp:cNvPr id="0" name=""/>
        <dsp:cNvSpPr/>
      </dsp:nvSpPr>
      <dsp:spPr>
        <a:xfrm rot="5400000">
          <a:off x="764408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1983795"/>
        <a:ext cx="208955" cy="203150"/>
      </dsp:txXfrm>
    </dsp:sp>
    <dsp:sp modelId="{A6CA3DF0-2DB4-4FEF-9A85-F38E4911E936}">
      <dsp:nvSpPr>
        <dsp:cNvPr id="0" name=""/>
        <dsp:cNvSpPr/>
      </dsp:nvSpPr>
      <dsp:spPr>
        <a:xfrm>
          <a:off x="212999" y="232238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Develop model</a:t>
          </a:r>
        </a:p>
      </dsp:txBody>
      <dsp:txXfrm>
        <a:off x="235666" y="2345047"/>
        <a:ext cx="1347697" cy="728572"/>
      </dsp:txXfrm>
    </dsp:sp>
    <dsp:sp modelId="{3B0B5CD3-F4C3-4A31-A6F4-E5AAC0B48A55}">
      <dsp:nvSpPr>
        <dsp:cNvPr id="0" name=""/>
        <dsp:cNvSpPr/>
      </dsp:nvSpPr>
      <dsp:spPr>
        <a:xfrm rot="5400000">
          <a:off x="764408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3144655"/>
        <a:ext cx="208955" cy="203150"/>
      </dsp:txXfrm>
    </dsp:sp>
    <dsp:sp modelId="{CF3A15B2-D09E-400E-8409-B5A8D5D6C57E}">
      <dsp:nvSpPr>
        <dsp:cNvPr id="0" name=""/>
        <dsp:cNvSpPr/>
      </dsp:nvSpPr>
      <dsp:spPr>
        <a:xfrm>
          <a:off x="212999" y="348323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Train Model</a:t>
          </a:r>
        </a:p>
      </dsp:txBody>
      <dsp:txXfrm>
        <a:off x="235666" y="3505906"/>
        <a:ext cx="1347697" cy="728572"/>
      </dsp:txXfrm>
    </dsp:sp>
    <dsp:sp modelId="{647DF390-1628-43C3-86C0-9FE5CF9743FD}">
      <dsp:nvSpPr>
        <dsp:cNvPr id="0" name=""/>
        <dsp:cNvSpPr/>
      </dsp:nvSpPr>
      <dsp:spPr>
        <a:xfrm rot="5400000">
          <a:off x="764408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4305514"/>
        <a:ext cx="208955" cy="203150"/>
      </dsp:txXfrm>
    </dsp:sp>
    <dsp:sp modelId="{866F450F-A2E6-48B3-B3B5-6CC10E32CE4A}">
      <dsp:nvSpPr>
        <dsp:cNvPr id="0" name=""/>
        <dsp:cNvSpPr/>
      </dsp:nvSpPr>
      <dsp:spPr>
        <a:xfrm>
          <a:off x="212999" y="464409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Validate</a:t>
          </a:r>
        </a:p>
      </dsp:txBody>
      <dsp:txXfrm>
        <a:off x="235666" y="4666766"/>
        <a:ext cx="1347697" cy="7285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D12B4-6114-4E71-AB9F-AC5782CD2769}">
      <dsp:nvSpPr>
        <dsp:cNvPr id="0" name=""/>
        <dsp:cNvSpPr/>
      </dsp:nvSpPr>
      <dsp:spPr>
        <a:xfrm>
          <a:off x="212999" y="661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Dataset</a:t>
          </a:r>
        </a:p>
      </dsp:txBody>
      <dsp:txXfrm>
        <a:off x="235666" y="23328"/>
        <a:ext cx="1347697" cy="728572"/>
      </dsp:txXfrm>
    </dsp:sp>
    <dsp:sp modelId="{98854005-B2E6-4920-9093-6A4E287EC2C3}">
      <dsp:nvSpPr>
        <dsp:cNvPr id="0" name=""/>
        <dsp:cNvSpPr/>
      </dsp:nvSpPr>
      <dsp:spPr>
        <a:xfrm rot="5400000">
          <a:off x="764408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822936"/>
        <a:ext cx="208955" cy="203150"/>
      </dsp:txXfrm>
    </dsp:sp>
    <dsp:sp modelId="{F98F8BF7-06F1-4A2F-B2F7-29DB1DF64890}">
      <dsp:nvSpPr>
        <dsp:cNvPr id="0" name=""/>
        <dsp:cNvSpPr/>
      </dsp:nvSpPr>
      <dsp:spPr>
        <a:xfrm>
          <a:off x="212999" y="116152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Explore</a:t>
          </a:r>
        </a:p>
      </dsp:txBody>
      <dsp:txXfrm>
        <a:off x="235666" y="1184187"/>
        <a:ext cx="1347697" cy="728572"/>
      </dsp:txXfrm>
    </dsp:sp>
    <dsp:sp modelId="{76EE6357-6E7C-4D6B-9B20-70F627DD18B9}">
      <dsp:nvSpPr>
        <dsp:cNvPr id="0" name=""/>
        <dsp:cNvSpPr/>
      </dsp:nvSpPr>
      <dsp:spPr>
        <a:xfrm rot="5400000">
          <a:off x="764408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1983795"/>
        <a:ext cx="208955" cy="203150"/>
      </dsp:txXfrm>
    </dsp:sp>
    <dsp:sp modelId="{A6CA3DF0-2DB4-4FEF-9A85-F38E4911E936}">
      <dsp:nvSpPr>
        <dsp:cNvPr id="0" name=""/>
        <dsp:cNvSpPr/>
      </dsp:nvSpPr>
      <dsp:spPr>
        <a:xfrm>
          <a:off x="212999" y="232238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Develop model</a:t>
          </a:r>
        </a:p>
      </dsp:txBody>
      <dsp:txXfrm>
        <a:off x="235666" y="2345047"/>
        <a:ext cx="1347697" cy="728572"/>
      </dsp:txXfrm>
    </dsp:sp>
    <dsp:sp modelId="{3B0B5CD3-F4C3-4A31-A6F4-E5AAC0B48A55}">
      <dsp:nvSpPr>
        <dsp:cNvPr id="0" name=""/>
        <dsp:cNvSpPr/>
      </dsp:nvSpPr>
      <dsp:spPr>
        <a:xfrm rot="5400000">
          <a:off x="764408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3144655"/>
        <a:ext cx="208955" cy="203150"/>
      </dsp:txXfrm>
    </dsp:sp>
    <dsp:sp modelId="{CF3A15B2-D09E-400E-8409-B5A8D5D6C57E}">
      <dsp:nvSpPr>
        <dsp:cNvPr id="0" name=""/>
        <dsp:cNvSpPr/>
      </dsp:nvSpPr>
      <dsp:spPr>
        <a:xfrm>
          <a:off x="212999" y="348323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Train Model</a:t>
          </a:r>
        </a:p>
      </dsp:txBody>
      <dsp:txXfrm>
        <a:off x="235666" y="3505906"/>
        <a:ext cx="1347697" cy="728572"/>
      </dsp:txXfrm>
    </dsp:sp>
    <dsp:sp modelId="{647DF390-1628-43C3-86C0-9FE5CF9743FD}">
      <dsp:nvSpPr>
        <dsp:cNvPr id="0" name=""/>
        <dsp:cNvSpPr/>
      </dsp:nvSpPr>
      <dsp:spPr>
        <a:xfrm rot="5400000">
          <a:off x="764408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4305514"/>
        <a:ext cx="208955" cy="203150"/>
      </dsp:txXfrm>
    </dsp:sp>
    <dsp:sp modelId="{866F450F-A2E6-48B3-B3B5-6CC10E32CE4A}">
      <dsp:nvSpPr>
        <dsp:cNvPr id="0" name=""/>
        <dsp:cNvSpPr/>
      </dsp:nvSpPr>
      <dsp:spPr>
        <a:xfrm>
          <a:off x="212999" y="464409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Validate</a:t>
          </a:r>
        </a:p>
      </dsp:txBody>
      <dsp:txXfrm>
        <a:off x="235666" y="4666766"/>
        <a:ext cx="1347697" cy="7285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D12B4-6114-4E71-AB9F-AC5782CD2769}">
      <dsp:nvSpPr>
        <dsp:cNvPr id="0" name=""/>
        <dsp:cNvSpPr/>
      </dsp:nvSpPr>
      <dsp:spPr>
        <a:xfrm>
          <a:off x="212999" y="661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Dataset</a:t>
          </a:r>
        </a:p>
      </dsp:txBody>
      <dsp:txXfrm>
        <a:off x="235666" y="23328"/>
        <a:ext cx="1347697" cy="728572"/>
      </dsp:txXfrm>
    </dsp:sp>
    <dsp:sp modelId="{98854005-B2E6-4920-9093-6A4E287EC2C3}">
      <dsp:nvSpPr>
        <dsp:cNvPr id="0" name=""/>
        <dsp:cNvSpPr/>
      </dsp:nvSpPr>
      <dsp:spPr>
        <a:xfrm rot="5400000">
          <a:off x="764408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822936"/>
        <a:ext cx="208955" cy="203150"/>
      </dsp:txXfrm>
    </dsp:sp>
    <dsp:sp modelId="{F98F8BF7-06F1-4A2F-B2F7-29DB1DF64890}">
      <dsp:nvSpPr>
        <dsp:cNvPr id="0" name=""/>
        <dsp:cNvSpPr/>
      </dsp:nvSpPr>
      <dsp:spPr>
        <a:xfrm>
          <a:off x="212999" y="116152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Explore</a:t>
          </a:r>
        </a:p>
      </dsp:txBody>
      <dsp:txXfrm>
        <a:off x="235666" y="1184187"/>
        <a:ext cx="1347697" cy="728572"/>
      </dsp:txXfrm>
    </dsp:sp>
    <dsp:sp modelId="{76EE6357-6E7C-4D6B-9B20-70F627DD18B9}">
      <dsp:nvSpPr>
        <dsp:cNvPr id="0" name=""/>
        <dsp:cNvSpPr/>
      </dsp:nvSpPr>
      <dsp:spPr>
        <a:xfrm rot="5400000">
          <a:off x="764408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1983795"/>
        <a:ext cx="208955" cy="203150"/>
      </dsp:txXfrm>
    </dsp:sp>
    <dsp:sp modelId="{A6CA3DF0-2DB4-4FEF-9A85-F38E4911E936}">
      <dsp:nvSpPr>
        <dsp:cNvPr id="0" name=""/>
        <dsp:cNvSpPr/>
      </dsp:nvSpPr>
      <dsp:spPr>
        <a:xfrm>
          <a:off x="212999" y="2322380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Develop model</a:t>
          </a:r>
        </a:p>
      </dsp:txBody>
      <dsp:txXfrm>
        <a:off x="235666" y="2345047"/>
        <a:ext cx="1347697" cy="728572"/>
      </dsp:txXfrm>
    </dsp:sp>
    <dsp:sp modelId="{3B0B5CD3-F4C3-4A31-A6F4-E5AAC0B48A55}">
      <dsp:nvSpPr>
        <dsp:cNvPr id="0" name=""/>
        <dsp:cNvSpPr/>
      </dsp:nvSpPr>
      <dsp:spPr>
        <a:xfrm rot="5400000">
          <a:off x="764408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3144655"/>
        <a:ext cx="208955" cy="203150"/>
      </dsp:txXfrm>
    </dsp:sp>
    <dsp:sp modelId="{CF3A15B2-D09E-400E-8409-B5A8D5D6C57E}">
      <dsp:nvSpPr>
        <dsp:cNvPr id="0" name=""/>
        <dsp:cNvSpPr/>
      </dsp:nvSpPr>
      <dsp:spPr>
        <a:xfrm>
          <a:off x="212999" y="348323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Train Model</a:t>
          </a:r>
        </a:p>
      </dsp:txBody>
      <dsp:txXfrm>
        <a:off x="235666" y="3505906"/>
        <a:ext cx="1347697" cy="728572"/>
      </dsp:txXfrm>
    </dsp:sp>
    <dsp:sp modelId="{647DF390-1628-43C3-86C0-9FE5CF9743FD}">
      <dsp:nvSpPr>
        <dsp:cNvPr id="0" name=""/>
        <dsp:cNvSpPr/>
      </dsp:nvSpPr>
      <dsp:spPr>
        <a:xfrm rot="5400000">
          <a:off x="764408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805038" y="4305514"/>
        <a:ext cx="208955" cy="203150"/>
      </dsp:txXfrm>
    </dsp:sp>
    <dsp:sp modelId="{866F450F-A2E6-48B3-B3B5-6CC10E32CE4A}">
      <dsp:nvSpPr>
        <dsp:cNvPr id="0" name=""/>
        <dsp:cNvSpPr/>
      </dsp:nvSpPr>
      <dsp:spPr>
        <a:xfrm>
          <a:off x="212999" y="4644099"/>
          <a:ext cx="1393031" cy="77390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Validate</a:t>
          </a:r>
        </a:p>
      </dsp:txBody>
      <dsp:txXfrm>
        <a:off x="235666" y="4666766"/>
        <a:ext cx="1347697" cy="728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21.5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1042 5990,'0'0'11947,"-5"-3"-11360,4 2-578,0 1 0,0 0 0,1 0 0,-1 0 0,0-1 0,1 1 0,-1 0 0,0-1 0,1 1 0,-1-1-1,1 1 1,-1-1 0,1 1 0,-1-1 0,1 1 0,-1-1 0,1 1 0,-1-1 0,1 0 0,0 1 0,-1-1 0,1 0 0,0 1 0,0-1 0,-1 0 0,1 1-1,0-1 1,0 0 0,0 1 0,0-1 0,0 0 0,0 0 0,0 1 0,0-1 0,0 0 0,0 1 0,0-1 0,1 0 0,-1 0 0,0 1 0,0-1-1,1 0 1,-1 1 0,0-1 0,1 1 0,-1-1 0,1 0 0,43-26 386,-16 12-172,418-292 981,-75 44-1042,-121 115-129,128-83 14,-367 223-157,-10 7-25,0 0 0,0 0 0,1 0 0,-1 0 0,0 0-1,1 0 1,-1 0 0,1 0 0,-1 1 0,1-1 0,0 1-1,-1-1 1,1 1 0,-1 0 0,1-1 0,3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2.8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7527,'0'0'9930,"95"71"-9130,-58-57-672,3-2-128,1-7-672,-1-3-1666,-5-2-2467,-8 0-1057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39.0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962 970 705,'0'0'18139,"-9"-34"-13441,9 27-4595,-1 0 0,0 0 0,-1 0-1,1 0 1,-1 1 0,-1-1 0,1 0-1,-7-11 1,-36-52-30,18 28 24,-11-22-32,-3 2 0,-2 1-1,-3 3 1,-3 1 0,-109-98 0,71 86 61,-150-93-1,219 153 33,1 1 0,-1 1 1,-22-6-1,-25-11 229,63 23-403,1 1-155,11 42-11339,-5-11 3124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08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21 128,'0'0'19282,"-31"5"-18769,54-8-193,8-7-160,0 3 65,0 3-225,-4 2-929,-4 2-1730,-7 0-2145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19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679 97 4516,'0'0'5440,"-12"-14"-4020,-41-42-326,50 53-970,0 0 0,-1 1-1,1-1 1,-1 1 0,0 0-1,0 0 1,0 0 0,0 1-1,0-1 1,0 1 0,0 0-1,0 0 1,0 0 0,-1 1-1,1 0 1,0-1 0,-1 2-1,-7 0 1,-2-1-109,4 0-6,0-1-1,0 1 1,0 1 0,0 0-1,1 0 1,-1 1-1,0 1 1,0-1-1,1 1 1,0 1-1,-1 0 1,2 0-1,-1 1 1,-12 8-1,-3 6-75,2 1 0,0 1-1,1 1 1,1 0-1,1 2 1,1 0-1,2 1 1,-26 50-1,14-15-137,3 2 0,-35 125 0,45-117 55,3-1-1,3 2 1,4-1 0,2 1-1,8 82 1,-4-130 113,2 1 0,1-1 0,1 1-1,0-1 1,2-1 0,1 1 0,17 34 0,-20-47-18,0-1 0,1-1 1,-1 1-1,2-1 0,-1 0 0,1 0 0,0-1 0,1 0 1,0 0-1,0-1 0,0 0 0,1 0 0,0-1 0,0 0 1,0-1-1,1 1 0,-1-2 0,1 0 0,17 4 0,-9-4-69,1 0-1,-1-1 0,0-1 0,1-1 1,-1 0-1,1-2 0,-1 0 0,0-1 0,0 0 1,0-2-1,0 0 0,-1-1 0,1-1 1,-2-1-1,25-14 0,10-12-204,-1-3 0,-1-2 0,-3-2 0,-1-1 1,55-71-1,-79 86 67,-1 0-1,-2-2 1,-1 0 0,-1-2 0,-2 1 0,-1-2-1,-1 0 1,-2 0 0,-1-1 0,-1 0 0,4-51-1,-10 54 299,-1-1 0,-1 1-1,-8-53 1,5 66 69,-1-1 0,-1 1 0,-1 0 0,0 1 0,-2-1 0,0 1 0,-16-25 0,17 29 103,-2 0 0,1 0 0,-2 0 0,0 1 1,0 1-1,-1 0 0,0 0 0,0 1 0,-1 0 1,-1 1-1,1 1 0,-1 0 0,-1 0 0,1 1 1,-1 1-1,0 1 0,0 0 0,-1 0 0,1 1 1,-25-1-1,39 4-263,0 0 0,-1 1 0,1-1 0,-1 0 0,1 0 0,0 0 1,-1 0-1,1 0 0,0 1 0,-1-1 0,1 0 0,0 0 0,-1 1 0,1-1 0,0 0 1,-1 1-1,1-1 0,0 0 0,0 1 0,-1-1 0,1 0 0,0 1 0,0-1 0,0 0 1,0 1-1,0-1 0,-1 1 0,1-1 0,0 0 0,0 1 0,0-1 0,0 1 0,0-1 0,0 0 1,0 1-1,0-1 0,1 1 0,-1-1 0,0 0 0,0 1 0,0 0 0,0 3-533,0 17-2807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20.7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2 416,'0'0'8200,"-10"-1"-7783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21.3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0 4356,'8'4'1763,"11"-2"13514,-25-1-16644,-2 1-5104,4-1 4919,-15 4-6674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44.5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69 393 5221,'0'0'9935,"-14"-5"-9140,-41-16-485,141 19 784,957-39 50,-843 26-1071,1124-155-255,-841 97-340,-48 24 215,-290 35 293,-129 13 15,1 0-1,-1 1 1,1 0-1,-1 2 1,1 0 0,-1 0-1,31 10 1,-39-9-7,0 0 1,-1 0 0,1 1 0,-1 0-1,0 1 1,0-1 0,0 1-1,-1 0 1,0 1 0,0 0 0,0 0-1,-1 0 1,1 1 0,-1-1-1,-1 1 1,0 0 0,7 14 0,2 21 83,-1 1 0,-2 1 0,-1 0 1,3 65-1,1 1 86,10 23 116,71 225 0,-79-306-261,-2 1 0,-3 0-1,-2 0 1,-2 1 0,-1 64-1,-6-115-11,1 0 0,0 0 0,0-1-1,-1 1 1,0 0 0,1-1-1,-1 1 1,0-1 0,-1 1 0,1-1-1,0 1 1,-1-1 0,1 0 0,-1 1-1,1-1 1,-4 3 0,0-1 11,-1 1 0,1-1 1,-1-1-1,1 1 0,-1-1 1,-11 5-1,-8 0 28,-1 0-1,-43 7 1,51-12-57,-427 51 85,-8-36-315,187-11-9,-437 46 208,38-2 84,442-44 6,-241 17 70,437-21-99,-38 5 234,-1-4 1,-129-7-1,183 1-146,-1 0-1,1-1 1,0 0-1,1-1 1,-1 0-1,0-1 1,1 0-1,-11-8 1,16 9-114,0 0 1,0 0 0,1-1 0,-1 1 0,1-1 0,0-1-1,1 1 1,-1-1 0,1 0 0,0 0 0,0 0-1,1 0 1,0-1 0,0 1 0,-2-8 0,-7-39 69,1-1 1,-3-79-1,7-112-18,-8-83-29,9 284 14,-2 0 0,-18-54 0,26 97-126,0 1 1,0-1-1,-1 1 0,1-1 0,0 1 0,0-1 0,0 1 1,0-1-1,0 1 0,0 0 0,0-1 0,0 1 0,0-1 0,0 1 1,0-1-1,0 1 0,0-1 0,0 1 0,0-1 0,0 1 1,1-1-1,-1 1 0,0-1 0,0 1 0,0 0 0,1-1 0,-1 1 1,0-1-1,1 1 0,-1 0 0,0-1 0,1 1 0,-1 0 0,1-1 1,-1 1-1,0 0 0,1 0 0,0-1 0,20 0-5532,-15 1 4867,33 0-6979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53.2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0 7047,'0'0'19923,"-29"77"-19635,24-42-256,3-3-32,2-2-160,0-2-1410,0 0-2850,-4 0-3844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29.2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351 0 6022,'0'0'16276,"-4"13"-15112,-10 35-186,-2-2 1,-3 0-1,-42 77 0,-97 129 735,123-199-1520,24-37-394,-14 22 461,18-13-3837,19-32-5590,0 0 5682,11-18-6327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29.5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9897,'0'0'15727,"-6"18"-14830,26 16 64,9 3-673,9 0-128,7-5-160,3-2-224,4-4-833,-3-4-1890,-1 3-2498,-2 1-1762,-5-8-3843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29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 2306,'0'0'25080,"-54"74"-24311,54-42-577,0-2-192,0-2-160,2-6-1057,13-1-1826,7 1-3267,3-5-6470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0.2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144 1 14830,'0'0'9956,"0"4"-9112,0 3-570,-1 0 0,0 0 0,0 0 0,-1 0 0,0-1 0,-5 12 0,7-16-236,-1-1 0,1 1 0,-1-1 0,0 1 0,1-1-1,-1 1 1,0-1 0,0 1 0,0-1 0,0 0 0,0 0 0,-1 0-1,1 1 1,0-1 0,0 0 0,-1 0 0,1 0 0,-1-1 0,1 1-1,-1 0 1,1-1 0,-1 1 0,1-1 0,-1 1 0,0-1 0,1 0-1,-1 1 1,0-1 0,1 0 0,-1 0 0,0 0 0,1 0 0,-1-1-1,0 1 1,1 0 0,-1-1 0,1 1 0,-3-2 0,3 1-54,-1 0 0,0 0 0,0-1 0,1 1 0,-1-1 0,1 1 0,0-1 0,-1 0 1,1 1-1,0-1 0,0 0 0,0 0 0,0 0 0,0 0 0,0 0 0,0-2 0,-13-22-135,12 26 130,12 31-177,6-9 221,-4-4 14,0 0 0,-1 0 0,14 33 0,-24-48-20,1 0 0,-1 0-1,0 0 1,0 1 0,0-1 0,0 0 0,-1 1 0,1-1 0,-1 1 0,0-1 0,0 0 0,0 1 0,0-1 0,-1 1-1,1-1 1,-1 0 0,0 1 0,0-1 0,0 0 0,0 0 0,-1 0 0,1 0 0,-1 0 0,0 0 0,0 0 0,0 0-1,0-1 1,0 1 0,-6 3 0,-3 2-107,0-1 0,0-1 0,-1 1 0,-15 4 0,10-6-3696,1-3-3690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39.5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11 426 7591,'0'0'10159,"-1"0"-9948,1 0 1,-1 0-1,1 0 0,-1 0 0,1 0 0,-1 0 1,1 0-1,-1 0 0,1-1 0,0 1 1,-1 0-1,1 0 0,-1-1 0,1 1 0,0 0 1,-1-1-1,1 1 0,0 0 0,-1-1 1,1 1-1,0 0 0,0-1 0,-1 1 0,1-1 1,0 1-1,0 0 0,0-1 0,-1 1 1,1-2-1,10-145 1975,1-4-1303,-13 123-776,1 20-54,0 0 1,1 0-1,0 0 0,0 0 1,1 0-1,2-13 1,1 18-57,0 1 1,1 0 0,-1 0-1,0 1 1,1-1-1,0 1 1,-1 0-1,1 0 1,-1 0 0,8 1-1,-10-1 3,6 0-98,11-1-2140,0 0-1,36 2 0,-52 0 1899,0 0 0,0 1 0,0-1 0,0 0 0,0 1 0,0 0 0,0-1 0,0 1 0,0 0 0,-1 1 0,1-1 0,0 0 0,-1 1 0,1-1 0,-1 1 0,0 0 0,1 0 0,-1 0 0,0 0 0,0 0 0,0 1 0,0-1 0,-1 1 0,1-1 0,-1 1 0,2 3 0,1 18-7432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0.5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347 1 17040,'0'0'10266,"-12"26"-9279,-160 309 1645,137-278-2206,-45 86 426,71-124-818,1 0-1,1 0 1,1 0-1,0 1 1,-4 36-1,9-21-716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0.8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15855,'0'0'12684,"74"127"-12332,-30-84-95,7-2-161,5-2-96,0-1-193,0-3-735,-6-1-1282,-7 1-2371,-5 0-3458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1.1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35 3619,'0'0'19384,"17"-6"-18599,58-19-177,-72 24-566,-1 0 0,1 1 0,-1-1 0,1 1 0,0 0 0,-1-1 0,1 1-1,-1 1 1,1-1 0,0 0 0,-1 1 0,1-1 0,-1 1 0,1 0-1,-1 0 1,1 0 0,-1 0 0,0 0 0,1 0 0,-1 1 0,0-1 0,0 1-1,0 0 1,0-1 0,0 1 0,0 0 0,-1 0 0,1 0 0,-1 0 0,1 1-1,-1-1 1,0 0 0,0 1 0,0-1 0,1 4 0,0-1 29,0 0-1,-1 1 1,0-1 0,0 1 0,0-1-1,-1 1 1,0 0 0,0-1 0,0 1 0,-1-1-1,0 1 1,0-1 0,-3 11 0,-1-7-2,-1-1 1,0 0-1,0 0 0,-1-1 1,0 0-1,0 0 1,-1 0-1,1-1 0,-1 0 1,-1-1-1,1 0 1,-1 0-1,0-1 0,-17 6 1,24-12 806,10-6-845,13-6-500,3 3-2212,44-13 1,-4 10-7174,-26 9-1191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1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0 14061,'0'0'11750,"-35"62"-10010,30-56-1723,3-2 8,-1 1 1,0-1-1,0 0 1,0 0-1,0-1 0,-1 1 1,1-1-1,-1 0 1,0 0-1,0 0 1,0 0-1,-9 4 0,11-39-724,1 29 605,1 0-1,1 0 1,-1-1 0,0 1-1,1 0 1,0 0 0,0 0-1,0 0 1,0 0 0,0 0-1,0 0 1,4-4 0,-4 6 62,0 0 0,0 0 0,0 0 1,0 0-1,1 0 0,-1 0 1,0 0-1,0 0 0,1 1 0,-1-1 1,1 1-1,-1-1 0,1 1 1,-1-1-1,1 1 0,-1 0 1,1-1-1,-1 1 0,1 0 0,-1 0 1,1 0-1,0 1 0,-1-1 1,1 0-1,-1 0 0,1 1 0,-1-1 1,3 2-1,-3-1 53,0-1 0,0 1-1,0 0 1,0 0 0,0 0 0,-1 0 0,1 0-1,0 0 1,0 0 0,-1 0 0,1 0 0,-1 0 0,1 1-1,-1-1 1,1 0 0,-1 0 0,0 0 0,1 1-1,-1-1 1,0 0 0,0 1 0,0 1 0,0 35 813,0-28-508,0-5-202,0-1 0,0 1-1,0-1 1,-1 0 0,0 1 0,0-1 0,0 0 0,0 1-1,-1-1 1,1 0 0,-1 0 0,-3 5 0,1-4-632,-1 1 1,0-1-1,-1 0 1,1-1-1,-1 1 0,-10 5 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1.8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346 1 20275,'0'0'4634,"-6"18"-2061,-43 102-592,-71 124 0,6-15-658,92-173-3456,-12 22-5065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2.1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16656,'0'0'10410,"60"123"-9578,-21-82-191,9 0-385,2-2-192,-1-3-64,-5-1-192,-5-5-737,-4 0-961,-6-2-1633,-2 0-2402,-4 2-2564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2.6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125 27 4228,'0'0'24113,"-6"-5"-22794,3 2-1044,2 2-191,0-1 0,-1 0 0,1 1-1,-1-1 1,0 1 0,1 0 0,-1 0 0,0-1-1,0 1 1,0 0 0,0 1 0,0-1 0,0 0-1,-4-1 1,7 38-885,1-32 662,0 1 0,0-1 0,1 0 0,-1 0-1,1-1 1,0 1 0,0 0 0,0-1 0,7 6-1,-4-5-4,-2 1-1,1-1 1,-1 1-1,1 1 1,-2-1-1,5 6 1,-8-9 133,1-1 0,-1 0 0,1 1 0,-1-1 1,0 1-1,1-1 0,-1 1 0,0-1 0,0 1 1,0-1-1,0 1 0,0-1 0,0 1 0,-1-1 1,1 1-1,0-1 0,-1 1 0,1-1 0,-1 1 1,0-1-1,1 0 0,-1 1 0,0-1 0,0 0 1,0 0-1,0 1 0,0-1 0,0 0 0,0 0 1,-2 1-1,-15 12-16,15-13 18,0 1 0,0-1 0,1 1 1,-1 0-1,1 0 0,-1 0 0,1 0 0,0 0 1,0 0-1,0 1 0,0-1 0,0 1 1,0-1-1,1 1 0,-1 0 0,1 0 0,0 0 1,0 0-1,-1 4 0,4-4-88,0-1-1,1 1 1,-1-1 0,1 1 0,0-1-1,0 0 1,0 0 0,0 0-1,0-1 1,0 1 0,0-1 0,1 0-1,-1 0 1,5 1 0,8 5-216,-14-6 308,52 31-314,-52-31 399,1 1 0,-1 0 1,0 0-1,0 1 0,0-1 0,-1 0 1,1 1-1,-1-1 0,1 1 0,-1-1 1,0 1-1,1 0 0,-1 0 0,-1-1 1,1 1-1,0 0 0,-1 0 0,1 5 1,-1-7-70,-1 0 1,1 0-1,-1 0 0,1 0 1,0 0-1,-1 0 1,0 0-1,1 0 0,-1 0 1,1 0-1,-1 0 1,0 0-1,0-1 1,0 1-1,1 0 0,-1-1 1,0 1-1,0 0 1,0-1-1,0 1 0,0-1 1,0 0-1,-2 1 1,-31 9-388,25-8 152,-37 9-2481,-5-1-3612,-20 3-4872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3.2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672 45 8168,'0'0'6294,"-22"-9"-4148,1-1-1465,-1 2 1,-31-8-1,49 16-551,1-1 0,-1 1 1,0 0-1,1 0 0,-1 0 0,0 0 0,0 1 0,1 0 0,-1-1 0,1 1 0,-1 1 0,1-1 0,-1 0 0,1 1 0,0 0 1,-6 3-1,1 2 147,0-1 1,1 1 0,0 1-1,-8 10 1,2-3 110,-27 34 850,2 2 1,-56 101-1,-40 124 1031,107-213-1902,2 2 0,3 1 0,-16 83 0,33-122-317,2 1 1,1 0-1,1 0 1,4 42-1,-1-53-49,0-1-1,2 1 1,0-1-1,1 0 1,0 0-1,2-1 1,-1 1-1,15 20 1,-7-15-134,1-2 0,2 0 0,-1 0 0,2-2 0,1 0 0,0-1 0,1-1 0,0-1 0,1 0 0,43 18 0,-4-6-1998,2-3-1,124 29 0,16-10-5689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3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9225,'0'0'5573,"128"9"-3363,-80 49-160,-5 31-64,-3 25-256,-11 24-449,-11 11-128,-14 6 64,-4-1-480,-16-10-193,-23-17-352,-7-17-192,-14-15-1025,-4-10-2562,-23-8-5510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4.7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549 168 2498,'0'0'16581,"-10"-16"-15849,-36-51 501,40 60-922,0 0-1,-1 0 1,0 0-1,0 1 1,0 0 0,-1 0-1,0 1 1,0 0 0,-1 0-1,1 1 1,-1 0 0,0 1-1,0 0 1,-1 0 0,1 1-1,0 0 1,-1 1-1,1 0 1,-1 0 0,-13 1-1,20 1-290,1-1-1,-1 1 1,0-1-1,0 1 1,1 0-1,-1 0 0,1 0 1,-1 0-1,1 0 1,-1 1-1,1-1 1,-1 1-1,1 0 0,0 0 1,0 0-1,0 0 1,0 0-1,1 0 1,-1 0-1,0 0 0,1 1 1,-1-1-1,1 1 1,-2 4-1,-2 5 39,0 1-1,1 1 0,-4 23 1,-2 40 10,4 0-1,5 133 1,3-126 6,1 41 327,-1 119 1179,-2-237-1504,-1 0 1,1 1-1,-1-1 1,-1 0-1,1 0 1,-1 0 0,-1 0-1,1 0 1,-1 0-1,0-1 1,-1 1-1,1-1 1,-1 0-1,-10 11 1,10-16-129,-1 1 0,0-1 0,0-1 1,1 1-1,-1 0 0,0-1 0,0 0 1,0 0-1,0-1 0,0 0 1,1 1-1,-9-4 0,7 2-285,1-1 1,0 0-1,1 0 0,-1-1 1,0 1-1,1-1 0,0 0 0,-4-5 1,-28-40-6067,14 6-1279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8:58.2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21 1345,'0'0'11601,"-7"-4"-10534,-2 0-670,-3-2 1,-2-1 3596,19 29-3434,16 9-230,36 41 0,1 3-242,-25-28-70,145 198 161,-140-189-127,-2 2-1,47 100 0,-26-46 25,-38-70-5,-2 0 1,-2 1-1,12 51 1,13 40 149,-4-40 0,5-1-1,76 129 1,-62-126-158,-20-33-4,3-1 0,60 76 0,5-10 224,-53-63-200,2-3 1,102 96 0,523 340 466,-120-101-422,-472-337-147,3-4 0,102 48 0,197 73-47,-60-48 75,-114-46 36,581 174-43,-516-176 1,588 127-67,-357-132 90,6-33 27,-32-3-15,217 14 5,205-46-43,-530-10 0,282-13-5,-322 3-22,42-2 123,-28-27-2541,-343 39-170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5.0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7399,'0'0'15375,"118"19"-14222,-39-4-417,8-4-479,6 2-257,-4 4-865,-8 3-2819,-11 7-3266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5.4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 10506,'0'0'17008,"93"-4"-16528,-41 0-351,2 2-129,-4 2 0,-13 0-769,-12 0-1377,-15 13-2499,-10 11-2177,0 14-5990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5.7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0 114 769,'0'0'17712,"116"-50"-17455,-68 30-225,-7-1-32,-10 8-2114,-10 4-3940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6.3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188 2 10954,'0'0'13101,"-6"-1"-11297,4 1-1729,1 0 0,-1 0 0,0 0 0,1 0 0,-1 0 0,0 0 0,1 1 0,-1-1 0,1 0 0,-1 1-1,0-1 1,1 1 0,-1 0 0,1-1 0,0 1 0,-1 0 0,1 0 0,-1 0 0,1 0 0,0 0 0,0 0 0,0 1 0,0-1 0,-2 2 0,-1 3 52,0 1 0,0 0 0,0 0 0,1 0 0,-4 12 0,-2 10 155,2 0-1,-4 34 1,8-45-171,1-1 1,0 1 0,2-1-1,0 1 1,1 0 0,0-1-1,5 18 1,-5-29-112,1 0 1,1 0-1,-1-1 0,1 0 1,0 1-1,0-1 0,0 0 1,1 0-1,-1-1 0,1 1 1,1-1-1,-1 0 1,0 0-1,1 0 0,0 0 1,0-1-1,0 0 0,0 0 1,1 0-1,-1-1 1,1 0-1,0 0 0,-1 0 1,9 0-1,-8 1-39,0-2 0,1 1 1,0-1-1,-1 0 0,1 0 0,0-1 1,-1 1-1,1-2 0,0 1 0,0-1 1,-1 0-1,1 0 0,-1-1 0,1 0 1,-1 0-1,1 0 0,-1-1 0,0 0 1,0 0-1,-1-1 0,1 0 1,-1 0-1,1 0 0,-1 0 0,0-1 1,-1 0-1,1 0 0,-1 0 0,0-1 1,4-8-1,1 0 16,-1-1-1,-1 0 1,0 0 0,-1 0-1,-1-1 1,0 0 0,-1-1 0,2-18-1,-1-15 567,-2-68 0,-3 113-442,14 702 112,-12-623-203,1-32 3,-2 0 0,-2 1 0,-1-1 0,-13 63 0,12-94 22,0-1 0,-1 1 1,-1-1-1,1 0 0,-2-1 0,1 1 1,-1-1-1,-1 0 0,1 0 0,-2-1 1,1 0-1,-1 0 0,0 0 0,-18 11 1,9-13 172,-3-1-159,-1-2 1,1-1 0,-1 0 0,0-1 0,0-2-1,-22-2 1,33 2-120,1-1 0,0 1 0,0-1 0,0-1 0,0 0 0,1 0 0,-1-1 0,1 0-1,0 0 1,0-1 0,0 0 0,0-1 0,1 1 0,0-1 0,0-1 0,1 1 0,-8-11 0,12 14-152,0 1 0,1-1 0,-1 0 0,1 0 0,0 0-1,0 0 1,0-1 0,0 1 0,0 0 0,1 0 0,0 0 0,-1-1 0,1 1 0,1-4 0,-1 5-110,0 0 1,0 1-1,1-1 0,0 0 1,-1 0-1,1 0 1,0 1-1,0-1 0,-1 1 1,1-1-1,1 0 1,-1 1-1,0 0 0,0-1 1,0 1-1,1 0 1,-1-1-1,1 1 0,-1 0 1,1 0-1,-1 0 1,1 0-1,0 1 0,-1-1 1,4-1-1,39-8-7083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36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15599,'0'0'12107,"0"127"-11402,0-84-513,2 1-192,4-1 0,-2 2-1025,0 0-2722,1-1-4357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1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0 11243,'0'0'13986,"-3"11"-13014,-33 181 366,31-153-1200,1-1 0,3 1 0,3 52 0,-2-88-139,0-1 1,1 1 0,-1-1 0,0 1-1,1 0 1,-1-1 0,1 0 0,0 1-1,0-1 1,0 1 0,0-1 0,0 0 0,0 0-1,1 1 1,-1-1 0,1 0 0,0 0-1,-1-1 1,1 1 0,0 0 0,0-1-1,0 1 1,0-1 0,1 1 0,-1-1-1,0 0 1,0 0 0,1 0 0,-1 0-1,1 0 1,-1-1 0,1 1 0,4 0 0,-2-2-2,-1 1 1,0-1 0,1 1 0,-1-1 0,0 0-1,0-1 1,1 1 0,-1-1 0,0 0 0,0 0-1,-1 0 1,1 0 0,0-1 0,-1 0 0,1 1-1,-1-1 1,0 0 0,0-1 0,3-3 0,11-20 14,-1-1 0,-1 0 1,-1-1-1,-1-1 1,15-55-1,22-51 29,-50 135-44,0 0 1,1-1-1,-1 1 0,1 0 0,-1 0 0,1 0 0,0-1 1,0 1-1,-1 0 0,1 0 0,0 0 0,0 0 0,0 0 1,0 0-1,0 1 0,0-1 0,0 0 0,1 0 0,-1 1 0,0-1 1,0 1-1,3-2 0,-3 3-3,1-1 1,-1 0-1,0 1 1,1-1-1,-1 0 1,0 1-1,0 0 1,0-1-1,0 1 1,0 0-1,1-1 1,-1 1-1,0 0 1,0 0-1,-1 0 1,1 0-1,0 0 1,1 2-1,5 7-7,-1 1 0,0-1 0,8 23 0,2 19 61,-2 1 0,-2 0 0,-2 1-1,-3 1 1,-2 0 0,-3 76 0,-2-123 35,0 1 0,-1-1 1,0 0-1,-1 0 0,1 0 1,-1 0-1,-1 0 0,0-1 1,0 1-1,0-1 0,-1 1 1,0-1-1,0 0 0,-1-1 1,0 1-1,0-1 0,-1 0 1,0 0-1,0-1 0,0 1 0,0-1 1,-1-1-1,0 1 0,0-1 1,0 0-1,-1-1 0,1 0 1,-1 0-1,0 0 0,0-1 1,0 0-1,0-1 0,-13 1 1,20-2-115,0-1 0,0 1 0,-1 0 0,1-1 1,0 1-1,0-1 0,0 0 0,0 1 1,0-1-1,0 0 0,0 0 0,1 1 1,-1-1-1,0 0 0,0 0 0,0 0 0,1 0 1,-1 0-1,1 0 0,-1 0 0,1-1 1,-1 1-1,1 0 0,0 0 0,-1 0 1,1 0-1,0-1 0,0 1 0,0 0 1,0 0-1,0 0 0,0-1 0,0 1 0,0 0 1,1-2-1,-1-3-288,1-1 1,0 1 0,0 0-1,0-1 1,1 1-1,2-7 1,0 6-300,1 0 1,-1 0 0,1 0-1,0 1 1,1 0 0,-1 0-1,1 0 1,1 1 0,-1 0-1,12-7 1,45-20-8587,-11 15-2222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1.5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46 9865,'0'0'12535,"20"-8"-11233,65-24-405,-82 31-827,-1 0 0,0 0 0,1 1-1,-1-1 1,1 0 0,-1 1 0,1 0-1,-1 0 1,1 0 0,-1 0 0,1 0-1,-1 0 1,1 1 0,-1-1 0,5 2-1,-6-1-31,0 0-1,1 0 1,-1 0-1,0 0 1,0 0 0,1 0-1,-1 0 1,0 0-1,0 0 1,0 1-1,-1-1 1,1 0-1,0 1 1,0-1-1,-1 1 1,1-1-1,-1 1 1,1 1 0,0 5 79,0-1 0,0 1 0,-1 0 0,0 0 0,0-1 0,-3 14 0,2-15-22,-1 4 33,-1 0 0,0-1 0,-1 1 0,0-1-1,-1 0 1,0 0 0,0 0 0,0-1 0,-1 1 0,-1-1-1,1-1 1,-1 1 0,-1-1 0,1-1 0,-1 1 0,0-1-1,-1-1 1,-11 7 0,162-67-2024,-102 43-3186,72-11 1,-40 13-3952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1.9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27 9417,'0'0'15535,"-2"-2"-14991,4 2-480,17-2 0,6 0-32,4-4 0,4-1-32,-2 1-993,-4 4-1249,-5 2-1794,-7 0-1633,-1 0 256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2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12 6470,'0'0'15086,"-2"-5"-14509,13 3-481,3 0 0,5 2-96,2-2-769,1 2-3459,-1 0-4067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3.1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378 234 320,'0'0'15135,"10"-14"-13080,31-46 27,-39 57-1879,0-1 0,1 1 1,-1 0-1,0-1 0,-1 1 0,1-1 1,-1 0-1,1 0 0,-1 1 0,0-1 1,0 0-1,-1 0 0,1 0 1,-1 0-1,0 0 0,0 0 0,0 0 1,-1 0-1,0 0 0,1 0 0,-1 0 1,0 1-1,-1-1 0,1 0 0,-1 0 1,1 1-1,-1-1 0,0 1 0,-1 0 1,1-1-1,-1 1 0,1 0 0,-1 0 1,0 1-1,0-1 0,0 1 0,0-1 1,0 1-1,-7-3 0,4 2-139,-1 0 0,1 0-1,-1 1 1,1 0 0,-1 0 0,0 1-1,1 0 1,-1 0 0,0 1 0,0-1-1,0 1 1,0 1 0,0 0 0,0 0-1,1 0 1,-1 0 0,0 1-1,1 1 1,-1-1 0,1 1 0,0 0-1,0 0 1,0 1 0,0-1 0,0 1-1,1 1 1,0-1 0,0 1 0,0 0-1,0 0 1,1 0 0,-7 12 0,0 2-13,1 0 1,1 1-1,0 0 1,2 1 0,0-1-1,2 1 1,0 1 0,-2 25-1,-4 184 411,10-148-257,0-5 13,2-27-99,-2 1-1,-3 0 1,-1 0 0,-16 59 0,21-110-124,-1 0 1,1 1 0,0-1 0,-1 0-1,1 0 1,-1 1 0,0-1 0,1 0-1,-1 0 1,0 0 0,0 0 0,0 0-1,0 0 1,0 0 0,-2 2 0,3-3-179,-1 0 1,0 1-1,0-1 1,1 0-1,-1 0 1,0 0-1,0 0 1,1 0 0,-1 0-1,0 0 1,0 0-1,0 0 1,1 0-1,-1 0 1,0 0 0,0 0-1,1-1 1,-1 1-1,0 0 1,0-1-1,-3-1-891,1 0 1,0-1-1,0 1 0,0-1 0,1 1 0,-1-1 0,1 0 1,-1 0-1,-1-4 0,-11-20-6128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8:5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1917 147 3171,'0'0'9310,"-7"-3"-8013,-7 0 158,1-1-1,-1 2 0,0 0 0,-26 0 0,-6 1-1475,-579 1 1612,550-3-1436,-123-23 1,67 6 40,-242-37 467,286 42-584,69 12-62,0 0 0,0 1 0,-1 2 0,1 0 0,-1 0 0,1 2 0,0 0 0,-1 2 0,1 0 0,-20 7 0,27-7-13,5-1-1,1-1 0,0 0 0,-1-1 1,1 1-1,-1-1 0,-8 1 0,14-2-51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3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8872,'0'0'16496,"39"9"-15279,17 12-544,17-3-321,14-6-256,14-7-96,7-3-128,2 2-1570,0 5-2305,-9 6-4517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3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239 1 12972,'0'0'13805,"-13"22"-12454,-31 62-49,-61 162 0,88-195-963,1 1 0,3 0 0,2 0 1,3 1-1,-3 69 0,11-106-346,0 0 0,2-1-1,0 1 1,0 0 0,2-1 0,0 1 0,0-1-1,2 0 1,0 0 0,0-1 0,2 0 0,-1 0-1,2-1 1,0 0 0,1 0 0,0-1-1,0 0 1,2-1 0,18 16 0,-13-14-466,0 0 1,1-2 0,1 0-1,0 0 1,0-2-1,37 12 1,-30-13-2225,1-1 0,41 5 0,-3-8-7093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23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0 1890,'0'0'7906,"-19"0"-5955,13 0 2589,4 0-4747,-3 0-1723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25.1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1 994 1089,'0'0'4853,"12"0"3931,42-4-7938,0-6-426,-2-2-1,63-22 1,68-17 312,24 6-584,33-6-82,-115 33-60,68-14-7,96-15 41,-8 1-96,-88 6-14,99-24-9,-187 39 88,72-22 14,153-82-106,-229 87 64,154-68-139,144-57 7,-386 161 120,28-7-408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28.1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 2580 128,'0'0'6396,"-15"11"-5147,-3 3-642,-40 31 739,12-18 3966,71-45-229,23-26-4141,3-3-705,158-121 141,380-337 40,-510 426-417,2 4 1,114-80 0,35 0-13,-19 15-16,201-174 1,-194 118 47,249-204 65,-355 316 538,202-114 1,-160 111 1569,-141 79-1506,-1 5-3343,-11 3 2375,-1 0 1,1 0 0,-1 0-1,1 0 1,-1 0 0,1 0-1,-1 0 1,1 0 0,0 1-1,-1-1 1,1 0-1,-1 0 1,0 1 0,1-1-1,-1 0 1,1 1 0,-1-1-1,1 0 1,-1 1 0,0-1-1,1 1 1,-1-1 0,0 1-1,1-1 1,-1 1 0,0-1-1,0 1 1,1-1-1,-1 1 1,0-1 0,0 1-1,0-1 1,0 1 0,0-1-1,0 1 1,0 0 0,0-1-1,0 1 1,0-1-1,0 1 1,0-1 0,0 1-1,-1 0 1,1 29-10152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29.5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4203 4228,'0'0'10725,"-4"3"-9140,-13 9-213,13-8-272,4-7-964,0 0 0,1 0 0,-1 0 0,1 0 0,0 0 0,0 0 0,0 0 0,0 0 0,1 1 0,-1-1-1,1 0 1,-1 1 0,3-3 0,-1 0 187,56-88 502,4 3-1,119-130 1,-93 115-464,424-537 1534,-245 289-1713,73-86-33,-166 234-29,75-81 107,-137 161-99,-6-5 0,168-267 0,-231 321-87,130-197 62,-93 160-37,-8 9 270,4 3 0,139-140-1,-175 202 306,-1-2 0,41-56-1,-81 93-4241,-12 9 492,-18 15-2139,-9 15-1943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30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149 142 993,'0'0'4644,"-2"-18"-2786,-10-55 374,11 70-1926,1 1 1,-1-1-1,0 1 1,0 0-1,0-1 1,0 1-1,-1 0 1,1 0-1,-1-1 1,1 1-1,-1 0 1,0 1-1,1-1 1,-1 0-1,0 0 1,0 1-1,-1-1 1,1 1-1,0 0 1,0-1-1,-1 1 1,1 0-1,0 1 1,-1-1-1,-2 0 1,-5-1 1124,1 1 0,0 0 1,-1 1-1,1 0 0,-11 2 1,0-1 1549,58-2-767,92 4-944,-114-2-1285,-1 1 0,1 1 0,-1 0 0,0 1 0,0 0 0,21 10 0,-35-13 17,-1 0 1,1-1-1,0 1 0,-1 0 0,1 0 1,0 0-1,-1 0 0,1 0 1,-1 0-1,1 0 0,-1 0 0,0 0 1,1 0-1,-1 0 0,0 0 0,0 0 1,0 0-1,0 0 0,0 0 0,0 0 1,0 0-1,0 0 0,0 0 0,0 1 1,-1-1-1,1 0 0,0 0 0,-1 1 1,-12 30 54,1-14-223,-1 0 1,-16 17-1,21-26-96,0 0-1,0 0 1,0 1 0,1 0-1,1 0 1,0 1-1,0 0 1,1 0 0,0 0-1,1 1 1,0-1 0,-2 17-1,5 75-13424,1-49 757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30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13 9225,'0'0'14563,"-12"-1"-12540,-38-5-496,38 4 1462,44 0-2864,0 1-1,1 1 0,-1 2 1,0 1-1,0 2 0,47 12 1,-76-16-113,0-1 1,0 1 0,-1 0-1,1 0 1,0 0 0,-1 0-1,1 0 1,-1 0 0,1 1 0,-1-1-1,0 1 1,0 0 0,1 0-1,-1 0 1,0 0 0,0 0 0,-1 0-1,1 0 1,0 1 0,-1-1-1,0 1 1,1-1 0,-1 1 0,0-1-1,0 1 1,0 0 0,-1-1-1,1 1 1,-1 0 0,1 0 0,-1 0-1,0-1 1,0 1 0,0 0-1,-1 0 1,1 0 0,-1-1 0,1 1-1,-1 0 1,0 0 0,-2 4-1,-1 3 23,0 0-1,-1-1 0,0 1 0,0-1 0,-12 14 1,11-15-437,0 0 0,0 0 0,1 0 0,1 1 0,-1 0 1,2 0-1,-1 0 0,-3 13 0,-1 56-13814,5-34 400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31.1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0 8264,'0'0'8611,"-11"0"683,353 0-5424,-341 0-3834,0 1 0,0-1 0,0 0 0,0 0 0,0 0 0,0 1 0,0-1 0,0 0 0,0 1-1,0-1 1,0 1 0,0-1 0,0 1 0,0 0 0,0-1 0,-1 1 0,1 0 0,0-1 0,0 1 0,-1 0 0,1 0 0,0 0 0,-1 0 0,1 1-1,7 33 721,-8-29-703,0 0-1,-1 0 0,1 0 1,-1 0-1,0 0 1,-1 0-1,0 0 0,0-1 1,-5 12-1,0-8-237,0-1 0,-1 1-1,1-1 1,-2 0 0,1-1 0,-1 0-1,-1-1 1,-9 7 0,-52 19-7068,19-16-1374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31.8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 13164,'0'0'13806,"0"-17"-13006,0 21-351,0 17-353,0 7 160,0 5-256,0 4 0,-2 8-1057,0 13-2658,2 17-3652,0 12-3396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02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99 8808,'0'0'5189,"-12"-7"-2141,83 4-2246,117-20-1,-141 16-610,83-15-68,-129 22-97,-1 0-1,1 0 1,-1 0-1,0 0 1,1 0-1,-1-1 1,0 1-1,1 0 1,-1 0 0,1 0-1,-1-1 1,0 1-1,0 0 1,1-1-1,-1 1 1,0 0-1,1-1 1,-1 1 0,0 0-1,0-1 1,0 1-1,1 0 1,-1-1-1,0 1 1,0-1 0,0 1-1,0 0 1,0-1-1,0 1 1,0-1-1,0 1 1,0-1-1,0 1 1,0 0 0,0-1-1,0 1 1,0-1-1,0 1 1,0 0-1,-1-2 1,-4-9-3797,-6-1-3339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32.7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44 9353,'0'0'11595,"-6"-5"-9962,-19-17-629,24 22-991,1-1 0,0 1 1,0 0-1,0 0 0,-1-1 1,1 1-1,0 0 0,0-1 0,0 1 1,-1 0-1,1-1 0,0 1 0,0 0 1,0-1-1,0 1 0,0 0 0,0-1 1,0 1-1,0-1 0,0 1 0,0 0 1,0-1-1,0 1 0,0 0 0,0-1 1,0 1-1,0 0 0,0-1 0,1 1 1,-1 0-1,0-1 0,0 1 0,0 0 1,1-1-1,-1 1 0,0 0 0,0-1 1,1 1-1,-1 0 0,0 0 0,0-1 1,1 1-1,-1 0 0,0 0 0,1 0 1,-1 0-1,0-1 0,1 1 0,-1 0 1,0 0-1,1 0 0,-1 0 1,1 0-1,-1 0 0,0 0 0,1 0 1,-1 0-1,0 0 0,1 0 0,-1 0 1,0 0-1,1 0 0,-1 0 0,1 1 1,26-3 200,-26 2-153,2 0-37,1 0 1,-1 0-1,1 0 0,-1 1 1,0-1-1,0 1 0,1 0 1,-1 0-1,0 0 1,0 1-1,0-1 0,0 1 1,0-1-1,0 1 0,0 0 1,-1 0-1,1 0 0,2 3 1,-2-1-5,0 0 0,-1 0 0,1 0 1,-1 0-1,0 1 0,-1-1 0,1 1 1,-1-1-1,1 1 0,-2 0 1,1-1-1,0 10 0,0-5 97,-1 0 0,0 0 1,0 0-1,-1 0 0,0-1 0,-1 1 0,0 0 1,-1 0-1,1-1 0,-2 0 0,1 1 0,-1-1 1,0 0-1,-1-1 0,0 1 0,0-1 0,0 0 0,-1 0 1,0 0-1,-10 7 0,15-13 27,20-12-523,-16 9 404,28-17-1204,52-23 1,-71 37-82,0 1-1,0 1 1,0 0-1,0 0 0,1 1 1,-1 1-1,1 0 1,16 1-1,21 4-7451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33.5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19 10346,'0'0'10714,"4"-1"-10260,3-1-300,19-3 45,0 0 1,41-1-1,-66 6-191,-1 1 0,1-1-1,0 1 1,-1-1 0,1 1-1,-1-1 1,1 1-1,-1-1 1,1 1 0,-1 0-1,1-1 1,-1 1 0,1 0-1,-1-1 1,0 1 0,1 0-1,-1-1 1,0 1-1,0 0 1,0 0 0,0-1-1,1 1 1,-1 0 0,0 0-1,0-1 1,0 1-1,0 0 1,-1 1 0,1 29 337,-1-26-298,1 0-23,-1 0 0,0-1 0,0 1 0,-1 0 0,0-1 0,0 1-1,-2 4 1,2-5-33,0 0 0,0 0-1,0 0 1,1 1 0,0-1-1,0 1 1,0-1-1,0 6 1,1-9-20,1-1 0,0 1-1,0 0 1,-1 0 0,1-1 0,0 1 0,0 0-1,0-1 1,0 1 0,0-1 0,0 1 0,0-1-1,0 1 1,0-1 0,0 0 0,0 0 0,0 1-1,0-1 1,0 0 0,0 0 0,0 0 0,0 0-1,1 0 1,0-1 0,37 1-781,-31 0 434,10 0-331,-12-1 554,0 1-1,0 0 0,0 0 1,0 1-1,0 0 1,0 0-1,7 2 1,-12-2 169,1 0 0,0 0 1,0 0-1,-1 0 0,1 0 1,-1 1-1,1-1 0,-1 1 1,1-1-1,-1 1 0,0-1 0,0 1 1,0 0-1,0 0 0,0-1 1,0 1-1,0 0 0,-1 0 1,1 0-1,-1 0 0,1 0 1,-1 0-1,0 0 0,0 0 1,0 3-1,1-1 153,-1 0 0,1 0 0,-1 0 0,0 0 0,-1 0 0,1 0 0,-1 0 0,1 0 1,-1 0-1,-1 0 0,1-1 0,0 1 0,-1 0 0,0-1 0,0 1 0,-4 5 0,1-4-338,-1 0 1,0 0-1,0-1 0,-1 0 1,1 0-1,-1-1 0,0 0 0,-8 3 1,-8 8-7327,15-1-1698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36.2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41 174 1986,'0'0'8728,"-40"-11"7565,121 22-15055,-11 0-843,10-6 171,208 10 390,-222-15-853,-1-3 0,89-15 0,230-37-34,-20 5-20,-1 9 1,-202 28-36,23 7 176,-145 6-102,-62-14-8560,-3 10 651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37.7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0 128,'0'0'64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38.3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38 8264,'0'0'12187,"-2"-6"-10313,-2-2-1267,-5-15 3196,9 23-3734,0 0 0,0 0 1,-1 0-1,1 0 1,0 0-1,0 0 0,-1 0 1,1 0-1,0 0 1,0 0-1,-1 0 0,1 0 1,0 0-1,-1 0 1,1 0-1,0 0 0,0 0 1,-1 0-1,1 0 1,0 0-1,0 1 0,-1-1 1,1 0-1,0 0 1,0 0-1,0 0 0,-1 1 1,1-1-1,0 0 1,0 0-1,0 0 0,0 1 1,0-1-1,-1 0 1,1 0-1,0 1 0,0-1 1,0 0-1,0 1 1,0-1-1,0 0 0,0 0 1,0 1-1,0-1 1,0 0-1,0 0 0,0 1 1,0-1-1,0 1 1,0 11 80,0 9 43,0 0 0,2-1 0,4 25 0,-5-38-186,2 0 1,-1 1-1,1-1 1,-1 0-1,2-1 1,-1 1-1,1-1 1,0 1-1,1-1 1,-1 0-1,1 0 1,9 8-1,-13-13-15,1 0-1,-1 0 1,0 0 0,0 0-1,1 0 1,-1-1-1,1 1 1,-1 0-1,1 0 1,-1-1 0,1 1-1,-1-1 1,1 0-1,-1 1 1,1-1 0,0 0-1,-1 0 1,1 0-1,-1 0 1,1 0-1,0 0 1,-1-1 0,2 1-1,0-2-1,0 1 0,0 0 0,0-1 0,0 0-1,-1 0 1,1 1 0,-1-2 0,1 1 0,-1 0 0,4-5-1,2-3-21,-1-1 0,-1 0 0,1 0-1,6-19 1,-11 26 20,4-10 4,-1 0 0,0 0 0,-1 0-1,-1 0 1,0 0 0,1-21 0,-4 34-30,1 13-20,1-1 0,0 0-1,1 0 1,0 0 0,9 21-1,6 20 78,-15-39 9,0 1 1,-1 0-1,0-1 0,-1 1 0,-1 0 0,0 0 0,-1 0 0,-4 20 1,4-29-15,0-1 0,-1 1 0,1-1 1,-1 0-1,0 0 0,0 0 1,-1 0-1,1 0 0,-1 0 0,0-1 1,0 1-1,0-1 0,-1 0 0,1 0 1,-1 0-1,1 0 0,-1-1 1,0 1-1,0-1 0,0 0 0,0 0 1,-1-1-1,1 1 0,-1-1 1,1 0-1,-1 0 0,1 0 0,-9 0 1,-35-1-865,3 1-1691,2 8-3891,9 8-1944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46.2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68 226 769,'0'0'14760,"-12"-13"-13729,-38-44-508,49 55-493,0 0 0,0-1 0,1 1 1,-1-1-1,1 1 0,-1-1 0,1 0 0,0 1 0,0-1 1,0 1-1,0-1 0,0 0 0,1 1 0,-1-1 1,1 1-1,0-1 0,-1 1 0,1-1 0,0 1 0,1 0 1,-1-1-1,0 1 0,1 0 0,-1 0 0,1 0 1,0 0-1,-1 0 0,1 0 0,3-1 0,0-4 84,44-44 767,-45 48-814,-1 0 1,1 1-1,0-1 0,0 1 0,0 0 0,0 0 0,0 0 0,0 1 0,0-1 0,1 1 1,-1 0-1,0 0 0,7 0 0,-9 2-61,1-1-1,-1 1 1,0 0 0,0 0 0,0 0 0,1 0-1,-1 0 1,0 0 0,0 0 0,0 1 0,-1-1-1,1 1 1,0 0 0,0-1 0,-1 1-1,1 0 1,-1 0 0,0 0 0,0 0 0,2 4-1,25 56-5,-18-38-249,48 96-5218,-21-51 236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47.9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459 1 224,'-9'25'742,"-98"359"1719,25 357-811,43-284-1309,4-161-350,-61 703-19,89-501-568,-4 87-276,-55 385-1813,60-894 2258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50.0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7188 160,'0'0'732,"4"17"-690,16 55 17,-19-68-41,1 0 0,0 0-1,0 0 1,1 0 0,-1 0 0,1 0 0,0-1 0,0 1-1,0-1 1,0 0 0,1 1 0,-1-2 0,1 1 0,0 0-1,5 2 1,3 1 227,0-1-1,0 0 0,20 4 1,-14-4 227,97 34 693,-61-19-949,1-3 1,91 17 0,-5-15 622,1-7 0,-1-6 1,1-7-1,243-31 0,-308 21-843,-8 2-30,0-3-1,70-22 1,-118 27 27,1-1 0,-1-1-1,-1-1 1,0 0 0,0-2 0,-1 0-1,0-2 1,-1 0 0,-1-1-1,20-22 1,-13 8 530,-2-2 1,-1-1-1,31-65 0,8-12 491,179-308 2723,-198 336-3114,57-123 408,-82 164-828,-1 0 0,-3-2 0,10-54 0,68-947 582,-76 550 575,17-389-451,-44-226-317,-1 785-512,-2-11 3,-5-273 123,23 503-201,1 39 54,-11-111-1,-3 120 22,-2 0-1,-26-68 0,9 32-23,13 44 16,-2 0 1,-2 1-1,-3 1 1,-1 1-1,-2 1 0,-2 1 1,-2 2-1,-59-61 0,80 91-67,-1 0 0,0 1 1,0 0-1,-1 1 0,0 0 0,-1 1 0,0 0 0,0 1 0,-1 1 0,0 0 0,0 1 0,0 0 0,0 1 0,-1 0 0,0 2 0,0-1 0,0 2 0,-16 0 0,-293 1 113,299 3-146,1 2 1,0 0-1,0 1 1,1 1-1,-1 1 1,2 2-1,-33 17 1,-10 3-25,-57 21 3,3-3-238,-210 119 0,294-145 249,1 1 0,1 2 0,1 1 0,1 1 0,1 2 0,2 1 0,1 2 0,2 0 0,1 2 0,-21 38 0,12-6 34,3 2 0,3 0 0,-24 100 0,22-45-4,-14 145 0,26-46-22,13 227 1,6-240 13,13 557-80,-5 254-94,-11-892 198,-34 381 1,-35-4-10,3-25-1,23-163-2,13-119-130,-7 289-1,37-430 177,3 0-1,3-1 1,16 80-1,-16-118-28,-1 1 0,2-2 0,0 1 1,1-1-1,1 0 0,1 0 0,0-1 0,1 0 0,1-1 1,0 0-1,1-1 0,1 0 0,0 0 0,21 15 0,-27-24-108,1 0 0,1-1 0,-1 0 0,1 0 0,-1 0 0,1-1 0,0 0 0,0-1 0,10 1 0,10 0-1362,46-1 1,-58-2 830,54 0-5487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52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4 224,'0'0'8317,"4"-2"-6902,15 0 8123,-24 32 4687,2-17-13586,0 2-4002,-12 89 4234,14-80-4868,1 0-4355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13.0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38 294 4260,'0'0'13191,"-9"0"-12144,-20 0 239,62 0 2083,-27 0-3168,54 1 743,0-2 0,0-3 0,-1-3 0,63-14 1,-50 5-620,1 3 1,0 3-1,124 0 1,159-19 433,-137 7-429,-98 9-153,76-2 31,139-10 26,-2 1-25,-49 14-29,113-1 120,-371 13-698,-12-3-1167,-29-22-844,-2 4-2833,-3-3-2793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07.0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1 220 7879,'0'0'6972,"0"-1"-6830,0 0-1,0 0 0,0 0 0,0 0 1,0 1-1,0-1 0,1 0 0,-1 0 0,0 0 1,0 1-1,1-1 0,-1 0 0,1 0 1,-1 1-1,0-1 0,1 0 0,-1 1 0,1-1 1,0 0-1,-1 1 0,2-2 0,155-67 1766,-81 38-1694,-31 12-131,1 2-1,0 2 1,1 1 0,1 3 0,61-6 0,-110 9 2002,-3 8-1461,3 11-789,4 36 300,3 0 1,2 0 0,1-1-1,3 0 1,23 60 0,-12-39 141,19 99 1,-37-125-129,-2-1 0,-3 55 1,-1-39 789,-1-55-896,1 1 0,-1-1 0,0 0 0,0 0 0,0 0 0,1-1 0,-1 1 0,0 0 0,0-1 0,0 1 0,0-1 0,-4 1-1,0 0-10,-245 56 188,247-56-171,1-2-1,0 1 1,-1 0 0,1-1-1,0 1 1,-1-1 0,1 0-1,0 0 1,0-1 0,0 1-1,0 0 1,0-1-1,0 0 1,0 0 0,0 0-1,1 0 1,-1 0 0,1 0-1,-1-1 1,1 1 0,0-1-1,0 0 1,0 0-1,-2-4 1,-7-11-47,1-1-1,-13-36 1,16 39 39,-29-73-8,4-1 0,4-2 0,4-1 1,-21-168-1,42 240-162,1-4-54,1 4-10110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16.9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91 83 7879,'0'0'17259,"-18"-5"-15673,-55-12-444,89 15-683,0 1 1,0 1-1,22 2 0,118 27 5,141 17 171,-75-38-522,1-10-1,409-56 0,-444 39 45,230 8 1,-392 4-1411,15-16-6922,-23 12 4171,5 0-3640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17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189 2 10922,'0'0'14830,"-9"-1"-13570,-17 3-901,25-2-347,1 1 0,0-1 0,-1 0-1,1 0 1,0 1 0,-1-1-1,1 0 1,0 0 0,-1 1-1,1-1 1,0 0 0,0 1-1,0-1 1,-1 0 0,1 1 0,0-1-1,0 0 1,0 1 0,0-1-1,0 1 1,-1-1 0,1 0-1,0 1 1,0-1 0,0 0 0,0 1-1,0-1 1,0 1 0,0-1-1,1 0 1,-1 1 0,0-1-1,0 1 1,0-1 0,4 8 117,0-1 1,1 0-1,0-1 1,0 1-1,7 6 1,-9-9-96,21 23 124,-12-15 38,-1 1 1,0 0-1,0 1 0,-2 0 1,15 27-1,-23-38-145,1 1 0,-1 0 0,0-1 0,0 1-1,-1 0 1,1 0 0,-1 0 0,0 0 0,0-1 0,0 1 0,0 0-1,0 0 1,-1 0 0,0-1 0,0 1 0,0 0 0,0 0-1,-1-1 1,1 1 0,-1-1 0,0 0 0,0 1 0,0-1-1,-1 0 1,1 0 0,-1 0 0,0-1 0,1 1 0,-1 0-1,0-1 1,-4 3 0,-3 1-90,1 1-1,-1-1 1,-1-1-1,1 1 0,-1-2 1,0 0-1,0 0 1,-22 4-1,18-5-1548,0-2-1,0 0 0,-25-1 1,12-7-5208,3-15-2541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17.7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51 1249,'0'0'23836,"-4"-9"-22176,-13-24-507,13 24-379,5 23 412,3 8-982,1-1 1,1 1-1,1-1 0,1-1 1,1 1-1,1-2 1,0 1-1,2-1 1,16 22-1,-27-41-209,-1 1-1,1 0 0,-1 0 1,1 0-1,-1 0 1,1 0-1,0 0 0,-1 0 1,1-1-1,0 1 1,0 0-1,-1-1 0,1 1 1,0 0-1,0-1 1,0 1-1,0-1 0,0 1 1,0-1-1,0 0 1,0 1-1,0-1 0,0 0 1,0 0-1,0 0 1,0 0-1,0 0 0,0 0 1,0 0-1,1 0 1,-1 0-1,0 0 0,0 0 1,0-1-1,0 1 1,0 0-1,0-1 0,0 1 1,0-1-1,-1 1 1,1-1-1,0 0 0,0 1 1,0-1-1,0 0 1,0 0-1,4-6-52,-1 0 0,0 1 0,0-1 0,-1-1-1,4-9 1,2-4 99,-6 16-45,5-13-33,2 0 1,0 1 0,22-27-1,-30 40 24,1 1-1,0 0 0,0-1 0,0 1 1,0 1-1,1-1 0,-1 0 0,1 1 0,0 0 1,0 0-1,0 0 0,0 0 0,0 1 0,0-1 1,0 1-1,0 0 0,1 1 0,-1-1 0,0 1 1,1-1-1,-1 1 0,0 1 0,6 0 1,-5 0 10,-1 1 1,0 0 0,0-1-1,0 2 1,-1-1 0,1 0-1,0 1 1,-1 0 0,0 0 0,1 0-1,-1 0 1,0 0 0,-1 1-1,1-1 1,-1 1 0,1 0-1,-1 0 1,0 0 0,0 0 0,-1 0-1,1 0 1,0 5 0,2 6 70,0 0 0,-1 0 1,-1 0-1,0 1 1,-1 16-1,-1-25 4,-1 0-1,-1 0 1,1-1-1,-1 1 1,0 0-1,-1-1 1,1 1-1,-1-1 1,-1 0-1,1 0 1,-1 0-1,0 0 1,0-1-1,-1 1 1,0-1-1,0 0 1,0-1-1,0 1 1,-8 4-1,0 0-334,-1 0 0,0-1 1,-1 0-1,0-1 0,0-1 0,0-1 0,-20 6 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18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10 4708,'0'0'12039,"-15"-7"-775,20 6-11220,-1 0 1,1 1 0,0-1 0,0 1 0,0 1 0,-1-1-1,1 0 1,0 1 0,5 2 0,-9-1 9,0 1 1,0-1-1,0 1 1,0 0-1,0 0 1,-1-1-1,1 1 0,-1 0 1,0 0-1,0 0 1,0-1-1,0 1 1,0 0-1,0 0 0,-1 0 1,0 0-1,-1 3 1,1 0 18,-1-1 1,0 0 0,-1 1 0,1-1-1,-1 0 1,0 0 0,-5 6-1,7-10-78,0-1 0,0 1 0,1-1 0,-1 1-1,0 0 1,1-1 0,-1 1 0,0 0-1,1 0 1,-1-1 0,1 1 0,-1 0 0,1 0-1,-1 0 1,1 0 0,0 0 0,-1 0 0,1 0-1,0-1 1,0 1 0,0 0 0,0 0-1,0 0 1,0 0 0,0 0 0,0 0 0,0 0-1,0 0 1,0 0 0,1 0 0,-1 0 0,0 0-1,1 0 1,0 1 0,2 0-40,0 0 0,0 0 1,0 0-1,0 0 0,1-1 0,-1 0 1,0 1-1,5 0 0,1 1 107,-5-2-46,0 0 0,0 1 0,-1-1 0,1 1 0,0 0 0,-1 0 0,0 1 0,1-1 0,-1 1-1,0 0 1,0-1 0,-1 1 0,1 1 0,0-1 0,2 6 0,-4-8 28,0 1 0,-1 0 0,1 0-1,-1 0 1,0 0 0,1 0 0,-1 0 0,0 0 0,0 0-1,0 0 1,-1 0 0,1 0 0,0 0 0,-1 0 0,1-1 0,-1 1-1,0 0 1,0 0 0,1 0 0,-1-1 0,0 1 0,-1 0 0,1-1-1,0 1 1,0-1 0,-1 1 0,1-1 0,-1 0 0,1 0 0,-1 1-1,1-1 1,-1 0 0,-3 1 0,-1 1 33,0 0 1,0 0-1,0 0 1,0-1-1,-12 3 1,-3 0-2605,1 4-6056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19.7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214 234 4548,'0'0'2616,"-19"-11"-411,-10-6-1205,-55-33 2304,23 19 1964,41 20 1589,42 15-2369,-4 1-5424,59 7 1343,1-3-1,0-4 0,80-4 0,-71-1-183,143 2 190,268-33 1,-156-21-221,84-12 265,-363 60-367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20.1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9 8968,'0'0'17340,"-7"-3"-15691,-17-2-679,63 18-481,26 10-154,-35-13-167,-13-4-103,1 0 1,-1 2 0,28 15 0,-41-21-25,-1 0 0,0 0 0,0 0 0,0 1 0,0-1 0,0 1 0,-1 0 0,1 0 0,-1 0 0,0 0 0,0 0 1,0 0-1,0 1 0,0-1 0,-1 0 0,0 1 0,1 0 0,-1-1 0,-1 1 0,1 0 0,0-1 0,-1 1 0,0 0 0,0 4 0,-1-5-40,1 1-1,-1 0 1,-1 0-1,1-1 1,0 1-1,-1-1 1,0 1-1,0-1 1,0 0-1,0 0 0,0 0 1,-1 0-1,-4 5 1,-46 35-1108,23-21-558,3 3-4776,-39 46 0,10-8-6205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20.7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26 10922,'0'0'14585,"-5"-7"-12525,-12-11-1024,17 18-1020,-1-1 1,1 1-1,0 0 0,0 0 0,0 0 0,-1 0 0,1 0 1,0 0-1,0 0 0,0 0 0,-1 0 0,1 0 0,0 0 1,0 0-1,0 0 0,-1 0 0,1 0 0,0 0 0,0 1 1,0-1-1,0 0 0,-1 0 0,1 0 0,0 0 1,0 0-1,0 0 0,0 0 0,-1 1 0,1-1 0,0 0 1,0 0-1,0 0 0,0 0 0,0 1 0,0-1 0,0 0 1,-1 0-1,1 0 0,0 1 0,0-1 0,0 0 0,0 0 1,0 0-1,0 1 0,0-1 0,0 0 0,0 0 0,0 0 1,0 1-1,0-1 0,0 0 0,8 60 819,-5-44-707,2 9 384,14 45 1,-17-66-474,0 1 0,-1 0 0,1 0 0,1-1 0,-1 0 0,1 1 0,0-1 0,0 0 0,0 0 0,0 0 0,1-1 0,-1 1-1,1-1 1,0 0 0,0 0 0,5 3 0,-6-5-39,1 0 0,-1 1 0,0-1 0,1-1 0,-1 1 0,0 0 0,1-1 0,-1 0 0,1 0 0,-1 0 0,1 0 0,-1 0 0,0-1 0,1 0 0,-1 1 0,0-1 0,1 0 0,-1-1 0,0 1 0,0-1 0,0 1 0,0-1 0,0 0 0,0 0 0,0 0 0,-1 0 0,1-1 0,2-3 0,6-8 0,0 0 0,-2 0 0,1-2 0,10-25 0,15-20 0,-34 60 0,0 0-1,-1 0 0,1 0 1,0 0-1,0 0 0,0 1 1,0-1-1,0 0 0,1 1 1,-1-1-1,0 1 0,0-1 1,0 1-1,0-1 0,1 1 1,-1 0-1,0 0 0,0 0 1,1-1-1,-1 1 1,0 0-1,1 1 0,-1-1 1,0 0-1,0 0 0,1 0 1,-1 1-1,0-1 0,0 1 1,0-1-1,0 1 0,1-1 1,-1 1-1,0 0 0,0 0 1,0-1-1,0 1 0,1 2 1,39 40-1,-35-35 17,11 12 24,-2 1 0,0 0 0,-1 1 0,-1 0 1,-1 1-1,-2 0 0,0 1 0,-1 0 0,-1 1 1,-2 0-1,0 0 0,-2 1 0,0-1 0,-2 1 1,-1 0-1,-3 34 0,0-47-40,-1 0 0,-1-1 0,0 1 0,0-1 0,-1 1 0,-1-1 0,0-1 0,-1 1 0,0-1 0,-1 0 0,0-1 0,0 0 0,-1 0 0,0-1 0,-1 0 0,0 0 0,-1-1 0,0-1 0,0 0 0,0 0 0,-1-1 0,0 0 0,0-1 0,-1-1 0,0 0 0,1 0 0,-1-2 0,0 1 0,-21 0 0,33-3-74,0 0 1,0 0-1,0-1 1,0 1-1,0 0 1,0 0-1,0-1 1,0 1-1,1 0 1,-1-1-1,0 1 1,0-1-1,0 1 1,0-1-1,1 1 1,-1-1-1,0 0 1,1 1-1,-1-1 0,0 0 1,1 0-1,-1 1 1,1-1-1,-1 0 1,1 0-1,0 0 1,-1 0-1,1 0 1,0 0-1,0 1 1,-1-1-1,1 0 1,0 0-1,0 0 1,0 0-1,0 0 1,0 0-1,0 0 0,0 0 1,1 0-1,-1 0 1,1-1-1,-1-3-565,1 1 1,0 0-1,1 0 0,-1 0 0,1 0 0,-1 0 0,1 0 0,1 0 0,2-3 1,27-23-7834,5 1-4223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21.1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0 11403,'0'0'16581,"0"7"-15626,-1 24-187,0-17-452,0-1-1,2 1 1,-1 0-1,2-1 1,4 24 0,-4-33-302,-1 0 0,0-1 0,1 1 1,0-1-1,0 1 0,0-1 0,0 0 1,1 0-1,-1 0 0,1 0 1,0 0-1,0 0 0,0-1 0,0 1 1,0-1-1,0 0 0,1 0 0,-1 0 1,1 0-1,0-1 0,-1 0 1,1 1-1,0-1 0,0 0 0,5 0 1,-2 0-154,0 0 0,0 0 0,0-1 0,0 1 0,0-2-1,0 1 1,0-1 0,0 0 0,0-1 0,0 1 0,0-1 0,0-1 0,-1 1 0,13-8 0,-15 8-254,0-1 0,0 0 0,-1 0 0,1-1 0,-1 1 0,0-1 0,0 0 0,0 1 0,3-8 0,-3 5-410,0 0 1,-1 0-1,0 0 0,0 0 1,-1 0-1,0 0 1,0 0-1,0-8 0,0 5-285,0-22-946,-5 18 10622,4 24-7172,-1 54 726,0-16-733,9 93-1,-8-137-1432,2 1 0,-1-1 0,1 0 0,0 0 1,0 0-1,0-1 0,1 1 0,-1 0 0,1-1 0,6 8 0,-8-11-159,0 0-1,0 0 0,0 0 1,0 0-1,0 0 1,1-1-1,-1 1 0,0 0 1,0-1-1,1 1 1,-1-1-1,0 1 0,0-1 1,1 0-1,-1 1 0,0-1 1,1 0-1,1 0 1,-1 0-316,0-1 0,0 1 0,0-1 0,-1 0 0,1 0 0,0 0 0,-1 1 0,1-1 0,-1-1 0,1 1 0,-1 0 0,0 0 1,1-1-1,-1 1 0,0 0 0,0-1 0,2-2 0,15-35-13723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14.8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61 190 6406,'0'0'12753,"-9"0"-10542,-20 0-887,7 0 5557,25 0-6721,143 1 1137,8 2-659,272-31 0,-120-24-511,472-54 205,-694 100-332,0 5 0,141 14 0,-193-7 0,43 15 0,0 0 0,-64-19-2132,0-1-6230,-7 0 4538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15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100 2 8360,'0'0'15476,"-13"0"-13688,-50-1 321,63 5-1997,1-1-1,0 1 1,0 0-1,0 0 1,1-1 0,0 1-1,-1 0 1,1-1-1,0 0 1,1 1 0,-1-1-1,0 0 1,1 0 0,0 0-1,6 4 1,53 40 308,-50-38-299,-4-4-53,0 0 0,0 1 0,-1 1 0,0-1-1,0 1 1,-1 0 0,0 1 0,0 0 0,9 16-1,-13-20-9,0 0 0,-1 1-1,0-1 1,0 1-1,0 0 1,0-1-1,-1 1 1,0 0 0,0-1-1,0 1 1,0 0-1,-1-1 1,0 1-1,0-1 1,0 1-1,-1-1 1,1 1 0,-1-1-1,0 0 1,0 0-1,0 1 1,-6 6-1,-3 4-75,-1 0-1,-1-1 0,0 0 1,-1-1-1,0 0 0,-1-1 1,0 0-1,-1-2 0,-29 15 0,29-19-501,8-5-1507,4-31-15065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07.6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57 4004,'0'0'9641,"2"-7"-8248,0 0-931,4-22 6523,-7 30-6611,-3 3-292,0 1 0,1-1 0,0 1 0,0 0 1,0 0-1,0 0 0,1 0 0,0 0 0,0 0 0,0 1 0,1-1 1,0 1-1,-1 9 0,-1 79 486,3-70-460,0-16-90,0 0 0,1 0 1,0 0-1,0 0 0,1 0 1,0 0-1,0 0 0,1-1 1,0 1-1,0-1 0,0 0 1,8 11-1,-8-15-41,0 1 0,0-1 0,0 1 0,1-1 0,-1 0 1,1-1-1,0 1 0,0 0 0,0-1 0,0 0 0,0 0 0,1 0 0,-1-1 0,1 0 1,-1 1-1,1-1 0,-1-1 0,1 1 0,0-1 0,-1 0 0,1 0 0,7-1 0,-9 0 18,1 0 0,0 0-1,0-1 1,-1 1-1,1-1 1,-1 0 0,1 0-1,-1 0 1,0-1-1,0 1 1,0-1 0,0 0-1,-1 0 1,1 0 0,-1 0-1,1 0 1,-1 0-1,0-1 1,0 1 0,-1-1-1,1 1 1,-1-1-1,1 0 1,0-7 0,3-4-42,-2-1 0,0 0 0,0-1 1,0-28-1,-3 38 63,-1-1 1,1 1-1,-1-1 0,0 1 0,-1 0 1,1 0-1,-2 0 0,1 0 1,-1 0-1,0 0 0,0 0 0,-1 1 1,0 0-1,0 0 0,0 0 1,-1 0-1,0 0 0,0 1 0,-7-5 1,5 1-19,4 6-11,1 0-1,-1 0 0,0 0 1,0 0-1,0 0 1,0 0-1,0 1 0,-1 0 1,1 0-1,-1 0 0,1 0 1,-1 0-1,-5-1 1,4 31-4771,-3 38-3373,8-21 972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15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4228,'0'0'22464,"3"6"-21103,9 21-565,-2 1-1,8 32 1,-10-30-462,1-1 1,22 46-1,-31-74-333,0 0 0,0 0-1,0 0 1,1 0 0,-1 0 0,0-1 0,1 1-1,-1 0 1,0 0 0,1-1 0,-1 1 0,1 0-1,-1 0 1,1-1 0,0 1 0,-1 0 0,1-1-1,0 1 1,-1-1 0,1 1 0,0-1 0,0 1-1,-1-1 1,1 0 0,0 1 0,0-1 0,0 0-1,0 0 1,-1 1 0,1-1 0,0 0 0,0 0-1,0 0 1,0 0 0,0 0 0,0 0 0,-1 0-1,1-1 1,0 1 0,0 0 0,0 0 0,0-1-1,0 1 1,-1 0 0,1-1 0,0 1 0,0-1-1,-1 1 1,1-1 0,0 1 0,-1-1 0,1 0-1,-1 1 1,1-1 0,0 0 0,0-1 0,5-7-12,-1 0 0,0 0 0,0 0 1,3-11-1,-1 3 30,-1 6-24,-1 1-5,0 0 0,0 0 0,1 1 0,11-13 1,-17 21 4,1 0 1,0 0-1,0-1 0,0 1 1,0 0-1,0 0 1,1 0-1,-1 1 1,0-1-1,0 0 1,1 0-1,-1 1 0,0-1 1,1 1-1,-1-1 1,0 1-1,1-1 1,-1 1-1,1 0 1,-1 0-1,1 0 0,-1 0 1,1 0-1,-1 0 1,1 0-1,-1 0 1,0 1-1,1-1 0,-1 0 1,1 1-1,-1-1 1,0 1-1,1 0 1,-1-1-1,0 1 1,0 0-1,1 0 0,-1 0 1,0 0-1,0 0 1,1 2-1,4 3 38,-1 1 0,0-1-1,-1 1 1,1 1-1,-1-1 1,-1 1 0,0-1-1,0 1 1,0 0 0,-1 0-1,0 1 1,0-1 0,-1 0-1,0 0 1,-1 1 0,0-1-1,0 1 1,-1-1 0,0 0-1,0 1 1,-1-1 0,0 0-1,-1 0 1,0 0 0,0 0-1,0-1 1,-1 1 0,0-1-1,-1 0 1,1 0 0,-1 0-1,-1-1 1,-9 10 0,3-7 199,0 0 0,-1 0 1,0-1-1,-23 10 0,-14-4-1783,46-14 546,-1 1 0,1-1 0,-1 0 0,1-1 1,-1 1-1,1-1 0,-1 0 0,-6-2 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22.2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31 1217,'0'0'20542,"-9"-19"-16735,10 18-3745,0 0 1,1-1 0,-1 1 0,1 0 0,-1 1 0,1-1 0,-1 0 0,1 0 0,0 1 0,-1-1 0,1 1 0,0-1 0,-1 1 0,1 0-1,0-1 1,0 1 0,-1 0 0,1 0 0,0 0 0,0 1 0,0-1 0,-1 0 0,1 1 0,0-1 0,-1 1 0,1 0 0,0-1 0,-1 1 0,1 0-1,-1 0 1,1 0 0,-1 0 0,0 0 0,1 0 0,-1 0 0,0 1 0,0-1 0,1 0 0,-1 1 0,0-1 0,-1 1 0,1-1 0,0 1 0,0 0-1,-1-1 1,1 1 0,-1 0 0,1-1 0,-1 1 0,0 0 0,1 3 0,-1 2 35,0 1-1,-1 0 1,1 0 0,-1 0 0,-1 0-1,0 0 1,0-1 0,0 1 0,-1-1-1,0 1 1,0-1 0,-7 10-1,6-10-16,1-4-42,1 1 0,0-1-1,0 1 1,0-1 0,0 1-1,0 0 1,1 0 0,0 0-1,0 0 1,0 0 0,0 0-1,0 0 1,1 0 0,0 0-1,0 6 1,1-10-41,1 1 0,-1-1 0,0 1 1,1-1-1,-1 0 0,1 1 0,-1-1 1,0 0-1,1 0 0,-1 0 0,1 0 0,-1 0 1,1 0-1,-1-1 0,3 0 0,-2 1-1,8-3-26,0 0 1,0 0-1,-1-1 0,1 0 1,-1-1-1,0 0 0,-1 0 1,1-1-1,-1 0 1,0-1-1,7-7 0,-2 3-1413,0 1 0,0 0 0,20-10-1,-13 12-6276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23.8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 50 5381,'0'0'15006,"-15"-4"-13634,13 3-1285,-15-4 613,-1-1 0,1-1 1,-29-16-1,45 23-643,1-1 0,-1 1 0,1 0 0,0-1 0,-1 1-1,1 0 1,-1-1 0,1 1 0,-1 0 0,1 0 0,-1 0 0,1 0-1,-1 0 1,1-1 0,-1 1 0,0 0 0,1 0 0,-1 0 0,1 0-1,-1 0 1,1 0 0,-1 1 0,1-1 0,-1 0 0,1 0 0,-1 0-1,1 0 1,-1 1 0,1-1 0,-1 0 0,1 1 0,-1-1 0,1 0-1,-1 1 1,1-1 0,0 0 0,-1 1 0,1-1 0,0 1 0,-1-1-1,1 0 1,0 1 0,0-1 0,-1 1 0,1-1 0,0 1 0,0-1-1,0 1 1,0 0 0,-1-1 0,1 1 0,0-1 0,0 1 0,0-1-1,0 1 1,0-1 0,1 1 0,-1 0 0,6 38 48,-2-26-79,2-1 0,-1 1 0,2-1 0,0 0 0,0-1 0,1 0 1,0 0-1,1 0 0,1-1 0,-1-1 0,1 1 0,18 11 1,7 5 25,2-2 0,63 31 0,4-10 23,-67-31 10,0 2 1,55 34-1,-91-50-77,0 1 0,1-1 1,-1 1-1,0 0 0,0-1 0,0 1 0,0 0 0,0 0 0,0 0 1,0 0-1,0 0 0,0 0 0,0 0 0,0 0 0,-1 0 1,1 0-1,0 0 0,-1 0 0,1 1 0,-1-1 0,1 0 1,-1 1-1,0-1 0,1 0 0,-1 1 0,0-1 0,0 0 1,0 1-1,0-1 0,0 0 0,0 1 0,-1-1 0,1 0 0,0 1 1,-1-1-1,1 0 0,-1 0 0,1 1 0,-1-1 0,1 0 1,-1 0-1,0 0 0,0 0 0,0 0 0,1 0 0,-3 2 1,-4 3 57,0-1 0,-1 1 0,1-2-1,-1 1 1,-13 5 0,-61 27-62,-55 27-996,49-11-3150,17-3-3881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6.0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27 3555,'0'0'5462,"5"0"-4582,34 0 3338,-44-10-7000,-9-6-1056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6.9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1 224,'0'0'7346,"13"7"-6230,23 16-795,2-2 1,1-2-1,53 19 1,-31-21 32,507 139-457,-530-149-466,74 5-1,-79-11 269,0 2 0,0 2 0,40 10-1,163 42-720,-63-19-1377,8 25 2184,-136-44-431,1-3 0,0-1 1,70 12-1,-75-21-1014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7.2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1377,'0'0'9337,"3"2"-7394,1 0-917,0 0-1,-1-1 0,1 1 0,0-1 0,0 0 1,0 0-1,6 0 0,10-2-7374,0-3-2364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8.1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336 7 10666,'0'0'13399,"-4"-3"-11717,4 2-1628,-1 1 0,0 0-1,1-1 1,-1 1 0,0 0 0,1-1 0,-1 1 0,0 0-1,0 0 1,1 0 0,-1 0 0,0 0 0,1 0-1,-1 0 1,0 0 0,0 0 0,1 0 0,-1 0 0,0 0-1,0 0 1,1 1 0,-1-1 0,0 0 0,1 0-1,-1 1 1,0-1 0,1 1 0,-2 0 0,-20 23 754,-21 52-208,29-48-243,-26 42-214,-80 159 1673,74-108-2950,39-94-385,0 1 0,-4 40 0,11-53-2087,-1 1-4500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8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11082,'0'0'16080,"58"65"-15248,-20-26-575,3-2-193,7 2-64,6 1-705,-3-1-1537,3 2-2050,-4 0-3171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8.8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1 13036,'0'0'13197,"-42"102"-12525,38-68-640,4-4-32,0 1-1281,0-1-2242,15 0-2435,5-6-6662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9.1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145 0 14061,'0'0'12348,"-16"10"-11964,-51 31-111,63-38-263,1-1 0,-1 1 0,1 0 0,0 0 1,0 1-1,0-1 0,-3 5 0,6-8 22,0 1-1,0 0 0,-1-1 1,1 1-1,0 0 1,-1-1-1,1 1 1,-1-1-1,1 1 0,-1-1 1,1 1-1,-1-1 1,1 1-1,-1-1 1,1 0-1,-1 1 0,0-1 1,1 0-1,-1 1 1,0-1-1,1 0 1,-1 0-1,0 1 1,1-1-1,-1 0 0,0 0 1,1 0-1,-1 0 1,0 0-1,1 0 1,-1 0-1,0 0 0,0 0 1,1-1-1,-1 1 1,0 0-1,0-1 0,0 0-11,0 0 0,0 1-1,0-1 1,1 0-1,-1 0 1,0 0 0,1 0-1,-1-1 1,1 1-1,-1 0 1,1 0 0,-1 0-1,1 0 1,0-1-1,0 1 1,0 0 0,-1 0-1,1 0 1,0-2 0,0 2-25,0 0 0,0 1 0,0-1 0,0 0 0,0 0 0,0 0 0,0 1 0,0-1 0,0 0 0,0 0 0,1 0 1,-1 1-1,0-1 0,0 0 0,1 0 0,-1 1 0,0-1 0,1 0 0,-1 0 0,1 1 0,-1-1 0,1 1 1,-1-1-1,1 0 0,0 1 0,-1-1 0,1 1 0,0 0 0,-1-1 0,1 1 0,1-1 0,6 1-5,0 0 0,0 0-1,0 1 1,-1 1-1,1-1 1,0 1-1,-1 0 1,1 1 0,-1 0-1,1 0 1,-1 0-1,0 1 1,-1 0-1,1 1 1,-1 0 0,1 0-1,-2 0 1,1 0-1,0 1 1,-1 0-1,0 0 1,6 10 0,-4-6 54,-1 0 0,1 1 0,-2-1 0,1 1 0,-2 0 0,1 1 0,-1-1 0,-1 1 0,0 0 1,-1 0-1,0 0 0,-1 0 0,0 0 0,-2 17 0,0-25 11,0-1-1,0 0 1,0 1 0,0-1-1,0 0 1,-1 0 0,0 0-1,0 0 1,0-1 0,0 1-1,0 0 1,0-1 0,0 1-1,-1-1 1,0 0 0,1 0 0,-1 0-1,0 0 1,-6 3 0,-6 2-49,-1 0 0,-29 8 1,15-5-746,22-5-987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08.0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222 1 4420,'0'0'14419,"-16"4"-12935,2 0-1097,5-3-197,1 1 1,0 0-1,0 1 0,0-1 0,1 2 0,-1-1 0,1 1 1,-1 0-1,1 1 0,0 0 0,-7 6 0,5-1 7,0 0 0,0 1-1,1 1 1,0-1 0,1 1-1,0 0 1,1 1-1,0 0 1,1 0 0,1 0-1,0 1 1,0-1 0,2 1-1,0 0 1,0-1 0,1 1-1,2 21 1,-1-33-196,0 0 0,0 0 1,0 0-1,0 0 0,1 0 0,-1-1 1,1 1-1,0 0 0,-1 0 1,1 0-1,0 0 0,0 0 0,0-1 1,0 1-1,1 0 0,-1-1 0,0 1 1,1-1-1,-1 0 0,3 2 1,0 0-60,0-1 0,0 0 0,0 0 0,1 0 0,-1 0 0,0-1 0,1 0 0,8 2 1,0-2-181,0 0 1,0-1 0,1 0 0,-1-1 0,22-4 0,-25 2 115,0 0-1,0-1 0,0 0 1,-1-1-1,0 0 0,0 0 1,0-1-1,0 0 0,-1-1 1,0 0-1,-1 0 0,1-1 1,9-13-1,-14 18 113,0-1 0,-1 1 0,1-1-1,-1 0 1,0 0 0,0 0 0,-1 0 0,1 0 0,-1 0 0,0 0 0,0 0 0,0-1-1,0 1 1,-1-1 0,0 1 0,0 0 0,0-1 0,0 1 0,-1 0 0,1-1 0,-1 1-1,0 0 1,-1-1 0,1 1 0,-1 0 0,0 0 0,0 0 0,0 0 0,0 1 0,-1-1-1,1 1 1,-1-1 0,0 1 0,-4-4 0,4 5-4,-2-4-30,0 1 0,-1 0 0,1 0 0,-1 0 0,0 1 0,0-1 0,-1 2 0,1-1 0,-1 1 0,0 0 0,0 0 0,0 1 0,-10-3 0,17 7-270,-1-1 1,0 0-1,0 0 0,1 0 1,-1 0-1,1 0 0,-1 1 1,1-1-1,-1 0 0,1 1 1,0-1-1,0 0 0,-1 1 1,1-1-1,0 0 0,0 1 0,0-1 1,1 0-1,-1 1 0,0-1 1,1 3-1,-1 0-771,2 23-5028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9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263 1 6662,'0'0'20948,"-5"21"-20024,5-19-904,-7 31 398,-2 0 0,-1-1 0,-24 52 0,-1-16-840,-77 169 3823,100-202-4863,-13 54 1,20-61-2380,1-1 0,-1 50 0,5-61-7327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49.7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15214,'0'0'10923,"118"28"-10475,-60-1-352,0 1-96,4 5 0,-2 6-993,-6 6-1761,-5 9-2852,-7 4-3554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50.1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65 10762,'0'0'13042,"10"-11"-12562,37-32-95,-46 42-366,0 0 0,1 0 1,-1 0-1,0 0 1,1 0-1,-1 0 1,1 1-1,-1-1 0,1 0 1,-1 1-1,1-1 1,-1 1-1,1 0 0,-1 0 1,1-1-1,0 1 1,-1 0-1,1 0 0,1 1 1,-1-1 1,-1 1-1,0-1 1,0 1 0,0 0 0,0-1 0,0 1-1,0 0 1,0 0 0,0 0 0,-1 0 0,1 0-1,0-1 1,0 2 0,-1-1 0,1 0 0,-1 0-1,1 0 1,0 2 0,1 4 69,0 1 0,0-1 0,-1 0 0,0 1 0,-1 10-1,0-18-87,0 13 107,0 0 0,-2 0-1,1 0 1,-2 0 0,0 0 0,0-1 0,-1 1 0,0-1 0,-1 0 0,-1 0 0,0-1 0,-1 0 0,0 0 0,0 0 0,-1-1 0,-17 18 0,35-36-197,0 1 1,1 0-1,0 1 0,0 1 1,1-1-1,20-5 1,-9 3-2286,1 1-1,0 2 1,43-6 0,-11 10-5276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50.4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162 13 8968,'0'0'13325,"-8"15"-12252,7-13-1083,-4 7 366,0 0-1,0 0 1,-1 0 0,-8 9 0,13-17-329,0 0 1,1 0-1,-1-1 0,0 1 1,1 0-1,-1 0 1,0 0-1,0-1 1,0 1-1,0-1 1,0 1-1,0 0 1,0-1-1,0 0 1,0 1-1,0-1 1,0 0-1,0 1 1,0-1-1,0 0 0,0 0 1,0 0-1,0 0 1,0 0-1,-1 0 1,1 0-1,0 0 1,0 0-1,0-1 1,0 1-1,0 0 1,0-1-1,0 1 1,0-1-1,0 1 1,0-1-1,0 0 0,0 1 1,1-1-1,-1 0 1,0 1-1,0-1 1,1 0-1,-1 0 1,0 0-1,1 0 1,-1 0-1,1 0 1,-1 0-1,1 0 1,-1 0-1,0-2 1,0 0-61,0 0 1,0-1 0,0 1 0,0-1 0,0 1 0,1-1 0,0 0 0,0 1-1,0-1 1,0 1 0,0-1 0,0 0 0,1 1 0,0-1 0,2-5 0,-3 8 26,0 1 1,1-1-1,-1 0 1,0 0-1,1 1 1,-1-1-1,0 0 1,1 1 0,-1-1-1,1 0 1,0 1-1,-1-1 1,1 1-1,-1-1 1,1 1-1,0-1 1,-1 1 0,1-1-1,0 1 1,0 0-1,-1-1 1,1 1-1,0 0 1,0 0-1,1-1 1,-1 2 5,1-1-1,-1 1 1,1-1 0,-1 1-1,1 0 1,-1-1 0,0 1-1,1 0 1,-1 0 0,0 0-1,0 0 1,1 0 0,-1 0-1,0 0 1,0 1 0,0-1-1,0 0 1,1 3 0,5 9 127,0 0 1,-1 1 0,-1 0-1,0 0 1,0 0 0,-2 1 0,0-1-1,0 1 1,-1 0 0,-1-1 0,-1 1-1,0 0 1,-3 23 0,2-32-24,0 0-1,-1-1 1,1 1 0,-1 0-1,-1 0 1,1-1 0,-1 1-1,1-1 1,-2 0 0,1 0 0,0 0-1,-1 0 1,0-1 0,0 1-1,-8 5 1,-40 27-687,15-17-3355,22-12 992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50.7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350 1 13805,'0'0'13661,"-7"25"-12092,6-21-1497,-8 24 224,0 0 0,-2-1 0,0 0 0,-2-1 0,-24 36 0,-36 34 375,-30 44 204,90-120-1615,0 1 1,2 1-1,0 0 1,-14 46-1,23-54-3358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51.0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16400,'0'0'12075,"75"113"-11338,-32-64-417,7 3-128,2-2-192,2-1 0,0-4-544,0-6-1154,-5-2-2050,-5 2-3458,-9-9-4870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51.3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12 10378,'0'0'16592,"1"-11"-16144,0 11-447,1 0 1,-1 1-1,1-1 0,-1 1 0,1-1 1,-1 1-1,0 0 0,1 0 0,-1 0 1,0 0-1,0 0 0,1 0 1,-1 0-1,0 0 0,0 0 0,0 0 1,0 1-1,-1-1 0,1 0 1,0 1-1,0-1 0,-1 0 0,1 1 1,0 1-1,1 2 3,-1-1-1,1 0 1,-1 0-1,0 0 1,0 1-1,0-1 1,-1 1-1,1 7 1,-2-8 11,0 0 1,-1 0-1,1-1 0,-1 1 0,0 0 1,0-1-1,0 1 0,0-1 0,0 0 1,-1 1-1,0-1 0,1 0 1,-1-1-1,-4 4 0,4-4-156,0 1-1,0-1 1,0 1-1,0 0 1,1 0-1,-1 0 1,1 1 0,0-1-1,0 0 1,0 1-1,1-1 1,-1 1-1,1 0 1,-1 0-1,1-1 1,0 1 0,0 6-1,3-5 5,1-1 0,0 0-1,0 0 1,0 0 0,0 0-1,0-1 1,1 1 0,-1-1-1,1 0 1,0 0 0,7 4 0,1 3-122,-5-5 214,0 1-1,0 1 1,-1-1-1,0 1 1,-1 0-1,1 1 1,-1-1-1,-1 1 1,1 0-1,4 14 1,-6-12 586,0 0 1,-1 1 0,0-1-1,-1 0 1,0 17 0,-1-25-458,-1-1 0,1 0 0,-1 1 0,1-1 0,-1 0 0,1 0 1,-1 1-1,1-1 0,-1 0 0,0 0 0,0 0 0,0 0 1,0 0-1,1 0 0,-2 0 0,1 0 0,0 0 0,0 0 0,0-1 1,0 1-1,0 0 0,-1-1 0,1 1 0,0-1 0,0 1 0,-1-1 1,1 0-1,0 1 0,-1-1 0,1 0 0,0 0 0,-1 0 0,-2 0 1,-11 3-2661,4 2-4954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5:51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133 1 13229,'0'0'8968,"50"113"-6790,-19-40-1121,2 13 288,-4 11-160,-6 5-416,-9 6-224,-1-1-129,-7-3-256,-6-5-128,0-6-32,-27-9-256,-31-8-833,-12-9-1890,-9-1-3491,-18-7-3267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09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67 2947,'0'0'8269,"-7"-13"-6326,-18-41 8096,25 54-9897,15 9 1453,16 14-1701,-7-6 383,1 0 0,1-2 0,1 0 0,0-2 1,38 13-1,151 35 206,-120-36-174,-19-6-222,0-4 0,107 7 0,158-10 227,-333-12-296,98 5 75,0 5 1,0 5-1,159 42 1,-133-28-58,71 20 24,-25 3 116,245 38 0,-302-62 331,-110-25-493,0 0-1,-1 1 1,0 1-1,16 8 1,37 13 20,-20-18 14,0-2 1,1-1-1,77-3 1,-108-2-46,-9 0 4,0 1 1,0 0-1,-1 0 0,1 1 0,0-1 1,-1 1-1,7 4 0,22 6 26,-15-8 35,0 2 0,-1 0 0,1 1 0,29 16 1,6 3 38,-52-25-75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09.8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226 21 12684,'0'0'12145,"-5"-4"-11040,-8-12-454,35 25 151,42 31 334,-47-29-870,-3-1 10,-1 0 0,23 21 0,-33-29-229,0 1 0,-1 0 0,1 0 1,-1 1-1,0-1 0,0 0 0,0 1 0,0 0 1,0-1-1,-1 1 0,0 0 0,1 0 0,-1 0 0,-1-1 1,1 1-1,-1 0 0,1 5 0,-2-7-36,1 0-1,-1 1 0,1-1 1,-1 0-1,0 0 1,0 0-1,0 0 1,0 0-1,0 0 0,-1-1 1,1 1-1,0 0 1,-1 0-1,1-1 1,-1 1-1,0-1 0,0 0 1,-3 3-1,-40 20-168,35-20 75,-125 52-4828,50-22-2445,-18 8-4906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08.9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30 7431,'0'0'8002,"9"-10"-6854,-5 8-1069,0 0 0,1 0 0,-1 0 0,0 1 0,0 0 0,1 0 0,-1 0-1,1 1 1,-1-1 0,1 1 0,5 0 0,-5 0-62,0 0-1,0 0 1,1 0-1,-1-1 0,0 0 1,10-4-1,-15 5 219,-41 0 966,38 0-908,-15 2-1153,17-2 708,1 0 0,0 0 0,0 0 0,-1 1 0,1-1 0,0 0 0,0 0 0,-1 0 0,1 1 0,0-1 0,0 0 0,0 0-1,-1 1 1,1-1 0,0 0 0,0 1 0,0-1 0,0 0 0,0 0 0,0 1 0,0-1 0,0 0 0,0 1 0,-1-1 0,1 0-1,0 1 1,0-1 0,1 0 0,-1 1 0,0-1 0,0 0 0,0 0 0,0 1 0,0-1 0,0 0 0,0 1 0,0-1 0,1 0-1,-1 0 1,0 1 0,0-1 0,0 0 0,1 0 0,-1 1 0,0-1 0,0 0 0,0 0 0,1 0 0,-1 1 0,0-1 0,1 0-1,-1 0 1,0 0 0,1 0 0,7 8-6152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10.7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16 954 10282,'0'0'10121,"-16"0"-7270,87-5-1903,0-3-1,0-2 1,87-26 0,-37 9-458,786-201 424,-565 136-893,149-22-62,181-52 76,-389 81-93,378-62-1,-513 116-37,-145 26-1736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11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6 1922,'0'0'22789,"0"-1"-22759,0 1-1,0 0 1,1 0-1,-1 0 1,0 0-1,0 0 1,0 0-1,0 0 1,0 0-1,0 0 1,0-1-1,0 1 1,0 0-1,0 0 1,1 0-1,-1 0 1,0 0-1,0 0 1,0-1-1,0 1 1,0 0-1,0 0 1,0 0-1,0 0 1,0 0-1,0-1 1,0 1-1,0 0 1,0 0-1,0 0 1,0 0-1,0 0 1,-1 0-1,1-1 1,0 1-1,0 0 1,0 0-1,35-1 241,0 3-1,-1 0 0,1 2 0,35 10 0,-53-11-173,12 2 200,0 2 0,27 9-1,-48-13-194,-1-1-1,0 2 1,0-1-1,0 1 1,0 0-1,0 0 1,-1 0-1,0 1 1,0 0-1,0 1 1,-1-1-1,10 13 1,-13-15-80,0 1 0,0-1 0,-1 1-1,1 0 1,-1 0 0,0 0 0,0 0 0,0 0 0,-1 0 0,1 0 0,-1 0-1,0 1 1,0-1 0,0 0 0,-1 0 0,0 0 0,1 0 0,-2 0 0,1 0 0,0 0-1,-1 0 1,1-1 0,-1 1 0,0 0 0,-4 4 0,-4 5-104,0 1 0,-1-2 0,-1 1 0,-23 18 0,-85 69-4089,-6 0-5626,122-96 9328,-114 89-14302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12.1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2501 6438,'0'0'10597,"-6"7"-9006,-19 23-513,25-29-1051,0-1-1,0 0 1,0 1 0,0-1 0,0 0-1,0 0 1,0 1 0,0-1 0,0 0-1,0 1 1,0-1 0,0 0-1,1 0 1,-1 1 0,0-1 0,0 0-1,0 0 1,1 1 0,-1-1-1,0 0 1,0 0 0,0 1 0,1-1-1,-1 0 1,0 0 0,0 0 0,1 0-1,-1 0 1,0 1 0,1-1-1,-1 0 1,0 0 0,1 0 0,-1 0-1,0 0 1,0 0 0,1 0 0,-1 0-1,0 0 1,1 0 0,-1 0-1,0 0 1,1 0 0,-1 0 0,0 0-1,0 0 1,1-1 0,-1 1 0,24 1 417,-22-1-292,13-1 99,-1 0 0,1-1-1,0-1 1,0 0 0,-1-1 0,0-1 0,20-8 0,94-56 776,-118 63-997,396-261 1014,-156 96-652,455-265 13,-500 313-367,-50 19-164,234-205 0,87-62-140,-380 306 45,168-148-1,-223 178 278,0 2-1,66-39 0,100-43 254,-117 67-202,-76 40-62,7-4 400,1 0 1,0 1-1,1 1 0,0 2 1,25-7-1,-45 15-961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12.5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 14734,'0'0'11333,"9"-2"-10863,67-8 267,0 3 0,150 6-1,-216 2-608,1-1 0,0 2 0,-1 0 0,1 0 0,-1 1-1,0 0 1,0 1 0,0 0 0,12 6 0,-20-8-68,1-1 0,-1 1 1,0 0-1,1 0 0,-1 0 1,0 0-1,0 0 0,0 0 1,0 1-1,-1-1 0,1 1 0,-1-1 1,1 1-1,-1 0 0,0-1 1,0 1-1,0 0 0,0 0 0,-1 0 1,1 0-1,-1 0 0,0 0 1,1 0-1,-1 0 0,-1-1 0,1 1 1,0 0-1,-1 0 0,1 0 1,-1 0-1,0 0 0,0 0 1,0-1-1,-1 1 0,1 0 0,0-1 1,-1 1-1,-2 2 0,-8 12 32,-1-1-1,0-1 0,-1 0 0,-1 0 0,0-2 1,-1 0-1,-20 13 0,-27 22-2243,9 7-4727,30-24-4129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13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19 2755,'0'0'20334,"0"0"-20228,-1 0 0,1-1 1,0 1-1,-1-1 0,1 1 1,-1-1-1,1 1 0,-1-1 1,1 1-1,0-1 0,0 1 1,-1-1-1,1 0 1,0 1-1,0-1 0,0 1 1,-1-1-1,1 0 0,0 1 1,0-1-1,0 0 0,0 1 1,0-1-1,0 1 0,1-2 1,3 1 20,0 0-1,1 1 1,-1-1 0,0 1-1,1 0 1,-1 0 0,1 1-1,-1-1 1,0 1 0,1 0 0,5 2-1,0-1 89,102 18 664,1-5 0,133 1 0,513-23-249,-759 7-331,0-1-624,0-1 1,0 1-1,0 0 1,0 0 0,0 0-1,-1-1 1,1 1-1,0 0 1,-1 0-1,1 0 1,-1 0-1,1 0 1,-1 0-1,1 0 1,-1 0 0,0 0-1,1 0 1,-1 0-1,0 0 1,0 0-1,0 0 1,0 0-1,0 1 1,0-1-1,0 0 1,-1 0 0,-7-5-7273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13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14702,'0'0'11317,"11"8"-10148,32 19-576,59 29 0,-55-33-359,-2 3 1,52 37 0,-95-62-171,0 0 0,1 1 0,-1 0-1,0-1 1,0 1 0,-1 0 0,1 0-1,0 0 1,0 0 0,-1 1 0,0-1 0,1 0-1,-1 1 1,0-1 0,0 0 0,0 1 0,0 0-1,-1-1 1,1 1 0,-1-1 0,1 1 0,-1 0-1,0 4 1,-1-3-10,-1-1 0,1 0-1,-1 0 1,0 1 0,1-1 0,-1 0-1,-1 0 1,1-1 0,0 1 0,-1 0 0,1-1-1,-1 0 1,0 1 0,0-1 0,0 0-1,-6 3 1,-55 24-213,25-13-1293,2 5-3492,17-5-2824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17.8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0 7719,'0'0'16811,"-1"2"-16659,0-1 1,0 1-1,0-1 0,0 1 1,1 0-1,-1-1 0,0 1 1,1 0-1,-1-1 0,1 1 1,0 0-1,-1 3 0,3-3-122,0 0-1,0 0 0,0 0 0,0 0 1,0 0-1,0 0 0,1 0 1,-1-1-1,0 0 0,1 1 0,0-1 1,-1 0-1,1 0 0,-1 0 0,1 0 1,0-1-1,0 1 0,3-1 0,59 5-94,-53-5 98,192 1 102,-156-2-4946,0 1-5472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18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92 8680,'0'0'11222,"3"0"-10854,21-1 27,0-1 0,0-1 0,39-10 0,26-13-2478,-67 20 696,-70 7 2645,-3 1 708,30 0-1875,38-11-3912,6-3 1220,15-12-2454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19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11 7335,'0'0'9609,"-4"-3"-8082,3 2-1463,1 1 1,-1-1-1,1 1 1,0-1-1,-1 1 1,1-1-1,-1 1 1,1 0-1,-1-1 0,1 1 1,-1 0-1,0-1 1,1 1-1,-1 0 1,1-1-1,-1 1 1,0 0-1,1 0 1,-1 0-1,0 0 1,1 0-1,-1 0 1,0 0-1,1 0 1,-1 0-1,0 0 0,1 0 1,-1 0-1,0 0 1,1 0-1,-1 1 1,0-1-1,-2 29 1432,3-17-1580,-1 57 1370,-1-27-554,7 78-1,-4-115-713,-1-1 0,2 1 0,-1-1-1,0 0 1,1 0 0,0 1-1,0-1 1,0 0 0,0 0 0,1-1-1,-1 1 1,1 0 0,0-1 0,0 0-1,1 0 1,-1 0 0,1 0-1,-1 0 1,1 0 0,0-1 0,0 0-1,0 0 1,0 0 0,0 0 0,1-1-1,-1 0 1,0 0 0,1 0-1,-1 0 1,1 0 0,-1-1 0,1 0-1,0 0 1,-1 0 0,1-1-1,-1 0 1,1 1 0,-1-2 0,0 1-1,1 0 1,-1-1 0,0 0 0,0 0-1,0 0 1,0 0 0,0-1-1,0 1 1,-1-1 0,5-5 0,55-60 39,-19 18-72,-40 53-145,-1 11 44,-3 22 17,0-32 101,0 21 36,-1 1 0,-1-1 0,-1 0 0,-2 1 0,-8 28 0,9-42 32,-1 0 0,0 0 0,0-1 0,-1 0 0,-1 0 0,0 0-1,0-1 1,-1 0 0,0 0 0,-1-1 0,0 0 0,-17 13 0,23-20-99,-1-1-1,1 1 1,0 0 0,-1-1 0,1 0 0,-1 0-1,0 0 1,1 0 0,-1-1 0,0 1 0,-6-1 0,-12 2-2610,1 6-4569,5 2-1200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15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 1634,'0'-11'24028,"-14"396"-22849,14-324-12870,0-37 5798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09.2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1 139 8040,'0'0'8872,"10"-45"-8616,-2 19-256,-1-2 0,-3 4-833,0 9-1665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16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152 357 1377,'0'0'6225,"-10"-17"-5131,-41-66 841,3 10 2857,41 62-3914,0 0 1,1 0-1,-9-20 1,14 26-752,-1 0 1,1-1 0,0 1-1,0 0 1,0 0-1,1 0 1,0-1 0,0 1-1,0 0 1,1 0-1,0-1 1,1-4-1,-1 7-107,0 0-1,1 0 1,-1 1-1,1-1 0,0 1 1,0-1-1,0 1 0,0 0 1,0-1-1,0 1 0,1 0 1,-1 0-1,1 1 0,-1-1 1,1 1-1,0-1 0,0 1 1,0 0-1,-1 0 1,1 0-1,0 0 0,0 0 1,0 1-1,0-1 0,4 1 1,-2-1-5,-1 1 1,1 0-1,-1 0 1,0 0 0,1 0-1,-1 1 1,1-1 0,-1 1-1,0 0 1,0 0-1,1 1 1,-1-1 0,0 1-1,0 0 1,0 0 0,7 6-1,-3 2 50,0 0 0,-1 1 0,0 1 0,-1-1 0,0 1 0,-1 0 0,0 0-1,-1 1 1,0-1 0,-1 1 0,0 0 0,-1 0 0,-1 0 0,0 0 0,0 0 0,-2 0 0,0 0-1,-4 25 1,3-32-8,0 1-1,-1-1 0,1 0 0,-1-1 1,0 1-1,-1 0 0,0-1 0,1 0 1,-2 0-1,1 0 0,-1 0 0,1 0 1,-1-1-1,0 0 0,-1 0 0,1-1 1,-1 1-1,0-1 0,1 0 0,-1-1 1,-1 1-1,1-1 0,0-1 0,0 1 0,-1-1 1,1 0-1,-12 0 0,18-1-120,15-1-208,44-8 313,-35 4-719,-1 1 1,35 0 0,-38 3-855,17 0-2229,-15 6-1730,-5 11-1790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17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53 147 5285,'0'0'9251,"-8"-10"-8178,-25-31-160,32 39-798,0 1-1,-1 0 0,1-1 0,0 1 1,1 0-1,-1-1 0,0 0 1,0 1-1,1-1 0,-1 1 1,1-1-1,-1 0 0,1 1 0,0-1 1,-1 0-1,1 1 0,0-1 1,0 0-1,0 0 0,0 1 1,1-1-1,-1 0 0,0 1 0,1-1 1,-1 0-1,1 1 0,0-1 1,0 0-1,-1 1 0,1-1 1,0 1-1,0 0 0,0-1 0,0 1 1,3-2-1,0-1-80,1 0 0,0 1 1,0 0-1,0 0 0,0 0 0,0 0 0,7-2 0,-6 3-38,-1 1 0,0-1 0,0 1-1,1-1 1,-1 2 0,1-1-1,-1 1 1,1-1 0,-1 1 0,1 1-1,-1-1 1,0 1 0,1 0-1,-1 0 1,9 4 0,-11-3 31,1 0 0,-1 0-1,0 0 1,0 0 0,0 1 0,0-1 0,-1 1 0,1 0 0,-1 0 0,1 0-1,-1 0 1,0 0 0,0 1 0,-1-1 0,1 0 0,-1 1 0,0 0 0,1-1 0,-1 1-1,-1 0 1,1-1 0,-1 1 0,1 4 0,0 6 63,-1 1 0,0-1-1,-1 0 1,0 0 0,-1 0 0,-1 0 0,-8 27-1,8-33-68,0-1 0,0 0-1,-1 0 1,0 0-1,0-1 1,0 1-1,-1-1 1,0 0-1,0 0 1,-1-1-1,1 0 1,-1 0 0,0 0-1,-1 0 1,1-1-1,-11 5 1,41 0-408,-1 0 0,1 2 0,41 26 0,-63-35 404,0 0 1,-1 0 0,1 0-1,0 1 1,0-1 0,-1 0 0,0 1-1,1-1 1,-1 1 0,0 0 0,0-1-1,0 1 1,-1 0 0,1-1-1,-1 1 1,1 0 0,-1 0 0,0 0-1,0 0 1,0-1 0,-1 1-1,1 0 1,-1 0 0,1 0 0,-1-1-1,0 1 1,0 0 0,0-1 0,0 1-1,-1-1 1,1 1 0,-1-1-1,-3 4 1,-5 8 58,-1 0 0,-1-1 0,-1 0 0,-14 12 0,18-18-215,-3 3-765,0-1 0,-25 14 1,-16 11-7805,34-16 2793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18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30 1634,'0'0'8637,"2"-4"-7537,6-16-358,-1 15 3016,-7 44-726,0-15-2650,0 10 232,-1 0-1,-7 46 0,6-68-473,-1-1 1,0 0-1,-1 1 0,0-2 0,0 1 0,-1 0 0,-1-1 0,0 0 1,-1 0-1,-12 15 0,20-24-88,1 0 0,0 0 1,0 0-1,0-1 1,-1 1-1,1 0 0,0-1 1,0 0-1,0 1 0,0-1 1,0 0-1,0 0 0,0 0 1,0-1-1,2 1 0,48-4 184,-4-6-155,25-8-491,-31 1-6639,-32 6-2272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18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1249,'0'0'16240,"-17"112"-15376,17-63-159,0 0-257,0-7-351,3-2-65,-1-6-32,0-4-32,1-7-321,-1-2-800,-2-4-993,0 2-2050,0 5-2690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4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46 5765,'0'0'7693,"-10"-21"-5445,8 3-1465,0 11 721,2 12 2545,0 34-3558,3-1 0,12 65 1,-9-64-1568,-3 54 4065,-4-60-5313,1-7-2665,0 0-3705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43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96,'0'0'6262,"-2"4"-5386,-5 12-548,-26 29 9268,15-28-8128,16-12-2318,0 0-1,0 0 1,1 0 0,-1 0 0,1 0 0,0 0 0,1 0 0,-1 0 0,1 0-1,0 1 1,1-1 0,-1 0 0,2 5 0,-1 9-3792,-1 7 2560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4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29 255 224,'0'0'12236,"-5"-8"-10971,1 1-890,0-1-1,1 1 1,0-1 0,1 0-1,0 0 1,0 0 0,0-1-1,1 1 1,1 0 0,-1-13-1,2 16-284,0-1 1,0 0-1,0 1 0,1-1 0,0 1 0,0-1 1,0 1-1,1 0 0,-1 0 0,1 0 0,0 0 0,1 0 1,-1 1-1,7-7 0,-2 4-109,-1-1-1,2 1 1,-1 0 0,1 1-1,0-1 1,18-8-1,-24 14 40,0 0 0,-1 0 0,1 0 0,0 1 0,0-1-1,0 1 1,-1-1 0,1 1 0,0 0 0,0 0 0,0 0-1,0 1 1,0-1 0,0 1 0,-1 0 0,1-1 0,0 1 0,0 0-1,-1 1 1,1-1 0,-1 0 0,1 1 0,-1-1 0,1 1-1,-1 0 1,0 0 0,0 0 0,0 0 0,0 0 0,0 0-1,0 1 1,-1-1 0,1 1 0,-1-1 0,0 1 0,2 4-1,2 3 48,-1 1-1,0-1 0,0 1 0,-1 0 0,-1 0 0,0 1 0,0-1 1,0 13-1,-2-16-22,0 0-15,1 1 0,-1-1 0,0 0 0,-1 0 0,0 1 0,0-1 0,-1 0 1,0 0-1,0 0 0,-1-1 0,0 1 0,0 0 0,-1-1 0,-8 14 0,5-12 5,0 0 0,0 0 1,-1-1-1,0 0 0,-1-1 0,-10 9 0,13-13 54,0 0 0,0 1-1,-1-2 1,1 1 0,-1-1 0,1 0-1,-1 0 1,0-1 0,0 0-1,0 0 1,-11-1 0,17 0-184,10 0-171,5-1 267,0 0 1,-1-1-1,26-8 1,-24 6-570,0 0 0,1 1 0,16-1 0,22 4-5805,-30 2 811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45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92 4228,'0'0'8808,"-1"-5"-8204,1 3-535,0 0 0,0 0 0,0 0 0,0 0 0,1 0 0,-1 0 0,0 0 0,1 0 0,-1 0 0,1 0 0,0 0 0,0 0 0,0 0 0,0 0 0,0 1 0,0-1 0,0 0 0,1 1 0,1-3 0,2 0 1,-1 0 0,1 0 0,0 0 1,0 1-1,0 0 0,1 0 0,6-2 0,-5 2 28,0 0 0,1 0 0,-1 1-1,0 0 1,1 1 0,0 0-1,-1 0 1,1 1 0,-1 0 0,1 0-1,0 0 1,-1 1 0,9 2-1,-14-2-51,0 0-1,-1 1 1,1-1-1,0 0 1,0 1-1,-1-1 1,1 1-1,-1 0 1,1 0-1,-1-1 1,0 1-1,1 0 0,-1 0 1,0 0-1,0 0 1,-1 0-1,1 1 1,0-1-1,-1 0 1,1 0-1,-1 0 1,1 5-1,0 60 489,-2-48-475,-13 110 416,15-128-480,-1 1-1,1-1 0,0 0 0,0 1 0,0-1 0,0 0 0,0 0 1,0 0-1,0 0 0,0 0 0,0 0 0,1 0 0,-1 0 1,0 0-1,0 0 0,1-1 0,2 2 0,34 15 5,-25-12-21,11 8 24,-1 1 0,29 21 0,-44-29 30,-7-5 31,-1-1 1,0 1-1,1-1 0,-1 1 1,0-1-1,1 1 1,-1-1-1,0 1 1,0 0-1,0-1 1,1 1-1,-1-1 1,0 1-1,0 0 0,0-1 1,0 1-1,0-1 1,0 1-1,0 0 1,0-1-1,0 1 1,0-1-1,0 1 1,-1 0-1,1-1 0,0 1 1,0-1-1,-1 1 1,1-1-1,0 1 1,-1-1-1,1 1 1,0-1-1,-1 1 1,1-1-1,-1 1 0,1-1 1,-1 0-1,1 1 1,-1-1-1,0 1 1,-23 17 329,22-17-286,-9 6-176,-1-2-1,1 0 1,-1 0-1,0-1 1,-1 0-1,1-1 1,-1-1-1,-16 2 1,12-2-2052,0 1 1,0 1-1,-27 9 1,30-4-2690,-1 6-2642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46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4933,'0'0'8488,"0"0"-8326,1 0 0,-1 0 0,0 0 1,1 0-1,-1 0 0,1 0 1,-1 0-1,0 0 0,1 0 0,-1 0 1,0 0-1,1 0 0,-1 0 0,1 0 1,-1 0-1,0 1 0,1-1 0,-1 0 1,0 0-1,1 0 0,-1 1 0,0-1 1,1 0-1,-1 0 0,0 0 0,0 1 1,1-1-1,-1 0 0,0 1 0,0-1 1,1 0-1,-1 1 0,0-1 0,0 0 1,0 1-1,0-1 0,1 1 1,-3 11 84,-1 0 0,0-1 0,-1 1 0,0-1 0,0 0 0,-1 0 0,-13 20 0,-2 9 419,-33 96 1176,51-135-1837,2-1-64,4 1 60,-1 1-1,1-1 0,-1 0 0,1-1 1,0 1-1,0-1 0,-1 1 0,1-1 1,7-1-1,-10 1 3,43-1 44,0-3 0,79-16 0,-34-2-2633,-88 22 2230,1-1 0,-1 1 1,0-1-1,0 1 0,1-1 1,-1 1-1,0-1 0,0 0 1,0 0-1,0 0 0,0 1 1,0-1-1,0 0 0,0 0 1,0-1-1,0 1 0,1-2 1,-1-1-1253,0 1 1,0-1 0,0 0 0,0 1-1,-1-1 1,1 0 0,-1 0-1,0-5 1,0-3 897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4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4100,'0'0'11472,"0"9"-9652,0 82-580,15 109-1,3 61-4294,-17-217 868,0-14-2792,-5 51 0,-8-28 308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3.1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4516,'0'0'14702,"0"136"-13357,0-67 1,13 5-1,5 1-512,1-6-513,2-2-192,0-9-128,-1-10-128,-3-5-513,-3-11-800,1-6-1185,-7-11-994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17.4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1 4805,'0'0'7238,"-56"117"-5988,54-66 383,2 4-704,0 3-481,0 2-351,0 1-97,0 10-193,0 9-2049,0 15-2947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50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20 3523,'0'0'5627,"-8"-18"8618,7 16-15282,0 24-12417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53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79 1826,'0'0'1452,"0"-5"-1009,0-24 1164,0 29-1452,14-32 5546,-14 21-424,-2 10-4721,-2 18-6504,-1 1 2347,-3 4-1977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5:58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2 124 833,'0'0'7703,"0"-42"-4836,0 22-3816,0-18 5481,0 24 470,0 40-2991,0 11-1777,-1 37 201,3 0-1,16 94 1,-16-105-173,-2-63-209,0-16-843,2-109 731,1 31-53,-13-123 0,6 421 977,5-143-757,0 28-2759,-7-30-6556,0-30 2790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51.4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1249,'0'0'16522,"1"13"-15395,10-6-3156,-1 4-4873,-9-1 1643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55.3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 96,'0'0'1538,"0"-1"-1442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56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2498,'0'0'16587,"0"-1"-16393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57.9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17 101 3171,'-2'-2'12028,"-13"-10"-482,16 20-11497,-1 0 0,1 0 0,1 0 0,-1 0 0,1-1 0,1 1 0,-1 0-1,1-1 1,0 0 0,1 1 0,8 10 0,-10-14-38,-2-3-14,0 0 1,1-1-1,-1 1 0,0 0 0,1 0 0,-1 0 0,1-1 0,-1 1 1,1 0-1,0 0 0,-1-1 0,1 1 0,0-1 0,-1 1 0,1-1 1,0 1-1,0-1 0,0 1 0,-1-1 0,1 1 0,0-1 0,0 0 1,0 0-1,0 1 0,0-1 0,0 0 0,0 0 0,-1 0 1,1 0-1,0 0 0,0 0 0,0 0 0,0-1 0,0 1 0,0 0 1,0 0-1,0-1 0,-1 1 0,1 0 0,0-1 0,0 1 0,0-1 1,-1 1-1,1-1 0,0 1 0,-1-1 0,1 0 0,0 1 0,-1-1 1,1 0-1,-1 0 0,1 1 0,-1-1 0,1-2 0,29-49 263,-27 45-240,26-42 75,1-1-494,-17 16-3712,-13 32 2765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58.5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18 127 6598,'0'0'10901,"-17"-6"-5013,24 16-5701,1 1-1,0-1 0,1 0 0,0-1 0,1 0 0,12 10 0,-21-19-179,-1 0-1,1 0 1,0 1-1,-1-1 0,1 0 1,0 0-1,0 0 1,-1 0-1,1 0 1,0 0-1,0 0 1,-1 0-1,1 0 1,0 0-1,-1 0 1,1 0-1,0 0 1,-1-1-1,1 1 1,0 0-1,-1-1 1,1 1-1,0 0 1,-1-1-1,1 1 1,-1-1-1,1 1 1,0-1-1,-1 1 1,0-1-1,1 1 1,0-2-1,14-22 85,-12 17-33,65-85-124,-37 54-3124,-6 7-3969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6:59.4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1 248 5413,'0'2'17763,"4"12"-17258,2-6-244,22 25 314,-28-33-549,1 1 0,-1-1 0,1 1 0,-1 0 0,1-1 0,0 1 0,-1-1-1,1 1 1,0-1 0,0 0 0,-1 1 0,1-1 0,0 0 0,0 1 0,0-1 0,-1 0 0,1 0 0,0 0 0,0 0 0,0 0 0,0 0 0,-1 0 0,1 0 0,0 0 0,0 0 0,0 0 0,0 0 0,-1-1 0,1 1 0,0 0 0,0-1 0,-1 1 0,1 0 0,0-1 0,0 1 0,-1-1 0,1 1 0,-1-1 0,1 1 0,0-1 0,0-1 0,49-83 333,-11 15-1123,9-1-4021,-25 36-760,5-8-8079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04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7 101 2370,'-2'3'25973,"-3"9"-25334,5-8-635,0 1 1,0-1-1,1 0 0,-1 0 1,1 0-1,0 0 0,0 0 1,1 0-1,-1 0 0,1 0 1,-1 0-1,1 0 0,1-1 1,-1 1-1,4 4 0,-6-7 2,0-1 15,2 0-21,-2 0-5,1 0-17,3-2 22,1 0-1,0-1 0,0 0 1,-1 0-1,1 0 0,-1-1 1,0 1-1,0-1 0,-1 0 1,1 0-1,-1 0 0,4-6 1,6-5 3,4-2 13,-11 12-9,1-1-1,-1 0 1,-1 0 0,1-1-1,-1 0 1,0 0 0,4-7 0,-7 9-4,1 1 0,-1 0 1,1-1-1,0 1 1,1 1-1,-1-1 1,1 0-1,5-3 1,-5 3-3,-4 3 4,0 1 43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1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 0 3427,'0'0'4549,"-8"101"-3717,-7-51 161,1-3 353,-3 0-802,-1-1-288,-1 5-64,2 5 65,5 7-193,4 6-64,1 4-64,5 1-801,2-1-897,0 0-192,0 3-480,0 0 32,0 6 544,0-1 737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06.8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1 182 1794,'4'1'22450,"14"3"-22362,-8 6 43,-8-7-109,0 0 1,1-1 0,-1 1 0,1-1 0,0 1 0,0-1 0,0 0 0,4 2 347,-6-4-338,2 0-16,10-25 261,6-8-233,1 1 0,1 1 0,1 1-1,28-28 1,-45 55-552,7-6 1182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08.9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0 183 1730,'0'0'25875,"12"36"-25715,-10-31-150,0 1 0,0-1 0,1 0-1,-1 0 1,1 0 0,0 0 0,0-1 0,1 1 0,0-1-1,-1 0 1,1 0 0,7 6 0,-9-10 1,-1 0 10,0 0-10,2-1-5,1-1 1,-1 1 0,0-1-1,0 1 1,0-1 0,0 0-1,0 0 1,0-1 0,-1 1-1,1-1 1,-1 1 0,1-1-1,-1 0 1,3-4 0,5-5 69,195-187 223,-205 199-303,19-20-1950,-18 20 1859,-1 0 1,0 0-1,1 0 1,-1-1-1,0 1 1,1 0-1,-1-1 1,0 1-1,0 0 1,1 0-1,-1-1 1,0 1-1,0-1 1,1 1-1,-1 0 1,0-1-1,0 1 1,0 0-1,0-1 1,0 1-1,0-1 1,0 1-1,0 0 1,0-1-1,0 1 1,0-1-1,0 1 1,0 0-1,0-1 1,0 1-1,0-1 1,0 1-1,0 0 0,0-1 1,-1 1-1,1-1 1,0 1-1,0 0 1,-1-1-1,1 1 1,0 0-1,0-1 1,-1 1-1,1 0 1,0 0-1,-1-1 1,1 1-1,0 0 1,-1 0-1,1 0 1,0-1-1,-1 1 1,1 0-1,-1 0 1,1 0-1,0 0 1,-1 0-1,1 0 1,-1 0-1,-29-1-9605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10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0 7687,'0'0'13389,"-5"2"-12225,3-2-1075,1 0 1,0 1 0,0-1 0,0 0 0,-1 1-1,1-1 1,0 1 0,0 0 0,0-1-1,0 1 1,0 0 0,0 0 0,0-1-1,0 1 1,0 0 0,0 0 0,1 0 0,-1 0-1,0 0 1,1 0 0,-1 0 0,1 1-1,-1-1 1,1 0 0,-1 0 0,1 2-1,0-2-31,0 1 0,1 0-1,-1-1 1,0 1-1,1 0 1,0-1 0,-1 1-1,1-1 1,0 1 0,0-1-1,0 1 1,0-1-1,0 0 1,0 0 0,0 1-1,1-1 1,-1 0-1,0 0 1,1 0 0,-1 0-1,1 0 1,-1 0-1,3 0 1,7 4-3,1 0-1,-1-2 1,1 1-1,0-2 1,-1 1 0,1-1-1,1-1 1,-1-1 0,0 1-1,17-3 1,1 1-21,-27 1-117,-1 0 0,0 0-1,0 0 1,0-1 0,0 1-1,0-1 1,0 0 0,0 0 0,0 1-1,0-1 1,0 0 0,0-1-1,0 1 1,-1 0 0,1-1 0,0 1-1,-1 0 1,1-1 0,-1 0-1,0 1 1,1-1 0,-1 0 0,1-3-1,10-29-9613,-11 24 3520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10.6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2 10890,'0'0'10175,"-11"0"-8461,28-1-1523,1 1 0,-1 1-1,0 1 1,-1 0 0,1 1 0,0 1 0,18 7 0,-34-11-207,-1 1 0,1-1 0,0 1 0,-1 0 0,1-1 0,0 1 0,-1-1-1,1 1 1,-1 0 0,1 0 0,-1-1 0,1 1 0,-1 0 0,0 0 0,1 0 0,-1-1 0,0 1 0,0 0 0,1 0 0,-1 0 0,0 0 0,0 0 0,0 0 0,0-1 0,0 1 0,0 0 0,0 0 0,-1 0 0,1 0 0,0 0 0,0-1 0,-1 1 0,1 0 0,-1 0 0,1 0 0,0-1 0,-1 1 0,1 0 0,-1-1 0,0 1 0,0 1 0,-30 36-5046,24-30 3163,-26 30-6157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10.9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5 5221,'0'0'16640,"-8"3"-15284,1 0-1290,-15 5 1266,22-5-567,18-1-291,58-1 330,88-3-1961,-124-8-4279,-18-3-3039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11.3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1 4036,'0'0'17616,"-17"0"-14578,24 0-2925,-1 0 0,1 1 0,-1 0 0,0 0 1,0 1-1,1 0 0,-1 0 0,0 0 0,0 0 0,-1 1 0,1 0 0,-1 1 0,1-1 1,-1 1-1,6 5 0,-10-7-93,0 0-1,0-1 1,-1 1 0,1 0 0,0 0 0,-1 0 0,1 0-1,-1 0 1,0 0 0,1 0 0,-1 0 0,0 0 0,0 0-1,-1 0 1,1 0 0,0 0 0,-1 0 0,1 0 0,-1 0-1,0 0 1,1 0 0,-1 0 0,0 0 0,0-1 0,0 1-1,0 0 1,-3 2 0,-2 4-307,-2 1-1,1-1 1,-15 11-1,17-15-137,-59 49-8591,30-16-561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11.6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10314,'0'0'11440,"0"0"-11385,-1 0-1,1 0 1,0 0-1,0 0 1,0 1 0,-1-1-1,1 0 1,0 0 0,0 0-1,-1 0 1,1 1-1,0-1 1,0 0 0,0 0-1,0 0 1,0 1 0,-1-1-1,1 0 1,0 0-1,0 1 1,0-1 0,0 0-1,0 0 1,0 1-1,0-1 1,0 0 0,0 0-1,0 1 1,0-1 0,0 0-1,0 0 1,0 1-1,0-1 1,0 0 0,0 0-1,0 1 1,0-1 0,0 0-1,0 0 1,1 1-1,-1-1 1,0 0 0,0 0-1,0 1 1,0-1 0,1 0-1,-1 0 1,0 0-1,0 0 1,0 1 0,1-1-1,-1 0 1,0 0 0,0 0-1,1 0 1,40 5 563,1-3 0,0-1 1,82-11-1,26 1-1346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11.9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1 11851,'0'0'11467,"4"46"-10730,1-38-449,-5-1-192,0 3-96,0 3-256,-3 7-1025,-19 4-1826,-3 4-2050,-6 6-4676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12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5 192,'0'0'12508,"-1"0"-12230,0-1 0,0 1 0,0-1 1,0 1-1,1-1 0,-1 1 0,0 0 0,0-1 0,0 1 1,0 0-1,0 0 0,0-1 0,0 1 0,0 0 0,0 0 1,0 0-1,0 0 0,-1 1 0,-2 14-45,1-1 1,1 1-1,1 0 1,0 1-1,1-1 1,2 18-1,-1 8 135,31 575 2511,46-3-2299,-67-526-227,-2 115-1,-9-202-320,-11-17-9458,6 5 5906,-4-2-4098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42.4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11 129 3716,'-10'-3'25496,"10"9"-25469,1 1 1,0 0-1,0-1 0,0 1 1,1-1-1,0 0 1,0 1-1,0-1 1,1 0-1,0 0 1,0-1-1,1 1 1,8 9-1,-12-14-26,1-1-1,-1 0 1,1 1 0,-1-1-1,1 0 1,0 1 0,-1-1 0,1 0-1,0 0 1,-1 0 0,1 0-1,0 0 1,-1 1 0,1-1-1,0 0 1,-1-1 0,1 1 0,0 0-1,-1 0 1,1 0 0,0 0-1,-1 0 1,1-1 0,-1 1-1,1 0 1,0-1 0,-1 1 0,1 0-1,-1-1 1,1 0 0,19-16 44,-12 9-21,18-13 4,0 1 1,1 2-1,1 1 1,1 1-1,49-20 1,-58 30-1100,20-10-8402,-9-4 2336,3-5-5008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18.0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102 1 2146,'0'0'1602,"0"106"95,0-52 449,0 0-480,0-2-193,-2-3-160,0-3-384,0-1-769,-5 0-96,-1 5-64,-4 10-32,-5 3-416,3 1-577,1-5-1089,7-7 513,6-3-994,0-10-416,0-5 801</inkml:trace>
  <inkml:trace contextRef="#ctx0" brushRef="#br0" timeOffset="1">38 1140 3716,'0'0'4804,"-36"106"-7270,34-89-1602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35.9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0 222 8168,'0'0'11157,"3"11"-9251,3 14-963,-3-10-212,1 0 1,0 0 0,1 0-1,0-1 1,13 24 0,-17-37-685,-1 0 1,1 0-1,0 0 1,0-1-1,0 1 1,-1 0-1,1-1 1,0 1-1,0-1 1,0 1-1,0-1 1,0 1 0,0-1-1,0 0 1,0 1-1,0-1 1,0 0-1,0 0 1,0 0-1,0 0 1,0 0-1,0 0 1,0 0-1,0 0 1,0 0-1,0 0 1,0-1-1,0 1 1,0 0-1,1-1 1,31-19 390,114-110-140,-49 40-1856,6 7-3967,-21 28-2904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53.9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97 5830,'0'-8'15769,"3"18"-15606,0 0-1,0-1 0,1 0 1,0 0-1,1 0 1,-1 0-1,2-1 1,-1 1-1,1-1 0,8 7 1,-3 0 111,-11-15-267,1 1-1,0-1 1,-1 1 0,1-1 0,-1 0 0,1 1-1,0-1 1,-1 0 0,1 1 0,0-1 0,-1 0-1,1 0 1,0 0 0,0 1 0,-1-1 0,1 0-1,0 0 1,0 0 0,-1 0 0,1 0 0,0 0-1,-1-1 1,1 1 0,0 0 0,0 0 0,-1 0-1,1-1 1,0 1 0,-1 0 0,1-1 0,1 0 0,17-12 229,-18 12-231,18-17 60,0 0 0,23-31 0,25-26 92,-32 53-3926,-23 15-672,2 0-2211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59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8 929,'0'0'3988,"15"-7"3160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01.0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0 961,'-5'0'12934,"4"8"-19526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02.8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 10 2498,'0'0'6785,"-4"-2"-5482,3 1-922,0 0 0,-1 0 0,1 0-1,0 1 1,-1-1 0,1 0 0,-1 1 0,1-1 0,-1 1-1,0 0 1,1-1 0,-1 1 0,1 0 0,-1 0 0,0 0-1,1 0 1,-3 1 0,-5 12 4601,7 5-5149,2-3 469,0 0 0,1 0 1,0 0-1,1 0 0,1-1 0,0 1 1,8 20-1,-6-19 41,4 16-135,-8-31-151,-1 0 1,0 0-1,0 0 1,1 0-1,-1 0 1,1 0-1,-1 0 1,1 0-1,-1 0 1,1-1-1,-1 1 1,1 0-1,0 0 1,-1-1 0,1 1-1,0 0 1,0-1-1,0 1 1,-1-1-1,1 1 1,0-1-1,1 1 1,0-2-44,0 0 0,0 0 0,0 0 0,0-1 0,-1 1 0,1-1 0,0 1 1,-1-1-1,1 0 0,-1 1 0,0-1 0,1 0 0,0-3 0,4-3 2,26-27 36,2 2 0,1 1 0,45-31 1,-79 62-376,19-11 845,-10 10-4874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10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11 192,'0'0'12823,"-3"-3"-10981,-6-4-1175,-10 9 12910,24 17-13947,-2-11 386,-2-5-10,0 1 0,0-1 0,0 1 0,1-1 0,-1 0 0,1 1 0,0-1 0,0 0 0,0 0 0,1-1 1,-1 1-1,1 0 0,-1-1 0,4 3 0,-4-5 15,-1 0 1,3-4-2919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10.9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13 120 1185,'-12'-2'24957,"20"34"-24053,-8-30-883,0-1-1,1 0 0,0 1 0,-1-1 0,1 0 1,0 0-1,-1 0 0,1 1 0,0-1 0,0 0 1,0 0-1,0 0 0,0 0 0,0-1 0,0 1 1,0 0-1,0 0 0,1-1 0,-1 1 0,0 0 1,1-1-1,-1 1 0,0-1 0,3 1 0,-2-3-4,1 1-1,-1-1 0,1 0 0,-1 0 1,0 0-1,0 0 0,0 0 0,0 0 1,0 0-1,-1-1 0,3-3 0,4-4 75,24-29-68,20-20 49,-15 26-3725,-37 33 3610,8-4-2915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15.7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0 224,'0'0'3897,"-13"25"-3187,13-4 543,0 2-3947,0-19 457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16.0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1 0 1249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16.4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0 1249,'-2'17'2100,"0"3"-3604,-1 0 186,1-5 4392,1 0 3881,-2 3 5433,20 1-10904,23 51-218,-40-70-1252,1 0 0,-1 1 1,0-1-1,0 0 1,1 0-1,-1 0 0,0 0 1,1 1-1,-1-1 0,0 0 1,1 0-1,-1 0 1,0 0-1,1 0 0,-1 0 1,1 0-1,-1 0 1,0 0-1,1 0 0,-1 0 1,0 0-1,1 0 0,-1 0 1,0 0-1,1-1 1,-1 1-1,0 0 0,1 0 1,-1 0-1,0 0 1,1-1-1,-1 1 0,0 0 1,0 0-1,1-1 0,-1 1 1,0 0-1,0 0 1,1-1-1,-1 1 0,0 0 1,0-1-1,0 1 1,0 0-1,0-1 0,1 0 1,12-22-101,-9 15 222,1 0-1089,19-25 3379,-10 20-5053,3 8-7745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18.8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0 281 4548,'0'0'4009,"28"-2"-2653,411-22 2146,558-12-1663,591-25 801,-364 31-2652,-125 6-29,-509 0-166,2011-56-697,-981 80-371,-651 51 1159,-432-15 248,-330-23-501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19.4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30 118 577,'0'0'5103,"-5"-6"-4185,3 5-702,0 0-112,0-1-1,1 1 1,-1-1-1,0 1 1,1-1 0,-1 1-1,1-1 1,-1 0-1,1 0 1,0 0-1,0 0 1,-1 0-1,0-5 956,2 7-973,2-3-233,0 0 0,1 0 0,-1 0 0,1 0 0,0 1 0,0-1 0,0 1 0,0 0 0,0-1 0,0 2 0,1-1 0,-1 0 0,1 1 0,5-3 1,12-6-1750,11-14-1003,-17 13 1234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19.7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0 288,'0'0'8595,"-5"21"-7623,-9 42-1020,3 1 0,-6 107 1,15 134-2519,3-167 652,8 159-676,-6-215 1544,2 19-550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21.4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106 3268 705,'0'0'13911,"-17"7"-13046,-54 20-21,54-20-193,30-1 705,11-4-1096,-1 0-1,1-1 1,-1-1 0,1-2 0,-1 0-1,0-1 1,0-2 0,0 0 0,41-16-1,16-11-67,102-58 0,-109 52 35,115-62 33,-6-7 0,223-172 0,-77 11 238,-255 201-381,-3-3 0,77-99 0,-120 130-39,0-1 1,-3-1-1,-1-1 1,-3-1-1,-1-1 1,-2-1 0,-2 0-1,11-56 1,-9 4 137,-5-1 0,1-190 1,-12 112 11,-25-517 536,19 664-444,-1 0 0,-2 1 0,-14-37-1,-9-29 378,29 82 864,-1 0-8846,2 24-2499,1 9 297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21.8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40 503 9033,'0'0'11013,"-6"-3"-9385,4 2-1558,0 0 8,0 0-1,1 0 0,-1 0 0,0 0 1,0 0-1,1 0 0,-1 0 1,1 0-1,-1-1 0,1 1 0,-1 0 1,1-1-1,0 0 0,0 1 1,0-1-1,0 0 0,0 1 0,0-1 1,0 0-1,0 0 0,1 0 0,-1 0 1,1 0-1,-1 0 0,1 0 1,0 0-1,0 0 0,0-3 0,1-11 4,0 0-1,1 0 1,1 0-1,0 0 1,1 1-1,1-1 1,0 1 0,1 0-1,1 1 1,0 0-1,17-24 1,-14 21-25,14-25 220,2 1-1,2 0 1,45-49-1,-71 89-216,0-1 0,-1 1 0,1 0 0,0 0-1,0 0 1,0 0 0,0 0 0,0 0 0,0 1 0,0-1 0,0 1-1,0-1 1,0 1 0,0 0 0,0 0 0,1 0 0,-1 0 0,0 0 0,0 0-1,0 1 1,0-1 0,4 2 0,46 20 717,-43-17-712,1 0-58,57 33-357,-40-12-2842,-8 9-4245,-10-3-954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29.7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1 352,'0'0'14078,"-39"4"-8799,-9 6-3474,-1-2-1,-87 3 0,123-6-959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30.0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1 10282,'0'0'9684,"-5"5"-8318,-3 5-1024,0 0 0,0 1 0,1 0 0,1 0 0,0 1 0,0 0 0,1 0 0,1 0 1,0 0-1,1 1 0,0 0 0,1-1 0,-1 22 0,5-33-642,0 0 1,0 0-1,0 0 1,0 0-1,0-1 1,0 1 0,0 0-1,0-1 1,0 0-1,1 0 1,-1 1-1,0-1 1,4-1-1,-1 1-814,24 3-3525,3 2-2023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26.5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0 769,'0'0'2632,"0"99"-513,13 1055-1943,-10-815-363,-19 536-1671,0-663-725,9-108 1515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28.5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1 206 192,'0'0'4276,"10"10"-3608,-2-3-492,1 0 0,-1 0 0,1-1 0,0 0 0,1 0 1,0-1-1,-1-1 0,2 1 0,-1-2 0,12 4 0,62 5 457,1-4 0,0-4 0,96-7 0,-36 1-554,865-15 262,-855 17-339,991 9 29,294-22-160,-1122 0 53,191-4-72,409-6-55,-290 5 81,890-66-1264,-921 42-431,1225-28 1192,-92 61 465,-1725 9 153,0 0 0,0 0 0,0 0 1,0 1-1,-1-1 0,1 1 0,0 1 0,0-1 1,-1 0-1,6 3 0,-9-2 2,1-1 1,0 1-1,0-1 0,-1 1 1,1 0-1,-1 0 1,0 0-1,1 0 0,-1 0 1,0 0-1,0 0 0,0 0 1,-1 0-1,1 0 0,0 1 1,-1-1-1,1 0 0,-1 1 1,0-1-1,0 0 1,0 1-1,0 3 0,-2 26 57,-2 0 0,-1-1 0,-13 46 0,-7 46-57,6 109-121,13 265 1,8-285 88,-1 41 56,-31 694 581,-24-214 2048,75-5-2627,6 103 75,-27-829-231,1 1 0,-1-1 0,0 0-1,0 0 1,0 0 0,0 0 0,0 1-1,0-1 1,0 0 0,-1 0 0,1 0 0,-1 0-1,1 0 1,-1 0 0,0 0 0,0 0-1,0 0 1,0 0 0,0 0 0,-1 0-1,1-1 1,-1 1 0,1-1 0,-1 1-1,1-1 1,-1 1 0,0-1 0,0 0-1,-3 2 1,-26 6-4317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29.5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0 256 4356,'21'3'1073,"492"62"2836,31-30-1110,-181-14-1969,1525 49-136,-988-60-602,480-1-120,-308-69-785,-546 22 686,777-34 87,325-22 54,393 3 1326,-1947 88-1340,1069-66-417,-994 49-956,-55 2-4348,-77 14-258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30.8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73 7047,'0'0'6742,"-7"-12"-5658,-29-49 1270,31 62-164,2 12-1503,1 19-680,1-27 339,-3 399 1736,5-392-2021,-1 0 0,2 1 0,-1-1 0,6 18 0,-6-28-162,-1 1 0,1-1-1,0 0 1,-1 0 0,1 0-1,0 0 1,0 0 0,0 0-1,1-1 1,-1 1 0,0 0 0,1 0-1,-1-1 1,1 1 0,0-1-1,-1 1 1,1-1 0,0 0-1,0 0 1,0 0 0,0 0-1,0 0 1,0 0 0,0 0 0,0-1-1,0 1 1,0-1 0,0 1-1,1-1 1,-1 0 0,0 0-1,0 0 1,3-1 0,-3 1-285,-1 0 1,0-1 0,0 1-1,0-1 1,0 1 0,0-1-1,0 1 1,0-1 0,0 0-1,0 1 1,0-1 0,0 0-1,-1 0 1,1 0 0,0 0-1,-1 0 1,1 0 0,0 0-1,-1 0 1,1 0 0,-1 0-1,1 0 1,-1 0 0,1-2-1,-1 2-6,8-19-8854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19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229 3 1153,'0'0'13159,"-5"-3"-11824,10 6-168,126 81 3266,-105-66-4305,0 1 0,-2 1 0,0 2 0,27 31 0,-50-53-115,0 0-1,-1 1 0,1-1 0,-1 1 0,1 0 0,-1-1 0,1 1 0,-1-1 1,1 1-1,-1 0 0,0-1 0,1 1 0,-1 0 0,0 0 0,1-1 1,-1 1-1,0 0 0,0 0 0,0-1 0,0 1 0,0 0 0,0 0 1,0 0-1,0-1 0,0 1 0,0 0 0,0 0 0,0-1 0,-1 1 0,1 0 1,0 0-1,-1-1 0,1 1 0,0 0 0,-2 1 0,-29 8-38,-169 10-4438,90-11-617,-63 8-5942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31.5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37 1698,'0'0'9086,"-4"-6"-7837,1 3-872,2 1-223,-1 1 1,1-1-1,0 1 0,0-1 0,-1 0 0,1 0 0,0 1 0,1-1 1,-1 0-1,0 0 0,0 0 0,1 0 0,-4-2 3231,-1 13-2980,5 135 1416,2-88-2355,-7 75 0,-1-112-4218,-12-1-2695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33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64 186 1954,'0'0'13719,"-11"-13"-12875,-32-39-70,42 51-702,0-1 0,0 1 0,0-1-1,0 1 1,1-1 0,-1 0 0,0 1 0,1-1 0,-1 0-1,1 1 1,-1-1 0,1 0 0,0 0 0,0 1 0,0-1-1,0 0 1,0 0 0,0 0 0,0 1 0,1-1 0,-1 0-1,1 1 1,-1-1 0,1 0 0,0 1 0,-1-1 0,1 0-1,0 1 1,2-3 0,1-1 77,0 1 0,0 0 0,1 0 1,0 0-1,-1 0 0,7-2 0,-8 4-49,6-3-24,-1 0-1,1 1 1,1 0-1,-1 0 1,0 1 0,1 0-1,0 1 1,0 0-1,15 0 1,-21 1-67,1 1 1,0 0 0,0 0-1,-1 0 1,1 1-1,0-1 1,-1 1-1,1 0 1,-1 1 0,1-1-1,-1 1 1,1 0-1,-1 0 1,0 0-1,0 0 1,0 1 0,0 0-1,0 0 1,-1 0-1,1 0 1,4 7-1,-2-1 53,-1 1-1,0 0 1,-1 0-1,0 0 1,0 0-1,-1 1 0,-1 0 1,0-1-1,0 1 1,0 21-1,-2-24-18,0 0 1,0-1-1,-1 1 0,0-1 0,0 0 0,-1 1 0,0-1 0,0 0 1,-1 0-1,0 0 0,0 0 0,-1-1 0,1 1 0,-2-1 0,1 0 1,-9 10-1,-1-4 36,0-1 1,-1 0-1,0-2 0,0 1 1,-2-2-1,1 0 1,-26 9-1,91-19-202,195-67-120,25-5-7185,-189 62 1219,-4 7-3037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44.2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0 1698,'-10'3'13808,"7"-2"-13747,4 0-67,-1 1 1,0-1-1,1 0 1,-1 0-1,1 1 1,0-1-1,-1 0 1,1 0-1,0 0 1,0 0-1,-1 0 1,1 0-1,0 0 0,0 0 1,0 0-1,0-1 1,1 1-1,-1 0 1,0-1-1,0 1 1,0 0-1,2 0 1,37 13-4089,-23-8 2309,7 4-1493,5 2-1468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46.8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1494 211 160,'0'0'3812,"-4"-6"-3284,0 1-250,3 4-133,-1-1-1,1 0 1,-1 1 0,1-1 0,0 0 0,0 0-1,0 1 1,0-1 0,0 0 0,0 0 0,1 0-1,-1 0 1,1 0 0,-1 0 0,1-3 849,-1 5-864,1 0 1,-1 0 0,1 0 0,-1 0-1,1 0 1,-1 0 0,1 1 0,-1-1 0,1 0-1,-1 0 1,1 0 0,0 1 0,-1-1-1,1 0 1,-1 0 0,1 1 0,0-1-1,-1 0 1,1 1 0,0-1 0,-1 1 0,1-1-1,0 0 1,-1 1 0,1-1 0,0 1-1,-4 26-324,4-16 541,-14 611 550,32-348-1379,-1-16 99,-2 1324-1608,-28-1262 1942,1-1 7,-5 513 721,1 1 708,17-690-1092,-3 160 387,-10-71-586,10-230 10,-1-1 1,1 0-1,-1 0 0,0 0 0,1-1 1,-1 1-1,0-1 0,0 1 1,0-1-1,1 0 0,-1 0 0,0 0 1,0 0-1,-4-1 0,2 0-40,-34 1 356,1-3 0,-59-10-1,-1-1 664,0 5 0,-127 3-1,72 4-211,124-1-841,1-1 0,-1-2 0,1-1 1,0-2-1,-49-21 0,14 6-6,50 20-33,0-1-1,0 0 1,1-1 0,0 0 0,0-1-1,1 0 1,0-1 0,0 0 0,1-1-1,0 0 1,0-1 0,1 0 0,0-1-1,1 1 1,0-1 0,1-1 0,0 0-1,1 0 1,0 0 0,1-1-1,0 1 1,1-1 0,1-1 0,-4-24-1,-41-482-8,25-55 43,-6-100 16,10-394-16,21 707-22,-2 305 6,-1-23 42,3 0 1,23-145-1,9 65 12,67-422 78,-98 332 57,-2 23 91,2 206-282,1 1 0,1 0 1,1 0-1,0 1 0,16-32 0,-10 25-20,16-54-1,-26 66 10,0 0 0,2 1-1,0-1 1,0 1 0,1 0 0,1 1-1,0-1 1,1 1 0,0 0 0,0 0 0,16-17-1,-2 9-18,1 1 1,0 0-1,1 2 0,1 0 0,1 2 0,0 1 0,1 0 1,34-11-1,-8 8-15,1 2 0,0 2 0,79-8 0,-17 7-14,189 2-1,-302 11 94,0 1 0,0 0 1,0 0-1,0 1 0,0-1 0,0 0 0,0 1 1,0-1-1,0 1 0,0 0 0,0 0 0,0-1 1,0 1-1,0 0 0,1 2 0,5 10-1691,-4 9-7736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49.0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 2402,'0'0'7463,"-2"3"-6673,-10 17 587,12-9-3362,6-6-1304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49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45 4132,'0'-5'10420,"8"-20"-17856,2 10 544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51.1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 0 7303,'0'0'4671,"-6"3"-3379,3-2-949,1 0-200,-1-1 0,1 1 0,0 0 0,0-1 0,0 1 0,0 0-1,0 0 1,0 0 0,0 1 0,1-1 0,-1 0 0,0 1 0,-2 2-1,1 6 705,3-10-1224,0 1 0,1 0 0,-1 0-1,0 0 1,1-1 0,-1 1-1,0 0 1,1-1 0,-1 1 0,1 0-1,0-1 1,-1 1 0,1 0-1,-1-1 1,1 1 0,0-1 0,-1 1-1,1-1 1,0 0 0,0 1-1,-1-1 1,2 1 0,2 1-185,9 7-5598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51.6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2178,'0'0'9449,"4"0"-11979,4 7-930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51.9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4933,'0'0'2562,"4"0"-2978,4 4-1955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52.2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2819,'0'0'2818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20.1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190 0 6790,'0'0'10645,"-12"6"-9780,0 0-625,0 1 0,0 0 1,1 1-1,0 1 0,0 0 0,1 0 1,0 1-1,1 0 0,0 1 0,0 0 0,1 0 1,1 1-1,0 0 0,0 0 0,1 1 1,1 0-1,0 0 0,1 0 0,1 0 1,0 1-1,0 0 0,1 0 0,1-1 0,1 24 1,1-30-267,0-1 0,1 1 0,0 0 0,0-1 0,1 1 0,0-1-1,0 1 1,0-1 0,1 0 0,0-1 0,0 1 0,1-1 0,-1 1 0,1-1 0,0-1 0,1 1 0,-1-1 0,1 0 0,0 0 0,11 5 0,12 5-1216,0-1 1,1-1-1,40 9 0,-37-11-980,58 19-5604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32.2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1 4164,'0'0'16079,"-19"26"-15246,13 8-289,0-1-351,2-1-193,4-8 0,-4 2-64,-5-3-769,-5 1-3011,-13-2-96,-17 10-2081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34.4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111 32 7591,'0'0'5226,"-17"-5"-3693,-77-22 1942,135 28 778,2-1-4428,-38 1 192,-1 0 0,1 0 0,-1 0 0,1 0 0,-1 1 0,0-1 0,1 1 0,-1 0 0,0 1 0,0-1-1,-1 1 1,1 0 0,0 0 0,-1 0 0,0 0 0,0 0 0,0 1 0,0-1 0,0 1 0,0 0 0,-1 0 0,0 0 0,3 7-1,-2 3 71,0 0-1,0 1 1,-2-1-1,0 0 0,0 1 1,-2 15-1,4 54-93,-2-81-29,-1 0 1,1 0-1,1 0 0,-1 0 0,0 0 1,1 0-1,0-1 0,-1 1 0,1 0 1,0-1-1,1 1 0,-1-1 1,0 0-1,1 0 0,-1 0 0,1 0 1,-1 0-1,1 0 0,5 1 1,7 4-490,1 0 0,28 6 0,8 5-581,-51-18 1107,-1 1-1,1 0 1,0-1 0,0 1 0,0 0-1,-1 0 1,1-1 0,0 1 0,0 0-1,-1 0 1,1 0 0,-1 0 0,1 0-1,-1 0 1,1 0 0,-1 0 0,0 0-1,0 0 1,1 0 0,-1 0 0,0 0-1,0 0 1,0 1 0,0-1 0,0 0 0,0 0-1,0 0 1,-1 0 0,1 0 0,0 0-1,-1 0 1,1 0 0,0 0 0,-1 0-1,1 0 1,-1 0 0,0 0 0,1 0-1,-1 0 1,0-1 0,1 1 0,-1 0-1,-1 0 1,-33 35 153,0-9-191,-33 30-1027,62-52 95,1 1 0,0 0 1,1 1-1,-1-1 0,-4 10 0,-1 13-5154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35.0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104 0 801,'0'0'17520,"-97"38"-15758,91-9-481,6 1-352,0 0-480,12-6-449,11-5 0,4-6-161,2-5-383,2-7-1634,-2-1-1730,-4 0-1441,-7-5-1089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7:35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1 512,'0'0'15151,"0"100"-13357,0-40-449,-4 7-320,2 0-577,2 4-448,0 7-64,0 5-2626,0 10-4325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12.8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 1 4869,'-6'0'13887,"-9"2"-12432,11 4-1217,1 1 0,-1-1 0,1 0 0,1 1-1,-1 0 1,1-1 0,0 1 0,-2 12 0,4-7 82,-2 0 1,0 0-1,0 0 1,-5 14 0,3-13-446,0 1 1,2 0 0,-1 0 0,0 19 0,18-31-10142,-9 9 4213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14.2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11 7976,'0'0'11077,"-6"0"-9518,-15 0 564,13 0 585,20 0-1891,60 0-533,292-9 296,-354 7-995,-28 6-14213,3 10 4949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35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4260,'0'0'2370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0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619 52 2915,'0'0'7703,"-33"-17"-3587,-23 6-3100,19 3-620,-1 2 0,-62-3 1,85 8-334,0 1 1,0 0 0,0 1-1,0 1 1,0 0-1,1 1 1,-1 1 0,1 0-1,-1 1 1,1 0-1,-26 15 1,30-14-60,0 0 0,0 0-1,0 1 1,1 1 0,0-1-1,1 1 1,0 1 0,0-1-1,1 2 1,0-1 0,0 1 0,1 0-1,1 0 1,-1 0 0,2 1-1,-1 0 1,2 0 0,-1 0 0,2 0-1,-1 1 1,1-1 0,0 15-1,-1 35 9,0-32 1,2 0 1,0 0 0,2 0 0,8 45 0,-5-62-4,0 0 0,1-1 0,0 1 1,1-1-1,0-1 0,1 1 1,0-1-1,1 0 0,0-1 0,16 15 1,-9-10 17,0-1 0,2 0 1,0-2-1,0 0 0,32 16 1,-24-18-22,1-1 1,-1-1 0,1-1-1,0-1 1,1-1 0,-1-2-1,1 0 1,27-3 0,-42 0-12,1 0 1,-1 0-1,0-1 0,0-1 0,0 0 1,0-1-1,0 0 0,-1-1 1,0 0-1,0 0 0,13-9 1,-10 3-21,0 0 0,0 0 0,-1-1 0,-1-1 1,0 0-1,0-1 0,11-19 0,-9 10-65,-1 0 1,-1-1-1,-1-1 0,-1 0 0,-1 0 0,-1-1 0,-2 0 1,0 0-1,-2-1 0,2-37 0,-6 47 49,0 0-1,-1 0 1,-1 0-1,0 0 1,-2 1-1,0-1 1,-11-29 0,11 37 41,-1 0 1,0 0-1,0 1 1,-1-1 0,0 2-1,0-1 1,-1 0 0,0 1-1,-1 0 1,1 1 0,-1 0-1,0 0 1,-1 1 0,-15-8-1,16 9-110,-1 0-1,0 1 1,0 0-1,0 0 1,0 1 0,0 0-1,-15-1 1,24 13-7018,3 12-75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2.0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9 2050,'0'0'8819,"0"0"-8714,-1 0 0,1 0 1,0 0-1,0 0 0,0 0 1,-1 0-1,1 0 0,0 0 0,0 0 1,-1-1-1,1 1 0,0 0 1,0 0-1,0 0 0,0 0 0,-1-1 1,1 1-1,0 0 0,0 0 0,0 0 1,0-1-1,0 1 0,0 0 1,0 0-1,0 0 0,-1-1 0,1 1 1,0 0-1,0 0 0,0-1 0,0 1 1,0 0-1,0 0 0,0-1 1,0 1-1,0 0 0,0 0 0,1-1 1,-1 1-1,0 0 0,0 0 0,0 0 1,0-1-1,0 1 0,0 0 1,0 0-1,1 0 0,-1-1 0,0 1 1,26 2 136,1 1 0,-1 2 1,40 11-1,-6-1-176,263 44 295,162 41-284,-376-65-85,-74-21-7,1-2-1,0-2 1,1-1-1,71 7 1,-46-10-96,0 1 0,0 4 0,90 27 0,175 40-839,-245-61 652,-65-15 290,-1 0 1,1 1-1,-1 1 1,0 1-1,0 0 1,0 1-1,-1 1 1,0 0-1,20 14 1,-31-17 89,0 0 1,0 0 0,-1 1 0,1 0 0,-1-1 0,0 1 0,3 7 0,-3-7 157,0 1 0,0 0 0,1-1 0,0 0 0,8 9 0,-8-9-39,1 0 0,-1 0 0,0 1 0,0-1 0,4 10 0,18 22 1177,-25-35-1682,1 2 852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2.3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13 113 4965,'0'0'11755,"-13"2"-11627,13-6-160,3-4 128,3-1 160,0-8-256,2-3-1121,1-3-1249,-1 5-1858,4 3-4869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21.2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387 4 9897,'0'0'7383,"-6"-1"-6363,5 1-976,0-1 1,0 1-1,0 0 1,0-1-1,0 1 1,0 0 0,0 0-1,0 0 1,0 0-1,0-1 1,0 2-1,0-1 1,0 0-1,0 0 1,-1 0-1,1 0 1,0 1-1,0-1 1,0 0-1,0 1 1,1-1-1,-1 1 1,0 0-1,0-1 1,0 1-1,0-1 1,0 1-1,1 0 1,-2 1-1,1 2 123,-1 1 0,1 0-1,0 0 1,1 0 0,-1-1 0,1 1-1,1 9 1,-2 122 1136,5 233 1099,10-270-2023,-16-106-416,0 0-1,-1 0 1,1 1-1,-2-1 1,1 0-1,-1 1 1,0 0-1,0 0 1,-1 0 0,0 0-1,0 1 1,0 0-1,-1 0 1,1 0-1,-1 1 1,-8-5-1,4 2-65,-1 1 0,0 0 0,0 0 0,-1 1 0,1 1 0,-1 0 0,0 1 0,-25-4 0,32 6 82,-1 1 1,0-1-1,1 2 0,-1-1 1,0 1-1,1-1 0,-1 1 1,1 1-1,-1-1 0,1 1 1,0 0-1,-1 1 0,1-1 1,0 1-1,0 0 0,1 0 1,-1 0-1,1 1 0,-1-1 1,1 1-1,0 0 0,1 1 1,-1-1-1,1 1 0,0-1 1,0 1-1,0 0 0,0 0 1,1 1-1,-2 5 0,1-6 36,1 1 0,0-1 0,0 1 0,0 0 0,1 0 0,-1 0 0,1 0 0,1 0 0,-1 0 0,1 0-1,0 0 1,1 0 0,0-1 0,-1 1 0,5 12 0,-4-15 0,1 1 1,0-1-1,0 1 0,1-1 0,-1 0 0,1 0 1,0 0-1,-1 0 0,1-1 0,0 1 0,1-1 1,-1 1-1,0-1 0,1 0 0,-1 0 1,1-1-1,0 1 0,0-1 0,-1 0 0,1 0 1,0 0-1,0 0 0,0-1 0,6 1 1,22 2 31,1-2 0,-1-1 1,40-5-1,-57 2-407,0 0-1,0 0 1,23-10-1,-30 10-434,1-1 0,-1 0 0,0-1 0,0 0 0,-1 0 0,14-12 0,0-9-5509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3.8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77 6662,'0'0'11846,"-2"-5"-10009,-7-9 55,8 26 429,14 38-1201,-9-39-1086,1-1 0,1 1 0,0-1 0,0-1 0,11 14 0,-15-21-39,0 0 1,-1 1 0,1-1 0,0 0 0,0-1 0,1 1 0,-1 0 0,0-1-1,0 1 1,1-1 0,-1 1 0,1-1 0,-1 0 0,1 0 0,0 0 0,-1-1-1,1 1 1,0-1 0,0 1 0,-1-1 0,1 0 0,0 0 0,0 0 0,-1 0-1,1-1 1,0 1 0,0-1 0,-1 0 0,5-1 0,-2-3-1,-1 0 0,1 0 0,-1 0 1,-1 0-1,1-1 0,-1 0 1,1 0-1,-2 0 0,1 0 0,-1 0 1,0-1-1,2-6 0,4-10-40,-3 12 8,-1 0 1,2 0-1,0 1 1,0 0-1,0 0 1,14-15-1,-18 23 18,1 0-1,-1 0 1,0 0 0,1 0-1,-1 0 1,1 0-1,-1 1 1,1-1 0,0 1-1,0 0 1,0 0 0,0 0-1,0 0 1,0 0 0,0 1-1,0-1 1,0 1 0,0 0-1,0 0 1,0 0-1,0 0 1,0 1 0,0-1-1,0 1 1,0 0 0,0 0-1,0 0 1,0 0 0,0 0-1,-1 0 1,6 4-1,0 1 9,-1 0 0,1 0 0,-1 1 0,0 0 0,-1 0 0,1 1 0,-1 0 0,-1 0-1,0 0 1,0 0 0,0 1 0,-1 0 0,-1 0 0,6 19 0,-4-7 152,0 0-1,-2 1 1,0-1 0,-2 1 0,-1 38-1,-1-54-33,0 0-1,0-1 1,-1 1-1,1-1 1,-1 1-1,0-1 0,-1 0 1,1 1-1,-1-1 1,0-1-1,0 1 0,-1 0 1,1-1-1,-1 1 1,-8 6-1,8-8-113,1 0-1,-1-1 1,1 1-1,-1-1 1,0 0-1,0 0 1,0 0-1,0-1 1,0 1-1,0-1 0,-1 0 1,1 0-1,0 0 1,0-1-1,-1 0 1,1 1-1,-1-2 1,1 1-1,0 0 1,-1-1-1,-6-2 1,9 2-172,1 0 0,0 0 0,0 0-1,0 0 1,0 0 0,0 0 0,0 0 0,0-1 0,1 1 0,-1 0 0,0-1 0,1 1-1,-1 0 1,1-1 0,-1 1 0,1-1 0,-1 1 0,1-1 0,0 1 0,0-1-1,0 1 1,0-1 0,0 0 0,1-1 0,-1-2-525,0 1 0,0 0-1,1 0 1,0 0 0,0 0 0,0 0 0,0 0-1,3-6 1,21-13-5141,12 3-2083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4.1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47 11627,'0'0'9129,"34"-15"-8489,-12 12-127,5-5-385,-4-1-128,-2 3 0,-5 1-897,-3 5-2883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4.4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1 222 11499,'0'0'10025,"18"0"-9800,9-11-1,11 0-224,3-2-1826,9 2-2018,4 3-2241</inkml:trace>
  <inkml:trace contextRef="#ctx0" brushRef="#br0" timeOffset="1">720 1 7751,'0'0'353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5.2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0 2178,'0'0'12753,"-2"31"-11813,0 405 3341,34-120-1878,10 129 389,-34-250-1890,25 244-149,-16-373-1351,-14-88-3129,6-174-8588,-8 110 3747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6.1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0 210 13004,'0'0'6134,"22"1"-5846,261 29 1963,88 6-610,173-27-1064,558-65-1,-815 25-571,519-124 1,-765 144 38,-13 3-9,1 1 0,0 1 0,0 1 0,35-1 747,-61 49-285,2 0 1,2 0-1,18 63 1,-1-1-385,60 345 386,49 234-362,-106-569-96,-5 1 0,13 233-1,-36-345-34,1 0 0,-1 0 0,1-1 0,-1 1 0,0-1 0,0 1-1,-1-1 1,1 1 0,-1-1 0,0 0 0,0 1 0,0-1 0,0 0 0,0 0-1,-1-1 1,1 1 0,-1 0 0,0-1 0,0 0 0,0 1 0,0-1-1,0 0 1,0-1 0,0 1 0,-1 0 0,1-1 0,-1 0 0,1 0-1,-1 0 1,-4 1 0,-15 2 33,0 0 0,-1-1 0,-39-1 0,45-2-46,-627 31 122,32 0 310,297-29-25,228-3-245,38 1-117,-359-21 137,-171-69 158,384 56 322,188 34-1104,-13-3 1236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6.6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98 12236,'0'0'7730,"-10"-1"-6027,-2 0-1389,-16-2 781,28 3-1068,0 0 0,0 0 0,0 0 1,0 0-1,0 0 0,0 0 0,0 0 0,0 0 1,0 0-1,0 0 0,0 0 0,0 0 0,0 1 1,0-1-1,0 0 0,21 4 93,105 14 727,198 5-1,133-29-457,801-120 631,-1213 122-951,-45 4 113,-24 0 378,-16 0-949,-13 1-3313,18-3-5852,26 1 1226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6.9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20 3523,'0'0'16677,"-5"-2"-15555,-5-6-750,13 2-64,26 2 158,57 10 171,-53 1-436,1 1 1,-1 1-1,0 3 1,-1 0-1,-1 2 1,0 1-1,47 32 1,-74-45-122,-1 0 1,0 0 0,0 0 0,0 0-1,0 1 1,-1-1 0,1 1 0,-1 0-1,0 0 1,1 0 0,-1 0-1,0 0 1,-1 0 0,1 1 0,1 5-1,-2-7-28,-1 0 0,0 1 0,0-1-1,0 1 1,-1-1 0,1 0 0,-1 1-1,1-1 1,-1 0 0,0 1 0,0-1-1,0 0 1,0 0 0,0 0 0,0 0-1,0 0 1,-1 0 0,1 0 0,-1 0-1,0 0 1,1-1 0,-1 1 0,0-1-1,0 1 1,-3 1 0,-47 31-1328,-89 43 0,55-32-3939,-12 7-3866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8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14 8072,'-4'-14'21999,"-7"204"-21863,5-136-66,2 0 0,3 0 0,2 1 0,15 103 0,30-16-27,-46-138 5,0-4-6,1-34-175,1 0 27,3 1-1,9-39 1,-11 60 79,0 1-1,1 0 1,0 0 0,1 0-1,0 0 1,1 1 0,0 0 0,0 0-1,1 1 1,9-11 0,-14 19 19,-1-1 0,1 1 0,-1-1 0,1 1 0,0-1 0,-1 1 0,1 0 0,0 0 0,0 0 1,0 0-1,0 0 0,0 0 0,0 1 0,0-1 0,0 1 0,0-1 0,1 1 0,-1 0 0,0 0 1,0 0-1,0 0 0,0 0 0,1 0 0,-1 1 0,0-1 0,0 1 0,0-1 0,0 1 0,0 0 0,0 0 1,0 0-1,0 0 0,3 2 0,-1 1 11,0-1-1,-1 1 1,1 0 0,0 0 0,-1 1 0,0-1 0,0 1-1,0-1 1,-1 1 0,0 0 0,4 10 0,-2 5 68,0 0 1,-1 0-1,-1 0 1,-1 0-1,-2 25 1,4 54 129,-3-97-354,0-1 1,0 1 0,1 0 0,-1-1-1,1 1 1,-1-1 0,1 1 0,-1-1-1,1 1 1,0-1 0,0 0 0,-1 1-1,1-1 1,0 0 0,0 0 0,1 1-1,-1-1 1,0 0 0,0 0 0,0 0-1,1 0 1,-1-1 0,0 1 0,1 0 0,2 1-1,40 1-7229,-31-3 5441,18 0-4828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8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 11851,'0'0'11819,"35"-6"-11050,-10 4-320,2-1-353,0-1-96,-4 0-225,-2 2-1248,-7 2-1890,-1 0-2242,-1 4-3268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8.8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 12268,'0'0'13132,"3"11"-12908,17-11-32,7 0-160,2 0-32,6-2-768,9-9-1314,10-4-2242,4 8-1538,4-1-1505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44.4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 3651,'-4'2'21411,"4"-2"-21329,0 88-1266,0-26-7482,0-24 1476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9.2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14286,'0'0'12539,"-10"1"-11775,12 1-743,0-1-1,1 0 1,-1 0 0,0 0 0,1 0 0,-1 0-1,1-1 1,-1 1 0,1-1 0,-1 1-1,1-1 1,-1 0 0,5 0 0,49-1 144,-36 1-98,167-10 146,-186 10 28,-1 13 373,-4 66 179,-27 147 1,3-37-246,25-134 438,3-32-7255,0-12-1783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49.5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 14670,'0'0'11435,"160"-4"-11083,-79 4-320,12 0-32,114 0-2466,-91 0-2595,2 11-2979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0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96 269 5445,'0'0'12625,"-17"0"-10756,-62 0 1921,253 0-2372,683-29-55,302-129-1416,-1141 155 44,160-34-9,-177 37-11,-1 0-1,1 0 1,0 0-1,-1 0 1,1 0-1,0-1 1,-1 1-1,1 0 1,0 0-1,-1-1 0,1 1 1,0 0-1,-1 0 1,1-1-1,0 1 1,-1-1-1,1 1 1,-1-1-1,1 1 1,-1-1-1,1 1 1,-1-1-1,0 1 0,1-1 1,-1 0-1,0 1 1,1-1-1,-1 1 1,0-1-1,1 0 1,-1 0-1,0 1 1,0-1-1,0 0 1,0 1-1,0-1 0,0 0 1,0 1-1,0-1 1,0 0-1,0 0 1,0 1-1,0-1 1,-1 0-1,1 1 1,0-1-1,0 0 1,-1 1-1,1-1 1,-1 1-1,1-1 0,0 0 1,-1 0-1,-4-13-7749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0.5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9001,'0'0'13105,"8"17"-12587,-7-16-514,3 8 78,1 1-1,0-1 0,0 0 1,1 0-1,0-1 0,1 0 0,0 0 1,0 0-1,1-1 0,0 0 1,0-1-1,1 0 0,11 7 0,24 9 125,-16-10 24,-1 2 0,-1 2 1,37 26-1,-62-41-222,0-1 1,0 1-1,-1-1 1,1 1-1,0 0 1,0 0-1,0-1 0,-1 1 1,1 0-1,0 0 1,-1 0-1,1 0 1,-1 0-1,1-1 1,-1 1-1,1 0 1,-1 0-1,0 1 0,1-1 1,-1 0-1,0 0 1,0 0-1,0 0 1,0 0-1,0 0 1,0 0-1,0 0 0,0 1 1,-1 0-22,0-1 0,0 0 1,0 1-1,-1-1 0,1 0 0,0 0 1,0 0-1,-1 0 0,1 0 0,-1 0 1,1-1-1,-1 1 0,1 0 0,-1-1 1,-3 1-1,-9 3-883,0-1 0,-30 1 0,42-4 607,-57 2-5637,-9-2-4660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1.0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302 1 14382,'0'0'10228,"2"17"-8909,31 446 2723,-8-41-3008,-22-399-1007,-3-22-101,-17-45-220,6 27 179,0 0 0,-1 1 1,-1 0-1,0 1 0,-27-23 1,32 32 66,1 0 0,-1 1 0,0 0-1,-1 0 1,1 1 0,-1 0 0,0 0 0,0 1 0,0 0 0,0 1 0,0 0 0,-1 0 0,1 1-1,-14 0 1,18 2 42,1 0 0,-1 0 0,1 0-1,-1 0 1,1 1 0,0 0-1,0 0 1,0 0 0,0 0 0,0 1-1,0-1 1,1 1 0,-1 0 0,1 0-1,0 1 1,0-1 0,0 1-1,0-1 1,0 1 0,1 0 0,0 0-1,0 0 1,0 0 0,-2 8-1,0-4 23,2 0-1,-1-1 0,1 2 0,1-1 0,-1 0 0,1 0 0,1 0 0,-1 1 0,1-1 0,1 0 0,0 0 0,0 1 0,3 10 0,-1-14-8,-1-1 1,1 1-1,0-1 1,0 0-1,0 0 1,1 0 0,-1 0-1,1-1 1,0 1-1,0-1 1,0 0-1,1 0 1,-1 0-1,1-1 1,0 1 0,-1-1-1,1-1 1,0 1-1,0 0 1,0-1-1,9 1 1,12 2 10,0-1-1,47 0 1,-70-3-18,23-1-178,-1-1 0,1-1 1,-1-1-1,50-15 1,36-21-3484,-46 16-588,8 0-3017,0 3-1809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1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26 4260,'0'0'20051,"66"-5"-19154,-18-3-673,0 3-224,-1-1-128,-5 4-1217,-11 2-1186,-8 0-2145,-13 0-1698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1.6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71 8904,'0'0'12012,"91"-5"-11340,-41-5-608,6-3-64,6 0-2306,4 0-1794,7 4-2049,1 1-1699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2.0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7 7751,'0'0'14457,"-1"0"-14333,1-1 0,0 1 1,-1-1-1,1 1 0,0 0 1,-1-1-1,1 1 0,-1-1 0,1 1 1,0 0-1,-1-1 0,1 1 1,-1 0-1,1 0 0,-1-1 1,0 1-1,1 0 0,-1 0 1,1 0-1,-1 0 0,1 0 0,-1-1 1,0 1-1,1 0 0,-1 0 1,1 1-1,-2-1 0,0 4 92,0 0 0,1 1 0,-1-1 0,1 1 0,0-1 0,0 1 0,0 0 0,0 8-1,-1 2 122,-8 41 148,3-1-1,2 1 1,3 1 0,6 69-1,-4-122-694,1 0 0,0 1-1,1-1 1,-1 0 0,0 0-1,1 0 1,3 6 0,11 13-8320,-5-12 106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2.4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 1 9641,'0'0'14376,"-7"10"-12897,-15 27-615,1 1 0,-25 60 0,37-74-676,1-1 0,0 1 0,2 1 0,1-1 0,1 1 0,-1 33 0,5-56-186,0 1-1,0-1 1,0 1 0,0-1 0,1 1 0,-1-1 0,0 0-1,1 1 1,0-1 0,0 0 0,0 1 0,0-1 0,0 0-1,0 0 1,0 0 0,1 0 0,-1 0 0,1 0 0,-1 0-1,1 0 1,0-1 0,0 1 0,0-1 0,0 1 0,0-1-1,0 0 1,0 0 0,0 0 0,1 0 0,3 1 0,3 0-72,-1-1 1,1 0 0,0 0 0,0-1 0,0 0 0,0-1-1,11-2 1,-14 2 45,1 0 0,-1-1 0,0 0 0,0-1-1,0 1 1,0-1 0,-1 0 0,1 0 0,-1-1 0,0 0-1,0 0 1,0 0 0,0-1 0,-1 1 0,0-1-1,0 0 1,0 0 0,-1-1 0,1 1 0,-1-1 0,0 0-1,-1 1 1,1-1 0,1-7 0,-2 6 3,0 0 0,0-1 0,-1 1 1,0 0-1,0-1 0,-1 1 0,0 0 1,0-1-1,0 1 0,-1-1 0,0 1 0,-1 0 1,0 0-1,0-1 0,0 1 0,-1 0 1,0 1-1,0-1 0,-1 1 0,-6-10 0,-1 3-60,-1 1 0,0 1-1,-23-19 1,30 26-16,-1 0 1,0 1-1,0-1 1,0 1-1,0 0 1,-1 1-1,1-1 0,-1 1 1,1 1-1,-1-1 1,-13 0-1,23 9-5823,19 8 1366,19 6-1777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2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294 4 13036,'0'0'11211,"-20"0"-9465,6-1-1399,8 0-229,-1 0 1,1 0 0,-1 1-1,0 0 1,1 1-1,-1-1 1,1 1 0,-1 0-1,1 1 1,-1 0 0,1 0-1,0 0 1,0 1-1,0 0 1,0 0 0,0 0-1,-10 8 1,-2 6 104,1 1-1,1 0 1,1 1-1,-16 24 1,26-34-172,0-1 0,0 0 0,1 1 0,0 0 0,1 0-1,0 0 1,0 1 0,1-1 0,0 1 0,1-1 0,0 1 0,0 0 0,2 14 0,0-20-55,0-1-1,0 0 1,0 1 0,0-1 0,1 0 0,-1 0 0,1 0-1,0 0 1,0 0 0,0 0 0,1 0 0,-1-1 0,1 1 0,-1-1-1,1 0 1,0 0 0,0 0 0,0 0 0,0 0 0,0-1 0,0 1-1,0-1 1,1 0 0,-1 0 0,0 0 0,1 0 0,4 0 0,10 2-59,0-1-1,0-1 1,35-2 0,-40 0-11,0-2 0,0 1 0,0-2-1,0 0 1,-1 0 0,1-1 0,-1-1-1,0 0 1,-1-1 0,0 0-1,0 0 1,13-12 0,-18 14 43,0 1 1,-1-1-1,0-1 0,0 1 0,0-1 1,0 0-1,-1 0 0,0 0 0,0-1 1,-1 1-1,1-1 0,-1 0 0,-1 0 1,0 0-1,0-1 0,0 1 1,-1 0-1,0-1 0,0 1 0,-1-1 1,0 1-1,0-1 0,-2-8 0,1 12-75,0 0 0,-1 0 0,1 0-1,-1 1 1,0-1 0,0 0 0,-1 1 0,1 0-1,-1-1 1,1 1 0,-1 0 0,0 1-1,0-1 1,-1 0 0,1 1 0,0-1-1,-1 1 1,0 0 0,1 0 0,-1 1 0,-6-3-1,-1 1-1039,0 0-1,0 1 1,-1 0-1,1 1 0,0 0 1,0 0-1,-14 2 1,-51 7-8720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44.7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76 1 8616,'0'0'10186,"-75"104"-9738,75-91-127,0 0-321,0 0 0,0-2-321,0 1-1248,0 1-1282,6 2-2754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4.8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151 165 5061,'0'0'7292,"-3"-18"-5392,0-3-1082,-6-43 725,-7 18 3640,4 30 689,9 35-1885,2-5-5097,-41 313 1324,35-278-177,-2 0 1,-2-1-1,-20 55 0,28-172-138,12 0-24,2 0 1,36-114-1,-47 182 125,5-14-4,0-1 0,0 1 0,9-15 0,-14 30 0,0 0 0,0-1 1,1 1-1,-1-1 0,0 1 0,1 0 0,-1-1 0,0 1 1,0 0-1,1-1 0,-1 1 0,1 0 0,-1-1 0,0 1 1,1 0-1,-1 0 0,1 0 0,-1-1 0,0 1 1,1 0-1,-1 0 0,1 0 0,-1 0 0,1 0 0,-1 0 1,1 0-1,-1 0 0,1 0 0,-1 0 0,1 0 0,-1 0 1,0 0-1,1 0 0,-1 0 0,1 0 0,-1 1 0,1-1 1,-1 0-1,0 0 0,1 1 0,-1-1 0,1 0 0,-1 0 1,0 1-1,1-1 0,-1 0 0,1 1 0,15 20-119,-14-18 115,23 37 101,-3 1 0,33 82-1,-35-76 29,1-1 0,33 53 0,-54-98-120,1 0 1,-1 0-1,1 0 0,0 0 1,-1 0-1,1 0 1,0-1-1,0 1 0,0 0 1,0-1-1,-1 1 1,1 0-1,0-1 0,0 1 1,0-1-1,0 0 1,0 1-1,1-1 0,-1 0 1,0 1-1,0-1 1,0 0-1,0 0 0,0 0 1,0 0-1,0 0 1,0 0-1,1 0 0,-1-1 1,0 1-1,0 0 1,0 0-1,0-1 0,0 1 1,0-1-1,0 1 0,0-1 1,0 0-1,0 1 1,-1-1-1,1 0 0,0 1 1,0-1-1,0 0 1,-1 0-1,2-1 0,6-7 21,-1 0-1,0 0 1,9-17-1,-10 16-12,25-46-30,-3 0 1,-2-2 0,30-100-1,-33 90 12,-8 41 13,-15 27-4,0 0 1,1 0-1,-1 0 1,0 0-1,1 0 1,-1 0-1,0 0 0,1-1 1,-1 1-1,0 0 1,1 0-1,-1 0 1,0 0-1,1 1 0,-1-1 1,0 0-1,1 0 1,-1 0-1,0 0 1,1 0-1,-1 0 1,0 0-1,1 1 0,-1-1 1,0 0-1,1 0 1,-1 0-1,0 1 1,0-1-1,1 0 1,-1 0-1,0 1 0,0-1 1,1 0-1,-1 1 1,0-1-1,0 0 1,0 1-1,17 50 111,-13-35-45,53 254-5,-47-178-3060,-5 1-3774,-5 11-7705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7.5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 65 10122,'0'0'3555,"-21"-4"-1094,8 1-1803,-38-7 672,-5-2 2928,65 11 1427,81-2-4329,137-13-773,10 0-499,-239 16-45,-1 1-1,1 0 0,0-1 0,-1 1 0,1 0 1,0 0-1,-1 0 0,1 1 0,0-1 0,0 0 1,-2 3-1,-12 6 139,-126 67 515,-169 87 159,297-154-744,22-7-133,28-6-104,17-10-42,-1-2 0,-1-2-1,69-34 1,-8 4-99,-74 32 170,-8 2 57,0 1-1,1 1 1,0 2 0,1 1-1,0 2 1,37-3 0,-68 9 47,-1 0 0,1 1 1,-1-1-1,0 1 1,1-1-1,-1 1 1,0-1-1,1 1 1,-1-1-1,0 1 1,0-1-1,1 1 1,-1-1-1,0 1 1,0 0-1,0-1 1,0 1-1,0-1 1,0 1-1,0 0 1,0-1-1,0 1 0,0-1 1,0 1-1,0-1 1,0 1-1,-1 0 1,1-1-1,0 1 1,0-1-1,-1 1 1,1-1-1,0 1 1,0-1-1,-2 1 1,-8 24 218,-1-11-125,1 0 0,-2-1 0,0 0 0,0-1 0,-23 17 1,-81 50-632,16-12-4699,54-29-1734,-5 6-3464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8.2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 21 7847,'0'0'12903,"-7"-4"-10917,-1 0-1314,6 2-410,0 1 0,-1-1 1,1 1-1,-1 0 1,1 0-1,-1 0 1,1 0-1,-1 0 0,0 1 1,1-1-1,-1 1 1,0-1-1,-3 1 1,5 1-189,0-1 1,0 1 0,0 0-1,0-1 1,0 1 0,0 0 0,0 0-1,0 0 1,0 0 0,1 0-1,-1-1 1,0 1 0,1 0-1,-1 1 1,1-1 0,-1 0 0,1 0-1,-1 0 1,1 0 0,-1 2-1,-9 34 354,8-27-172,-6 14 31,2 1 0,1 0 0,2 0 0,0 1 0,1-1 0,2 1 0,4 42 0,-4-66-284,1 1 1,0-1-1,0 0 1,0 1-1,0-1 0,1 0 1,-1 0-1,1 1 1,-1-1-1,1 0 0,0-1 1,-1 1-1,1 0 1,0 0-1,0-1 1,1 1-1,-1-1 0,0 0 1,0 1-1,1-1 1,-1 0-1,1-1 0,-1 1 1,0 0-1,5 0 1,7 1-11,0 0 1,-1-1-1,24-2 1,-19 1-4,-10 0-15,-1-1-1,0 0 0,0 0 0,0-1 1,0 0-1,0 0 0,-1-1 1,1 0-1,0 0 0,-1 0 0,0-1 1,0 0-1,0 0 0,0 0 1,-1-1-1,0 0 0,0 0 0,0-1 1,0 1-1,-1-1 0,0 0 0,0 0 1,4-9-1,-1 0 1,0 0 1,-1-1-1,0 0 0,-1 0 0,-1 0 1,-1-1-1,0 1 0,-1-1 0,-1-18 0,23 198-103,-21-142 181,-2 1-1,-1-1 0,0 0 1,-2 1-1,0-1 0,-8 30 0,8-45-31,0 0 0,0 0-1,-1-1 1,0 1 0,0-1-1,0 0 1,0 1 0,-1-1-1,0-1 1,0 1-1,0-1 1,-1 1 0,1-1-1,-1-1 1,0 1 0,0-1-1,0 1 1,-1-1 0,1-1-1,-1 1 1,0-1 0,0 0-1,0-1 1,0 1 0,0-1-1,-11 1 1,-95 2-1826,74-5-2523,-1-1-4284,13 0-5086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59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1 705 15150,'0'0'6583,"24"-16"-5276,357-230 1128,-71 60-2312,110-70-59,-483 280 2728,-22 26-2191,-102 78 1,-72 77 308,223-176-717,-5 4 37,7-7 124,0 2 0,-55 62 0,88-89-351,0 0 0,0 0 1,0 0-1,0 0 0,0 0 1,1 1-1,-1-1 0,0 0 0,1 0 1,-1 1-1,1-1 0,0 0 1,-1 1-1,1-1 0,0 1 1,0-1-1,-1 2 0,2-2-4,-1-1 0,0 1 0,1 0 0,-1-1 0,0 1 0,1-1 0,-1 1 0,1 0 0,-1-1 0,0 1 0,1-1 0,0 1 0,-1-1 1,1 0-1,-1 1 0,1-1 0,0 1 0,-1-1 0,1 0 0,-1 0 0,1 1 0,0-1 0,1 0 0,5 1-29,1 0 0,0 0 0,0-1 0,13-1 0,-9 0-6,11-1-63,0-1 1,0-1-1,0-1 0,-1-1 0,0 0 0,36-17 0,127-75-559,-94 48 231,36-17-1,-98 57 516,-39 18 43,-193 161 822,-227 143 0,434-325-9716,22-23 3454,-16 22 1935,21-31-6069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0.3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266 51 12972,'0'0'10133,"0"-1"-9873,0 0 1,0-1 0,0 1 0,0 0 0,0 0 0,0 0 0,0 0 0,0 0 0,0-1 0,0 1 0,-1 0-1,1 0 1,0 0 0,-1 0 0,0-1 0,-4-2-192,0 1 0,0-1 0,0 2-1,0-1 1,0 0 0,-1 1 0,1 0 0,-1 0 0,0 1-1,1 0 1,-11-2 0,-67 2 178,80 1-225,0 0-6,-1 1 0,1 0 0,-1 0 0,1 0 0,0 0 0,0 0 1,-1 1-1,1-1 0,0 1 0,0 0 0,1 0 0,-1 0 1,0 0-1,1 1 0,-1-1 0,1 1 0,0-1 0,-1 1 1,1 0-1,1 0 0,-1 0 0,0 0 0,1 0 0,0 0 0,-1 1 1,1-1-1,-1 5 0,-3 12 9,1-1 0,1 1 0,-2 29-1,4-39 6,-3 91 171,5 0-1,4 0 0,26 144 0,-26-210-376,3 58 0,-52-91-15487,27-2 6919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1.0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1 233 8584,'0'0'12369,"25"-3"-10911,2-1-1159,134-23 597,-86 12-648,97-25-1213,-142 31-183,0-1 1,0-1 0,40-22 0,-25 0 330,-43 31 1043,0 0 1,1-1-1,-1 1 0,-1 0 0,1-1 0,0 1 1,0-1-1,-1 0 0,0 1 0,1-1 1,-1 0-1,0 0 0,-1 0 0,1 0 0,0-5 1,-9 11 2613,-1 7-2535,0 0 0,0 1 0,1 0 0,1 1 0,0-1 0,-11 26 1,5-6 609,-15 56 0,25-75-762,0 0-1,1 0 1,1 0-1,0 0 1,0 0-1,3 19 1,-2-29-157,0-1 0,1 0 1,-1 1-1,1-1 0,-1 0 0,1 1 1,-1-1-1,1 0 0,0 0 0,0 1 1,-1-1-1,1 0 0,0 0 0,0 0 1,0 0-1,0 0 0,0 0 0,1 0 1,-1-1-1,0 1 0,0 0 0,1 0 1,-1-1-1,0 1 0,1-1 0,-1 1 1,0-1-1,1 0 0,1 1 0,50 0-945,-38-2 324,-1 0-312,0-1-1,0-1 1,-1 0 0,1-1-1,-1-1 1,1 0 0,-1 0 0,-1-1-1,1-1 1,20-15 0,-16 10-983,-1 0 0,0-2 0,0 0 0,-1-1-1,-1-1 1,21-29 0,-12-5-1057,-15 16 5117,-6 5 3589,-1-2 7338,-9 37-9535,1 11-3101,4-9 90,-8 17 159,4-12-330,1 0 0,1 0 0,0 0 0,1 1 0,0-1 0,1 1 0,-2 26 1,5-39-351,0-1 0,0 1 0,0-1 0,0 1 0,0-1 0,1 1 0,-1-1 0,0 0 0,0 1 0,1-1 0,-1 1 0,0-1 0,0 0 0,1 1 1,-1-1-1,1 0 0,-1 1 0,0-1 0,1 0 0,-1 0 0,1 1 0,-1-1 0,0 0 0,1 0 0,-1 0 0,1 0 0,-1 0 0,1 1 0,-1-1 1,1 0-1,-1 0 0,1 0 0,-1 0 0,1 0 0,-1 0 0,1-1 0,-1 1 0,1 0 0,-1 0 0,0 0 0,1 0 0,-1 0 0,1-1 0,-1 1 1,1 0-1,-1-1 0,20-8-126,-3-4 18,-1 0-1,-1-2 1,22-26 0,-23 24 17,1 2 1,0-1-1,27-19 0,-42 34 99,1 0-1,0 1 1,0-1 0,-1 1-1,1 0 1,0-1-1,0 1 1,0 0-1,-1-1 1,1 1-1,0 0 1,0 0-1,0 0 1,0-1 0,0 1-1,0 0 1,-1 0-1,1 0 1,0 1-1,0-1 1,0 0-1,0 0 1,0 0-1,-1 1 1,1-1 0,2 1-1,-2 1 16,1-1 0,-1 0 1,1 1-1,-1 0 0,1-1 0,-1 1 0,0 0 1,0 0-1,0 0 0,0 0 0,1 2 1,15 62 45,-16-58-226,11 61-6323,2-29-2366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1.7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85 135 3363,'0'0'2787,"0"-16"-374,8-59 205,-2 31 3519,-13 92 2438,4-17-7992,-2-1 0,-10 33 0,0-14-104,-29 105 845,41-138-1250,0 1 1,1-1-1,1 1 0,0 0 0,1 0 1,1-1-1,4 23 0,-3-33-110,0 0 1,0-1-1,1 1 0,-1-1 1,1 1-1,1-1 0,-1 0 1,1 0-1,-1 0 0,1-1 1,1 1-1,-1-1 0,1 0 1,0 0-1,6 4 0,38 17-3499,1-14-6079,-29-10 2744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2.2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10122,'0'0'12598,"-1"18"-11434,-2 345 3384,3-362-4548,-1-1 0,1 1-1,0 0 1,0 0 0,0 0 0,0 0-1,0 0 1,0 0 0,0 0 0,0 0-1,0 0 1,0 0 0,0 0 0,0 0-1,1 0 1,-1-1 0,0 1 0,1 0-1,-1 0 1,1 0 0,-1 0 0,1-1-1,-1 1 1,1 0 0,0 0-1,-1-1 1,1 1 0,0-1 0,0 1-1,-1 0 1,1-1 0,0 1 0,0-1-1,0 0 1,0 1 0,-1-1 0,1 0-1,1 1 1,0-2-22,0 1 0,0-1 0,0 0 0,0 0 0,0 0 0,-1 0 0,1 0 0,0 0 0,-1 0 0,1-1 0,-1 1 0,1 0 0,-1-1 0,1 0 0,-1 1 0,2-4 0,67-124-555,-70 129 576,0 0 0,0 0 0,1 0 0,-1-1 0,0 1 0,1 0-1,-1 0 1,0 0 0,0 0 0,1 0 0,-1 0 0,0 0 0,1 0 0,-1 0-1,0 0 1,0 0 0,1 0 0,-1 1 0,0-1 0,0 0 0,1 0 0,-1 0-1,0 0 1,1 0 0,-1 0 0,0 1 0,0-1 0,0 0 0,1 0 0,-1 0 0,0 1-1,0-1 1,0 0 0,0 0 0,1 1 0,-1-1 0,0 0 0,0 0 0,0 1-1,0-1 1,0 0 0,0 1 0,0-1 0,0 0 0,0 0 0,0 1 0,8 14 222,-7-14-203,3 8-71,1 4 89,2 0 0,-1-1 0,1 0 0,1-1 0,12 15 0,-18-24-403,0 1 0,0-1 0,1-1 0,-1 1 0,1 0 1,-1 0-1,1-1 0,0 0 0,0 1 0,0-1 0,-1 0 0,7 1 0,-6-2-408,0 0 0,0 0 0,0 0 0,0 0 0,0-1 0,0 1 0,0-1 0,-1 0 0,1 0 0,0 0 0,0 0-1,-1 0 1,1 0 0,0-1 0,4-3 0,13-13-7377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2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 1 9673,'0'0'15983,"41"111"-14926,-31-64-480,-1 3-225,-7 1-224,-2-3-128,0 3 0,-15 4-512,-18 13-1923,-10 14-3042,-24 11-5509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5.0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372 119 5189,'0'0'8525,"-7"-18"-5818,-1-6-1733,-23-52 2995,29 86 2679,-2 58-6110,3 49 71,-1 1-90,4 0 1,30 195-1,-30-301-511,-1-6-7,0 0 1,0 0-1,0 0 1,1-1-1,-1 1 0,2 0 1,-1-1-1,0 1 1,1-1-1,0 0 1,1 0-1,3 6 1,-7-11-29,0-22-137,-1-1 0,-1 1 0,-1 0-1,-1 0 1,-1 0 0,-1 1 0,-12-28 0,12 35 62,0 0-1,-2 0 1,1 1 0,-2 0-1,1 1 1,-2 0 0,0 0-1,0 1 1,-1 0 0,0 1-1,-19-14 1,25 21 97,1 0 0,-1 0 0,1 1 0,-1-1 0,0 1 0,0 0 1,0 1-1,0-1 0,0 1 0,-1 0 0,1 0 0,0 0 0,-1 1 0,1 0 0,0 0 0,-1 0 0,1 1 0,0 0 0,-1 0 0,1 0 1,0 1-1,0-1 0,0 1 0,0 0 0,0 1 0,1-1 0,-8 6 0,6-3 36,0 0 0,0 1 0,1 0 0,0 0 1,0 1-1,0-1 0,1 1 0,0 0 0,0 1 0,1-1 0,0 0 0,0 1 0,0 0 0,1-1 0,1 1 1,-1 0-1,0 12 0,1-10 20,1-1 0,0 1 0,0-1 0,1 1 0,0-1 0,1 1 0,0-1 0,1 0 0,0 1 0,6 13 0,-5-16-28,1 0-1,-1-1 1,1 1-1,1-1 0,-1 0 1,1-1-1,0 1 1,0-1-1,0 0 1,1-1-1,0 0 0,0 0 1,9 4-1,-1-2 1,1 0-1,-1-1 0,1-1 0,0-1 1,0 0-1,0-1 0,0 0 0,1-1 1,-1-1-1,0-1 0,0-1 1,27-5-1,10-6-1536,-1-2 1,70-31-1,-117 44 1265,164-61-13481,-86 36 2711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45.6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57 4965,'0'0'15406,"-5"0"-13836,-18 0-380,18 0-603,77 0-63,127-17-1,-66-1-571,231-3 0,-415 28 499,39-5-2264,1 1-1,1 1 1,-1 0-1,-13 7 1,-16 12-7482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5.3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64 11243,'0'0'14125,"120"-28"-13965,-66 17-128,-1 2-32,-3 1-64,-4 3-865,-11 3-1729,-12 2-2051,-7 0-2658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5.6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10090,'0'0'11979,"68"0"-11851,-28 0-128,9-9-577,5-6-1633,8 4-2082,4-6-3075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5.9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462 372 14638,'0'0'7805,"-3"-17"-5707,-5-27-1312,1 3 59,-1 1 1,-17-52-1,22 84-754,0-1 0,0 1 0,0 0 0,-1 0 0,0 1 0,-1-1 0,1 1 0,-2 0 0,1 0 0,-1 0-1,0 1 1,0 0 0,-1 0 0,1 0 0,-1 1 0,-1 0 0,-14-7 0,18 10-69,0 1 0,0 0 0,-1 0 1,1 0-1,0 0 0,-1 1 0,1-1 0,0 1 0,-1 1 1,1-1-1,-1 0 0,1 1 0,0 0 0,-1 0 0,1 0 0,0 1 1,0-1-1,0 1 0,0 0 0,0 0 0,1 1 0,-1-1 1,0 1-1,1-1 0,0 1 0,-1 0 0,1 1 0,1-1 1,-1 0-1,0 1 0,1 0 0,0-1 0,-3 7 0,-4 8-29,1 1 0,1 0 0,0 0-1,2 1 1,-6 37 0,-1 59 278,5 1 1,10 142-1,-2-213-162,11 232 169,-40-279-5050,22 0 2841,-1-1 0,0 0 0,1 0 0,-1-1 0,1 1 0,-12-8 0,-20-13-10422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6.3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77 12428,'0'0'11178,"161"-37"-10025,-80 28-800,12-1-289,9 1-64,-7 2-96,-10 3-1602,-15 4-1889,-12 0-994,-12 0-1600,-11 7-898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6.6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215 14 4740,'0'0'12193,"-18"-4"-10015,-59-6 16,74 11-2026,-1-1 0,1 1-1,-1-1 1,1 1 0,-1 0-1,1 0 1,0 0-1,-1 1 1,1-1 0,0 1-1,0 0 1,0 0 0,0 0-1,1 0 1,-1 0-1,-3 5 1,-28 40 2105,30-41-1934,1 1-145,-1-1 0,1 1 1,0 0-1,1 0 0,-1 0 0,1 0 1,1 0-1,-1 1 0,1-1 1,1 1-1,-1-1 0,2 12 0,-1-16-187,0 1-1,1 0 0,0-1 0,0 1 0,0 0 0,0-1 0,1 1 0,0-1 1,-1 0-1,1 0 0,0 1 0,0-1 0,1 0 0,-1-1 0,1 1 1,-1 0-1,1-1 0,0 1 0,0-1 0,0 0 0,0 0 0,1 0 0,-1 0 1,0-1-1,7 3 0,2-1-631,1 0 0,-1 0 0,0-2 0,1 1 0,-1-1 0,1-1 0,-1-1 0,24-3 0,-26 3-716,0-1 1,-1-1 0,1 0 0,-1 0 0,0-1 0,0 0 0,-1-1 0,1 0 0,-1 0 0,0 0 0,13-13 0,-1-4-3619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6.9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1730,'117'73'3971,"-92"-75"11744,-26 10-12916,1 110 559,-1-118-3357,1 1 1,1-1-1,-1 1 1,0-1-1,0 1 0,0-1 1,0 1-1,0-1 1,0 1-1,0-1 1,1 1-1,-1-1 0,0 1 1,0-1-1,1 1 1,-1-1-1,0 1 1,1-1-1,-1 0 1,0 1-1,1-1 0,-1 0 1,1 1-1,-1-1 1,1 0-1,-1 0 1,1 1-1,-1-1 1,1 0-1,-1 0 0,1 0 1,0 1-1,22-3-92,18-15-223,107-113-860,-147 130 1197,-1 0 1,1-1-1,-1 1 1,1 0-1,-1 0 0,1 1 1,-1-1-1,1 0 1,-1 0-1,1 0 1,-1 0-1,0 0 1,1 0-1,-1 1 1,1-1-1,-1 0 1,1 0-1,-1 1 1,0-1-1,1 0 1,-1 0-1,1 1 1,-1-1-1,0 1 0,0-1 1,1 0-1,-1 1 1,0-1-1,1 1 1,-1-1-1,0 0 1,0 1-1,0-1 1,1 2-1,9 20 1224,-8-17-1041,0-1-238,0 1 1,0-1-1,1 1 0,-1-1 1,1 0-1,0 0 1,0 0-1,1 0 0,-1-1 1,1 0-1,0 1 0,-1-1 1,2 0-1,-1-1 1,0 1-1,5 1 0,-2-1-679,1-1 0,-1-1 0,1 1 0,0-1 0,-1-1 0,12 0 0,21 0-4291,5-1-1489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7.2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263 0 12748,'0'0'12684,"-16"23"-11787,-27 45 215,3 2 0,-37 88 0,60-115-724,1 1 0,2 0-1,3 1 1,1 1 0,2 0 0,2 0-1,1 93 1,5-133-600,0-1-1,1 0 1,-1 0 0,1 0-1,0 0 1,1 0-1,-1 0 1,1 0 0,0 0-1,0-1 1,0 1 0,1-1-1,-1 1 1,1-1-1,0 0 1,0 0 0,1 0-1,0 0 1,-1-1 0,1 1-1,0-1 1,0 0 0,6 3-1,2-1-792,-1-1 0,1 0 0,0 0 0,0-2 0,0 1 0,0-1 1,1-1-1,19 0 0,9-1-7756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7.7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7911,'0'0'14222,"0"-9"-12129,0 0-1586,0-13 300,4 36 73,14 106 1420,4 239 1,-23-319-2089,0-25-167,0 0 1,1 1-1,1-1 0,0 0 0,1 0 1,5 19-1,-7-34-51,1 0 1,-1 1 0,0-1-1,0 0 1,0 0-1,1 1 1,-1-1-1,0 0 1,0 0-1,1 0 1,-1 1 0,0-1-1,0 0 1,1 0-1,-1 0 1,0 0-1,1 0 1,-1 0-1,0 1 1,1-1-1,-1 0 1,0 0 0,1 0-1,-1 0 1,0 0-1,1 0 1,-1 0-1,0 0 1,1-1-1,-1 1 1,0 0 0,1 0-1,-1 0 1,0 0-1,0 0 1,1 0-1,-1-1 1,0 1-1,1 0 1,-1 0 0,0 0-1,0-1 1,0 1-1,1 0 1,-1 0-1,0-1 1,0 1-1,0 0 1,1-1 0,-1 1-1,0 0 1,0 0-1,0-1 1,0 1-1,0 0 1,0-1-1,0 1 1,0 0 0,0-1-1,12-20-233,-12 21 234,20-44-143,-2 5-190,1 0-1,40-59 0,-58 98 343,-1-1 0,0 1 0,1 0 0,-1-1 0,1 1 0,-1 0 0,0 0 0,1 0 0,-1-1 0,1 1 0,-1 0 0,0 0 0,1 0 0,-1 0 0,1 0 0,-1 0 0,1 0 0,-1 0 0,1 0 0,-1 0 0,1 0 0,-1 0 0,0 0 0,1 0 1,-1 0-1,1 0 0,-1 0 0,1 1 0,-1-1 0,0 0 0,1 0 0,-1 1 0,1-1 0,-1 0 0,0 0 0,1 1 0,-1-1 0,0 0 0,0 1 0,1-1 0,-1 1 0,0-1 0,0 0 0,1 1 0,-1-1 0,0 1 0,0-1 0,0 0 0,0 1 0,0-1 0,1 1 0,-1-1 0,0 1 0,0-1 0,0 1 0,12 35 279,-10-28-204,3 9 77,2 1 0,0 0 0,1-1 0,18 29 0,-23-41-227,1 0-1,0-1 1,0 1 0,0-1 0,0 0-1,1 0 1,0-1 0,0 1-1,0-1 1,0 0 0,0 0-1,1-1 1,-1 1 0,1-1 0,-1-1-1,1 1 1,0-1 0,0 0-1,9 1 1,46-6-4114,-54 3 3153,-1-1 1,0 0-1,0 0 0,0 0 1,0-1-1,0 0 0,7-5 1,25-21-7094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8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1 9641,'0'0'15492,"15"26"-13901,-2-3-1235,85 163 1615,-79-141-1623,-2 1 0,-3 0-1,-1 0 1,-2 2 0,-3-1-1,-1 1 1,0 96 0,-7-133-412,-1-1 0,0 1 0,0-1 0,-1 0 0,-1 1 0,1-1 1,-2 0-1,1-1 0,-1 1 0,-1-1 0,0 1 0,0-1 0,-11 13 0,3-7-1162,0-1 0,-2 0 1,0-1-1,0 0 0,-1-1 0,-25 14 0,-42 18-8927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8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2 9449,'0'0'18481,"-6"-2"-17488,12 2-576,15 0-65,6 0-160,6 0-128,6 0-64,5 4-64,1 0-833,1 1-1729,-7 5-2179,-8 3-1312,-12 7-3685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3.4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0 154 10090,'0'0'6384,"8"-16"-5930,29-54-43,-33 64-371,1 1 0,0 0 0,0 0 0,0 0-1,1 1 1,-1 0 0,1 0 0,0 0 0,1 1 0,-1 0 0,0 0-1,1 0 1,0 1 0,0 0 0,-1 0 0,1 1 0,0 0 0,9 0-1,-14 0-38,6 0-27,0 0 1,1 0-1,-1 1 1,0-1-1,0 2 0,1-1 1,-1 1-1,0 1 0,0 0 1,0 0-1,0 0 1,0 1-1,-1 0 0,10 5 1,-9-2-7,0 0 0,0 0 0,0 1 0,-1 0 0,0 1 0,-1-1 0,1 1 0,-2 0-1,1 1 1,-1 0 0,5 11 0,13 26 89,-5-7 64,36 56 0,-54-96-106,0 1-1,0 0 1,0 0-1,0 0 0,0 0 1,0 0-1,0 0 0,0 0 1,0-1-1,0 1 1,0 0-1,0 0 0,0 0 1,0 0-1,0 0 1,0 0-1,0 0 0,0-1 1,0 1-1,0 0 1,0 0-1,0 0 0,0 0 1,0 0-1,1 0 1,-1 0-1,0 0 0,0 0 1,0 0-1,0 0 1,0 0-1,0-1 0,0 1 1,0 0-1,1 0 0,-1 0 1,0 0-1,0 0 1,0 0-1,0 0 0,0 0 1,0 0-1,0 0 1,1 0-1,-1 0 0,0 0 1,0 0-1,0 0 1,0 0-1,0 1 0,0-1 1,0 0-1,1 0 1,-1 0-1,0 0 0,0 0 1,0 0-1,0 0 0,0 0 1,0 0-1,0 0 1,0 0-1,0 1 0,1-23 449,-4-44-238,0 29-45,3 35-181,-1-10-41,1-1-1,0 0 1,1 0-1,0 1 1,1-1-1,3-12 1,-3 21-206,-1 1 1,1-1-1,0 1 0,-1 0 1,1 0-1,1 0 0,-1 0 1,0 0-1,1 0 0,0 0 1,-1 1-1,1 0 0,0-1 1,0 1-1,1 0 0,-1 0 1,0 1-1,1-1 0,-1 1 1,1 0-1,-1 0 0,1 0 1,-1 0-1,1 0 0,4 0 1,71-2-9660,-54 4 7786,12-1 1470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48.0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51 801,'0'0'9502,"0"-5"-8450,0-15 807,-4-5 11197,2 50-11529,-12 173-945,-3-138-742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8.8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49 10154,'0'0'14381,"58"-2"-14317,-17-7-64,9-1-608,8-1-1634,8 2-2563,9 1-1217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9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481 201 9513,'0'0'6225,"-6"-21"-3327,0-5-1820,1 5-140,0 1-1,-1 0 1,-1 0-1,-13-24 1,20 42-784,-1 0 0,0 0 0,0 1 0,0-1 0,0 1 0,0-1 0,0 0-1,-1 1 1,1 0 0,-1-1 0,1 1 0,-1 0 0,1 0 0,-1 0 0,1 0 0,-1 0 0,0 0 0,0 0 0,1 1 0,-1-1 0,0 0 0,0 1 0,-2-1 0,2 2-94,1-1 0,-1 0 0,1 1-1,-1-1 1,0 1 0,1 0 0,0-1 0,-1 1 0,1 0 0,-1 0 0,1 0-1,0 0 1,-1 0 0,1 0 0,0 0 0,0 1 0,0-1 0,0 0-1,0 1 1,0-1 0,1 1 0,-1-1 0,0 1 0,1-1 0,-1 1 0,0 2-1,-7 22 16,1 2-1,1-1 1,1 1-1,-1 38 0,6 120 361,1-91-174,1 1-48,0-27 38,-8 81 0,4-136-168,0 0 0,0 0 0,-2-1 0,0 1 0,0-1 0,-1 1 0,-1-1 0,0-1 0,-1 1 0,0-1 0,-1 0 0,-1-1-1,0 0 1,-13 13 0,19-22-117,1 0-1,-1 0 1,0-1-1,0 1 1,-1-1-1,1 0 1,0 0-1,0 0 1,-1 0-1,1 0 1,-1-1-1,1 1 1,0-1-1,-1 0 1,1 0-1,-1-1 1,1 1-1,0-1 1,-1 1-1,1-1 1,0 0-1,-1 0 1,-4-3-1,-1-1-584,0 1 0,0-2 0,0 1-1,1-1 1,0-1 0,-11-10 0,-7-9-3394,1-2-3323,2 2-2103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9.5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64 10794,'0'0'12748,"107"-37"-11819,-38 26-448,5 1-385,3 5-96,-3 5-417,-1 0-1665,-7 0-1889,-8 0-1154,-12 7-2723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09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6887,'0'0'15556,"-1"5"-14014,-4 40 985,2 88 0,3-87-2216,2-51-364,-1 0 0,1-1-1,0 1 1,0 0-1,0 0 1,1 0-1,-1 1 1,1-1-1,6-7 1,3-5 22,-2-1-4,-5 9 16,-1 0 0,2 1 1,-1 0-1,14-15 0,-19 22 53,1 1 0,0-1 0,0 1 0,0-1 0,0 1 0,0 0 0,0-1 0,0 1-1,0 0 1,0-1 0,0 1 0,0 0 0,0 0 0,0 0 0,0 0 0,0 0 0,0 0-1,0 0 1,0 1 0,0-1 0,0 0 0,0 0 0,0 1 0,-1-1 0,1 1 0,0-1-1,0 1 1,0-1 0,0 1 0,0-1 0,0 2 0,29 27 490,-17-15-462,-9-11-136,0 1 0,-1 0-1,1 0 1,-1 0-1,0 0 1,0 0 0,0 1-1,3 6 1,7 23-7157,-7-16 50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0.3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160 90 6342,'0'0'13586,"-6"-14"-11002,-18-45-657,24 58-1856,0 1-1,-1-1 1,1 0 0,0 0 0,0 0-1,-1 1 1,1-1 0,0 0-1,-1 0 1,1 1 0,-1-1-1,1 0 1,-1 1 0,1-1-1,-1 1 1,0-1 0,1 0-1,-1 1 1,0 0 0,1-1 0,-1 1-1,0-1 1,0 1 0,1 0-1,-1-1 1,0 1 0,0 0-1,1 0 1,-1 0 0,0 0-1,0-1 1,0 1 0,0 0-1,1 0 1,-1 1 0,0-1-1,0 0 1,0 0 0,0 0 0,1 1-1,-1-1 1,0 0 0,0 1-1,1-1 1,-1 0 0,0 1-1,1-1 1,-1 1 0,-1 0-1,1 0 16,-6 5 51,0 1 1,0 0 0,0 1-1,1-1 1,0 1 0,1 0-1,0 1 1,0-1 0,0 1 0,-4 14-1,3-8 89,1-1 0,1 1 0,0 0 0,2 1 0,-1-1 0,0 19 0,3-28-207,0 0 0,0 0-1,1 0 1,-1 0 0,1 0 0,1 0 0,-1 0 0,4 10 0,-3-13-67,0-1 1,-1 0 0,1 0 0,0 0-1,0 0 1,0 0 0,0 0-1,1 0 1,-1-1 0,0 1 0,1-1-1,-1 0 1,1 0 0,0 1 0,-1-2-1,1 1 1,0 0 0,-1 0-1,1-1 1,0 0 0,4 1 0,7 0-1074,1 0 1,-1-1 0,22-3 0,-24 1-1299,-1 0 0,1-1 0,-1 0 0,19-8 0,2-5-7735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0.6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2723,'0'0'21497,"-1"7"-20370,-3 14-479,2 1 1,0 0-1,1 0 1,2 0 0,2 25-1,-2-46-650,-1-1-1,0 1 0,0-1 1,0 1-1,0-1 0,0 0 1,0 1-1,1-1 0,-1 1 1,0-1-1,0 1 0,1-1 1,-1 0-1,0 1 0,1-1 1,-1 0-1,0 1 0,1-1 0,-1 0 1,1 1-1,-1-1 0,1 0 1,-1 0-1,0 1 0,1-1 1,-1 0-1,1 0 0,-1 0 1,1 0-1,-1 0 0,1 0 1,-1 0-1,1 0 0,-1 0 1,1 0-1,-1 0 0,1 0 1,-1 0-1,1 0 0,-1 0 1,1 0-1,-1 0 0,1-1 1,-1 1-1,0 0 0,1 0 1,-1-1-1,1 1 0,-1 0 1,1-1-1,19-16-202,53-66 39,-72 83 204,-1 0 0,1 0 0,-1-1-1,0 1 1,1 0 0,-1 0 0,1 0-1,-1 0 1,1 0 0,-1 0 0,0 0 0,1 0-1,-1 0 1,1 0 0,-1 0 0,1 0-1,-1 0 1,1 0 0,-1 0 0,0 0 0,1 0-1,-1 1 1,1-1 0,-1 0 0,0 0-1,1 0 1,-1 1 0,1-1 0,-1 0 0,0 1-1,1-1 1,-1 0 0,0 1 0,0-1-1,1 0 1,-1 1 0,0-1 0,0 0 0,0 1-1,1-1 1,-1 1 0,13 22-117,-10-18 194,0 1-273,1-1 1,0 0-1,0 0 0,0 0 0,0-1 1,1 1-1,0-1 0,9 6 0,-8-6-797,0-1 0,0-1 0,0 1 0,0-1 0,0 0 0,0-1 0,0 1 0,11 0 0,24-1-7917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0.9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287 0 6790,'0'0'15754,"-20"10"-12962,9-5-2328,0 0-192,0 0 0,0 0 1,1 1-1,0 1 0,0-1 1,1 2-1,-1-1 0,2 1 1,-1 1-1,1-1 0,1 2 0,-8 9 1,-3 12-10,1 0 1,1 2 0,1 0-1,3 1 1,0 0 0,2 0-1,2 1 1,1 1-1,2-1 1,1 1 0,2 0-1,4 67 1,-1-97-472,-1 0 1,1-1-1,1 1 0,-1 0 1,1 0-1,0 0 1,0-1-1,1 1 0,0-1 1,0 0-1,0 0 0,0 0 1,1 0-1,0 0 1,0-1-1,0 1 0,1-1 1,-1-1-1,1 1 0,0 0 1,0-1-1,0 0 1,1 0-1,-1-1 0,1 1 1,9 2-1,10 0-1563,-1-1-1,1-1 1,-1-1 0,1-1 0,30-3-1,-9 1-801,2 1-8664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1.4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84 5157,'0'0'18663,"-3"-4"-17371,3 4-1233,-1-1 1,1 1-1,-1 0 1,1-1-1,-1 1 0,1-1 1,-1 1-1,1-1 1,0 1-1,-1-1 1,1 1-1,0-1 1,0 0-1,-1 1 1,1-1-1,0 1 0,0-1 1,0 0-1,0 1 1,-1-1-1,1 0 1,0 1-1,0-1 1,0 0-1,1 1 1,-1-1-1,0 0 0,0 1 1,0-1-1,0 1 1,1-1-1,-1 0 1,0 1-1,0-1 1,1 1-1,-1-1 1,1 1-1,-1-1 0,0 1 1,1-1-1,-1 1 1,1-1-1,-1 1 1,1-1-1,37-8 1599,-26 7-1822,168-42 607,-180 44-434,0 0-1,0 0 1,1 0 0,-1 0-1,0 0 1,0 0 0,1 0-1,-1 0 1,0 0 0,0 0-1,0 0 1,1 0 0,-1 1-1,0-1 1,0 0-1,0 0 1,1 0 0,-1 0-1,0 0 1,0 0 0,0 0-1,1 1 1,-1-1 0,0 0-1,0 0 1,0 0 0,0 0-1,0 1 1,1-1 0,-1 0-1,0 0 1,0 0-1,0 1 1,0-1 0,0 0-1,0 0 1,0 1 0,0-1-1,0 0 1,0 0 0,0 0-1,0 1 1,0-1 0,0 0-1,0 1 1,-2 18 881,-8 22 550,-18 47-1387,-29 106 446,48-158-1157,3 1-1,0 1 1,1 52-1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1.7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0 116 10250,'0'0'19122,"42"-11"-18738,-1 11-64,11 0-288,12 0-32,4-4-256,92-42-3523,-81 18-2019,-7 1-2498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2.0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127 1 3043,'0'0'22656,"2"17"-20980,9 47-120,22 72 0,-16-79-1102,-3 0 0,-3 1 0,6 85 0,-16-128-463,-2 0 0,1 0 0,-2 0 0,-6 30 1,6-38-109,-1 0 0,0 0 0,0 0 0,-1 0 0,0-1 0,0 1 0,0-1 0,-1 0 1,0 0-1,0-1 0,-11 9 0,-7 4-2244,-2 0-1,-28 14 1,-10 4-5940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48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279 50 4100,'0'0'10709,"-6"-7"-8905,-17-24-266,22 29-1426,-1 1 1,1 0 0,0 1 0,0-1-1,0 0 1,-1 0 0,1 0 0,-1 1 0,1-1-1,0 1 1,-1-1 0,1 1 0,-1-1-1,1 1 1,-1 0 0,1 0 0,-1 0 0,0 0-1,1 0 1,-1 0 0,1 0 0,-1 0 0,1 1-1,-3 0 1,-27 14 746,14-2-561,0 0 1,1 1-1,1 1 1,0 0 0,2 1-1,-20 28 1,25-32-212,1 0 0,1 0 0,0 0 0,1 1 0,0 0 0,1 0 0,0 0-1,1 1 1,1-1 0,0 1 0,0 15 0,2-18-69,-1 0-1,2 0 1,0 0-1,0 0 1,1-1-1,0 1 1,1 0-1,0-1 1,0 0-1,1 0 1,1 0-1,0 0 1,0-1-1,1 1 1,0-2-1,1 1 1,9 10-1,-3-5-28,-1-1 0,2-1 0,0 0-1,0-1 1,1 0 0,28 14 0,-32-20 3,1 0 0,-1 0 0,1-2 0,0 1 0,0-2 0,0 0 0,1 0 0,-1-1 1,0 0-1,23-2 0,-28-1-1,-1 1 0,1-1 0,-1-1 1,1 1-1,-1-1 0,0 0 0,0 0 0,0-1 0,0 0 1,-1 0-1,1 0 0,-1-1 0,0 1 0,0-1 1,-1-1-1,0 1 0,1-1 0,-2 1 0,5-8 1,-1-1-14,0 1 0,0-1 0,-1 0 0,-1-1-1,0 1 1,-1-1 0,3-26 0,-3 7 29,-2 1-1,-1-1 1,-1 0-1,-7-42 0,5 68-14,-1 0-1,0 1 1,0-1-1,-1 1 0,0 0 1,-1 0-1,1 0 0,-1 0 1,-1 1-1,1 0 0,-1 0 1,0 0-1,0 1 0,-1 0 1,0 0-1,0 1 1,0-1-1,0 2 0,-1-1 1,-12-4-1,26 27-11613,20 10 5488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2.4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8 129 7303,'0'0'13757,"-1"-2"-13161,0 1 1,0-1 0,1 1-1,-1-1 1,0 1-1,0-1 1,1 0-1,-1 0 1,1 1 0,0-1-1,-1-3 1,14-1-478,0 1 1,1 0-1,0 0 0,21-3 1,9-4-82,-35 10-97,149-43-1328,-128 38-2975,46-3 0,-43 9-3272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2.7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11531,'0'0'12940,"46"0"-12844,-9 0-96,9 0-96,10 0-1441,12 0-2179,11-8-3779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3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0 19026,'0'0'9641,"0"95"-8648,-5-39 96,-5 2-480,2-8-225,2-1-320,6-8-64,0-11-64,0-6-480,0-5-1026,20-10-1281,11-7-2338,9-2-2306,1-6-6502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3.4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116 8 14926,'0'0'10447,"-14"20"-8701,1-3-1455,3-7-108,2 2-1,0-1 0,0 1 0,1 0 1,0 1-1,1 0 0,1 0 0,0 0 1,-4 21-1,-5 72 1135,13-97-1264,1 1 0,0 0 0,1 0 0,0 0 0,0 0 0,1-1 0,0 1 0,7 16 0,-8-23-69,1 0 1,0-1 0,-1 1 0,1 0 0,1-1 0,-1 1-1,0-1 1,1 1 0,-1-1 0,1 0 0,0 0-1,-1 0 1,1-1 0,0 1 0,0-1 0,0 1 0,1-1-1,-1 0 1,0 0 0,0 0 0,0-1 0,1 1-1,-1-1 1,0 0 0,1 0 0,4 0 0,-3-1-42,0 0 0,0 0 1,0 0-1,0 0 1,0-1-1,0 1 1,0-1-1,-1-1 0,1 1 1,-1-1-1,0 1 1,1-1-1,-1-1 0,0 1 1,-1 0-1,6-7 1,1-4 37,-2-1 1,1 0 0,-2 0 0,0-1-1,-1 0 1,0 0 0,-2 0-1,0-1 1,0 0 0,-2 0-1,0 0 1,-1 0 0,-2-28-1,1 38 39,-1 1 0,0-1 0,0 1 0,-1-1 0,1 1 0,-2 0 0,1 0 0,-1 0 0,1 0 0,-2 0 0,1 0 0,-1 1 0,1-1 0,-2 1 0,1 0 0,0 0 0,-1 1 0,0 0 0,0-1 0,0 1 0,-1 1 0,1-1 0,-1 1 0,0 0 0,0 0 0,0 1 0,-1 0 0,1 0 0,0 0 0,-10 0 0,15 2-50,-1 0 1,1 0 0,0 0-1,0 1 1,0-1 0,0 0 0,0 1-1,0-1 1,1 1 0,-1-1-1,0 1 1,0-1 0,0 1-1,0 0 1,0 0 0,1-1-1,-1 1 1,0 0 0,1 0-1,-1 0 1,1 0 0,-1-1-1,1 1 1,-1 0 0,1 0-1,-1 0 1,1 0 0,0 0 0,0 0-1,-1 0 1,1 1 0,0-1-1,0 0 1,0 0 0,0 0-1,0 0 1,1 0 0,-1 1-1,0 1-289,1 0 0,-1 0 0,1 0 0,-1 0 0,1 0 0,0 0 0,0 0 0,0 0 0,0 0-1,1-1 1,-1 1 0,1-1 0,3 5 0,3-2-890,0 1 0,1-1 0,-1-1 0,1 0-1,0 0 1,0 0 0,11 1 0,32 10-5934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3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75 16 7847,'0'0'17916,"-7"10"-15001,-4 11-2693,1 1-1,1-1 1,1 1 0,1 1 0,1 0 0,0 0-1,2 0 1,1 0 0,1 0 0,1 25-1,1-46-233,-1-1 0,1 1 0,0 0 0,0-1-1,0 1 1,1-1 0,-1 1 0,0-1 0,1 1 0,-1-1-1,1 1 1,-1-1 0,1 1 0,0-1 0,-1 0-1,1 1 1,0-1 0,0 0 0,0 0 0,0 1-1,0-1 1,0 0 0,0 0 0,1 0 0,-1 0 0,0 0-1,1-1 1,-1 1 0,0 0 0,1-1 0,-1 1-1,1-1 1,-1 1 0,1-1 0,-1 0 0,1 1-1,-1-1 1,1 0 0,0 0 0,-1 0 0,1 0-1,-1 0 1,1-1 0,-1 1 0,1 0 0,1-2 0,3 1-74,-1 0 1,1-1 0,-1 0-1,1-1 1,-1 1 0,0-1 0,0 0-1,0 0 1,-1 0 0,1-1 0,5-5-1,-3 1 47,-1-1 0,0 0-1,0 0 1,-1 0 0,0-1-1,0 0 1,-1 0-1,-1 0 1,0-1 0,0 1-1,-1-1 1,0 1 0,-1-1-1,0-11 1,-1 16 51,0-1 1,0 1-1,-1 0 1,0-1 0,-1 1-1,1 0 1,-1 0-1,0 0 1,-1 0-1,1 0 1,-1 1-1,0-1 1,-1 1-1,1 0 1,-1 0-1,0 0 1,0 0-1,-1 0 1,0 1-1,1 0 1,-1 0-1,-1 1 1,1-1-1,-10-4 1,14 7-88,0 1 1,0-1 0,-1 0 0,1 1-1,0-1 1,0 1 0,0 0 0,0-1-1,-1 1 1,1 0 0,0 0 0,0-1-1,-1 1 1,1 0 0,0 0 0,-2 1-1,2 0-302,0-1 0,1 1-1,-1 0 1,1 0 0,-1 0-1,1 0 1,-1-1-1,1 1 1,-1 0 0,1 0-1,0 0 1,0 0-1,0 0 1,-1 0 0,1 0-1,0 0 1,0 0-1,0 0 1,0 0 0,1 2-1,-1 25-8852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4.0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150 1 5733,'0'0'22326,"-56"65"-21141,27-31-417,4-3-319,4-3-257,9-5-192,6-10-288,6-2-577,0-7-1569,14-4-2531,21 0-1473,7 0-865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4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222 218 10346,'0'0'15374,"-85"108"-13516,50-67-545,4 2-672,4-6-449,6-7-192,7-13-128,5-6-3011</inkml:trace>
  <inkml:trace contextRef="#ctx0" brushRef="#br0" timeOffset="1">176 7 1826,'0'0'12091,"4"-2"-9683,-3 2-2358,0-1 0,0 1 1,0-1-1,0 1 0,0-1 1,0 1-1,0 0 0,0-1 0,0 1 1,0 0-1,0 0 0,0 0 1,0 0-1,0 0 0,0 0 0,0 0 1,0 0-1,2 0 0,1 13-6119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4.7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5797,'0'0'20350,"-9"-1"-17734,14 8-2495,1-1-1,0 0 1,0 0-1,0 0 0,1-1 1,0 0-1,0 0 1,8 3-1,0 2-29,21 14 161,0-2 1,47 21 0,1-14-2889,-68-26-298,0 0 0,1-1 1,22 1-1,-23-3-4294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5.1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5894,'0'0'22229,"37"31"-21557,-2-1-480,3 0-128,7 0-64,7 0-288,8-1-1538,4 5-3298,0 0-4261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5.4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1 204 18417,'0'0'11595,"39"86"-11434,-10-86-33,6 0-32,7-23 0,7-16-96,5-13 0,-4-2-609,0 4-1152,-3 9-3076,-7 11-5765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0.6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 28 7911,'0'0'10928,"-7"-22"-7522,15 20-3308,-1 1-1,1 0 1,0 0-1,0 0 1,-1 1-1,1 1 1,0-1-1,10 3 1,-16-3-86,1 1 0,-1 0-1,0 0 1,0-1 0,0 1 0,0 0 0,1 1 0,-2-1 0,1 0 0,0 1 0,0-1 0,0 1 0,-1-1 0,1 1 0,0 0 0,-1 0 0,0 0 0,1 0 0,-1 0 0,0 0 0,0 0-1,0 0 1,0 0 0,-1 0 0,1 1 0,-1-1 0,1 0 0,-1 1 0,0-1 0,0 0 0,0 4 0,0-1 41,-1 0-1,0 0 1,0 0 0,0 0 0,-1 0 0,0 0-1,0 0 1,0 0 0,0-1 0,-1 1 0,0-1-1,0 1 1,0-1 0,0 0 0,-1 0-1,0-1 1,0 1 0,0-1 0,0 0 0,-8 5-1,4-3 44,0 0 0,-1-1 0,0 1-1,0-2 1,0 0 0,0 0 0,0 0 0,-1-1-1,1 0 1,-18 0 0,26-2 192,47 0-432,-32-1-13,0 0 0,-1 0 0,1-2 0,0 1 0,19-8 0,32-15-8852,-46 18 1925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31.9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2 5285,'-2'-1'19889,"0"7"-18008,1 51-997,-1-34-934,1 1 0,1-1 1,1 0-1,1 0 1,1 0-1,1 0 1,1 0-1,11 30 1,-7-40-3355,1-1-4536,0-3 183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32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4100,'0'4'18634,"0"30"-17425,0 81 1188,0-38-4928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2.3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1 10666,'0'0'17713,"-35"13"-17713,62-13-64,10 0-257,9-4-896,-5 2-1729,-8 2-2275,-6 6-1762,-17 22-4196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2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 15150,'0'0'9898,"58"2"-10539,-2-15-2530,8-6-5381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2.9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0 197 18001,'0'0'8525,"27"-2"-8215,364-52 587,125-32-1249,-511 85 10,0 0 0,0 0 0,0-1 1,-1 1-1,1-1 0,0-1 1,6-3-1,13-15-7179,-10 5-252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3.2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0 232 19410,'0'0'8237,"6"9"-7756,0 1-358,0 1 1,1-1-1,1 0 1,9 9-1,-14-15-48,0-1 0,1 0 0,-1 0 0,1 0-1,0-1 1,0 1 0,0-1 0,0 0 0,0 0 0,1-1-1,-1 1 1,0-1 0,1 0 0,-1 0 0,1 0 0,0-1 0,5 1-1,-7-1-43,-1-1 0,1 0-1,-1 1 1,1-1-1,-1 0 1,0 0-1,1 0 1,-1 0 0,0-1-1,0 1 1,0-1-1,0 1 1,0-1-1,0 0 1,3-3-1,26-38 82,-16 21-72,-2 3-64,38-44-1372,34-35-2853,-21 30-4608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32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9129,'0'0'12427,"29"112"-10793,-16-64-577,-1-5-224,1-4-641,-3-3-192,-2-1-641,1 3-1793,3 4-3203,-6 1-5926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33.7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0 9257,'0'0'11018,"-35"107"-10569,30-78-193,3-1-96,2-3-160,0-9-512,0-3-1346,0-5-2178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8:34.1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 19731,'0'0'3843,"0"134"-2978,0-83-288,0-1-321,0 4-256,0 4-224,0-1-1025,-8-2-2019,-3-3-2209,3-4-3715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8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2 335 3171,'0'-21'2947,"-1"-35"-1343,0-94 2162,7 52 2699,-6 98-6353,0 0 1,0-1-1,0 1 0,-1 0 1,1-1-1,0 1 0,0 0 1,0-1-1,0 1 0,0 0 1,0 0-1,0-1 0,0 1 1,0 0-1,1-1 0,-1 1 1,0 0-1,0-1 0,0 1 1,0 0-1,0 0 0,0-1 1,1 1-1,-1 0 0,0 0 1,0-1-1,0 1 0,1 0 1,-1 0-1,0-1 0,0 1 1,1 0-1,-1 0 0,0 0 1,0 0-1,1-1 0,-1 1 1,0 0-1,1 0 0,8 17 1742,17 79-797,-4 1 0,16 179 0,-8 271-188,-12-146-432,31-8 35,-44-361-559,1-2 0,2 1-1,1-1 1,2 0 0,16 33 0,-26-61-123,0 1 1,0-1-1,1 0 1,-1 1-1,1-1 1,0 0-1,-1 0 0,1 0 1,0 0-1,0-1 1,0 1-1,0 0 1,1-1-1,-1 0 1,0 1-1,5 1 1,-6-3-94,1 0 0,-1 0 0,1 0 0,-1-1 0,1 1 0,-1 0 0,0-1 0,1 1 0,-1 0 1,0-1-1,1 0 0,-1 1 0,0-1 0,1 0 0,-1 0 0,0 1 0,0-1 0,0 0 0,0 0 0,0 0 1,0 0-1,0-1 0,0 1 0,-1 0 0,1 0 0,0 0 0,0-1 0,-1 1 0,1 0 0,-1-1 1,1-1-1,14-42-8153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1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257 29 4580,'0'0'11515,"-17"-6"-9662,-56-15-417,71 20-1382,0 1 1,0 0 0,1-1 0,-1 1 0,0 0 0,0 0-1,1 0 1,-1 0 0,0 1 0,0-1 0,1 0-1,-1 1 1,0-1 0,1 1 0,-1 0 0,0-1 0,1 1-1,-1 0 1,1 0 0,-1 0 0,1 0 0,0 0-1,-1 0 1,1 1 0,0-1 0,0 0 0,0 1-1,0-1 1,-1 2 0,-4 4 185,-5 6 119,0 1 1,1 0-1,0 1 0,1 0 1,1 1-1,0-1 0,1 1 1,1 1-1,-8 33 0,7-11-61,1 0-1,2 1 1,2 50-1,2-83-293,0 1-1,1 0 1,0-1 0,1 1-1,0-1 1,0 1-1,0-1 1,1 0 0,0 0-1,1 0 1,-1 0-1,2 0 1,-1-1-1,0 0 1,1 0 0,0 0-1,1 0 1,-1-1-1,1 0 1,0 0-1,8 5 1,-2-3-50,0 0 0,0-1 0,1 0 0,0-1 0,0-1 0,1 0 0,-1 0 0,1-2 0,-1 1 0,27 0 0,-24-3-27,0 0 0,0-1 0,0-1 0,0 0 0,0-1 0,18-6 0,-24 5-8,0-1 0,0 1 0,0-2 0,-1 1-1,0-1 1,0-1 0,0 1 0,-1-2 0,0 1-1,8-10 1,-6 5 22,-1-1 1,0 1-1,0-1 0,-1-1 0,-1 0 0,0 0 1,-1 0-1,-1-1 0,0 0 0,-1 0 1,2-17-1,-4 21 62,-1 1 0,-1-1 0,1 0 0,-2 0 1,0 0-1,0 0 0,-1 1 0,0-1 0,-1 1 1,0-1-1,-1 1 0,0 0 0,0 0 0,-1 1 1,0-1-1,-11-13 0,-7-2 57,-8-12-1476,42 39-5796,19 8 1660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19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85 10954,'0'0'9567,"17"-1"-8905,78-5 286,0 5 1,104 12-1,759 53-371,-219-94-1095,-631 20 300,664-87-1315,-755 94 1523,-1-1-6,0 1 0,29-1 0,-41 4 24,-1 0 1,1 0-1,-1 0 0,1 1 0,-1-1 0,1 1 0,-1 0 0,1 0 0,-1 0 0,0 0 0,0 1 0,1-1 0,-1 1 0,0 0 1,0 0-1,-1 0 0,1 0 0,4 4 0,4 10 145,0 0 0,-1 1 0,-1 0 0,-1 0 0,0 1-1,9 31 1,23 122 170,-33-136-269,80 453 833,-20-102-237,155 703 583,-217-1063-1016,-1 1 0,1 43 0,-6-69-207,1 0 0,-1 1-1,1-1 1,-1 0 0,0 0-1,0 0 1,1-1 0,-1 1-1,0 0 1,0 0-1,0 0 1,0-1 0,0 1-1,0 0 1,0-1 0,0 1-1,0-1 1,0 1 0,-1-1-1,1 0 1,0 1-1,0-1 1,0 0 0,-1 0-1,1 0 1,0 0 0,0 0-1,0 0 1,-1 0 0,1 0-1,0 0 1,-2-1-1,-4 1 15,-207 7 59,-95 5-32,-264 48 62,-57 4 1164,-8-35 984,454-28-2115,-199-3-457,372 2 130,0-1 1,-1 0 0,1-1-1,0 0 1,-20-7 0,29 8-46,0 0 0,-1 0 0,1 0 0,0-1 0,0 1 0,-1-1 0,1 1 0,0-1 0,1 0 1,-1 0-1,0 0 0,0 0 0,-1-3 0,2 3-212,0 0-1,0 0 1,1-1 0,-1 1-1,1 0 1,-1-1 0,1 1-1,0 0 1,0-1 0,0 1 0,0 0-1,0-1 1,1 1 0,-1-1-1,0 1 1,1 0 0,1-3-1,17-32-7670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0.1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19 118 3651,'0'0'16971,"-4"-12"-14633,-10-25-470,13 34-1102,2 6-68,12 29 118,4 16-379,-1 2 0,-3 0 0,-2 1 0,-2 0 0,-2 0 0,0 77 0,-7-147-533,4-163-247,-1 153 322,0 0 0,2 0 0,1 0 0,12-32 0,-17 59 19,-1 0 1,1 1 0,-1-1 0,1 1-1,-1-1 1,1 1 0,0-1-1,0 1 1,0-1 0,0 1 0,0 0-1,0 0 1,0-1 0,0 1-1,0 0 1,0 0 0,1 0 0,-1 0-1,1 0 1,2-1 0,-3 2 1,0 0 0,0 1 0,0-1 0,1 0 0,-1 0 0,0 1 0,0-1 1,0 0-1,0 1 0,0-1 0,0 1 0,0 0 0,0-1 0,0 1 0,0 0 0,0-1 0,0 1 1,0 0-1,0 0 0,-1 0 0,2 1 0,5 9 26,0 0 0,0 0 1,9 24-1,-13-29 0,35 94 211,-26-65-155,1-1 1,2 0-1,22 36 0,-37-69-88,0-1 1,0 1-1,0-1 0,0 0 0,0 1 0,1-1 0,-1 0 1,0 1-1,0-1 0,1 1 0,-1-1 0,0 0 0,1 0 1,-1 1-1,0-1 0,0 0 0,1 0 0,-1 1 0,1-1 0,-1 0 1,0 0-1,1 0 0,-1 1 0,1-1 0,-1 0 0,0 0 1,1 0-1,-1 0 0,1 0 0,-1 0 0,0 0 0,1 0 0,-1 0 1,1 0-1,-1 0 0,1 0 0,-1 0 0,0-1 0,1 1 1,10-19-212,3-49-61,-11 48 259,16-88-787,6-139 0,-25 246 832,0 0 0,0-1 0,0 1 0,0 0 0,0-1 0,0 1 0,0 0 0,0-1 0,0 1 0,1 0 0,-1 0 0,1-1 0,-1 1 0,1 0 0,-1 0 0,1 0 0,0-1 0,-1 1 0,1 0 0,1-1 0,-1 2 6,0 0-1,0 1 1,0-1-1,-1 0 1,1 0-1,0 1 0,0-1 1,0 1-1,-1-1 1,1 1-1,0-1 0,-1 1 1,1-1-1,0 1 1,-1-1-1,1 1 0,-1 0 1,1 0-1,-1-1 1,1 1-1,-1 0 0,1 0 1,29 60 930,-28-56-972,14 34-120,1 0 572,32 58 1,-42-85-829,1-1 1,1 0 0,12 13 0,-16-18-224,1-1 0,0 0 0,0-1-1,0 0 1,1 1 0,-1-2 0,8 4 0,23 1-6961,-13-10-336,-9-6 1254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0.4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0 122 4869,'0'0'14851,"2"20"-12721,-1 8-1519,1 15 793,7 44 0,-7-76-1229,-1-1 0,2 0 0,-1 0 0,1 0 0,1 0 0,0-1 0,0 1 0,1-1 0,0 0 0,12 15 0,-16-22-192,1 0-1,-1 0 1,1 0 0,0-1 0,-1 1 0,1-1-1,0 1 1,0-1 0,0 0 0,0 0 0,0 0 0,0 0-1,0 0 1,0 0 0,1 0 0,-1-1 0,0 1-1,0-1 1,1 0 0,-1 1 0,0-1 0,1 0-1,-1 0 1,0-1 0,1 1 0,-1 0 0,0-1 0,0 1-1,0-1 1,1 0 0,-1 0 0,0 0 0,0 0-1,0 0 1,0 0 0,0-1 0,0 1 0,-1-1 0,1 1-1,0-1 1,1-2 0,3-3-127,0-1 0,-1 1 0,0-1 0,-1 0 0,1-1 0,-2 1 0,1-1 0,-1 1 0,2-11 0,-1 2 112,-1-1 1,0 0 0,-2 0-1,0 0 1,-1-1 0,0 1-1,-2 0 1,-5-27 0,5 37 92,0 0-1,0 1 1,-1-1 0,0 0-1,-1 1 1,1 0 0,-2 0-1,1 0 1,-1 0 0,0 1 0,0-1-1,0 1 1,-1 1 0,0-1-1,0 1 1,-1 0 0,0 0 0,1 1-1,-2 0 1,-13-6 0,18 8 47,0 1 0,0 0 1,-1 0-1,1 0 0,0 1 1,0-1-1,-1 1 0,-5 0 1,8 0-146,1 0 0,-1 0 0,0 1 0,1-1 0,-1 0 0,0 0 0,1 1 0,-1-1 0,0 1 0,1-1 0,-1 0 0,0 1 0,1-1 0,-1 1 0,1-1 1,-1 1-1,1 0 0,-1-1 0,1 1 0,0-1 0,-1 1 0,1 0 0,0-1 0,-1 1 0,1 0 0,0 0 0,0-1 0,0 1 0,0 0 0,-1-1 0,1 1 0,0 0 1,0 0-1,0-1 0,1 1 0,-1 0 0,0 0 0,0-1 0,0 1 0,0 0 0,1 0 0,-1 0-143,1 0 1,-1 0-1,0 0 1,1-1-1,-1 1 1,1 0-1,-1 0 0,1-1 1,-1 1-1,1 0 1,-1 0-1,1-1 0,0 1 1,-1-1-1,1 1 1,0-1-1,-1 1 1,1-1-1,0 1 0,0-1 1,0 0-1,0 1 1,-1-1-1,1 0 1,0 0-1,1 1 0,27 0-4467,-22-1 3311,27 0-4920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1.3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98 7463,'0'0'13949,"4"22"-12075,29 318 3779,-32-318-5386,0 24 131,2-1 0,2 1-1,14 55 1,-23-149-2188,5 41 1744,-1 1 0,0 0 1,0-1-1,-1 1 0,1 0 0,-1-1 1,-1 1-1,1 0 0,-5-9 1,3 9-9,-1-1 1,0 1-1,0 0 1,-1 0 0,0 1-1,0-1 1,0 1 0,-1 0-1,-11-8 1,15 12 58,1 0 1,-1-1 0,0 1 0,0 0 0,0 1-1,1-1 1,-1 0 0,0 0 0,0 1-1,-1-1 1,1 1 0,0 0 0,0 0-1,0-1 1,0 1 0,0 1 0,0-1-1,0 0 1,0 0 0,0 1 0,0-1-1,0 1 1,0 0 0,0 0 0,0-1-1,0 1 1,0 0 0,1 1 0,-1-1-1,0 0 1,1 0 0,-1 1 0,1-1-1,-1 1 1,1-1 0,-1 1 0,1 0-1,-1 2 1,-2 2 34,0 0 0,1 0 0,0 1 0,1-1 0,-1 1 0,1-1 0,1 1-1,-1 0 1,1-1 0,0 1 0,1 0 0,-1 0 0,1 0 0,1 0 0,-1 0 0,1 0 0,1 0 0,1 7 0,-1-10-27,0 1-1,0-1 1,0 1 0,0-1 0,1 0 0,0 0 0,0 0 0,0 0 0,0-1 0,0 1 0,1-1 0,0 0 0,-1 0-1,1 0 1,1 0 0,-1-1 0,0 1 0,0-1 0,1 0 0,0-1 0,-1 1 0,1-1 0,0 0 0,-1 0-1,10 1 1,-4-2-56,-1 0 0,0 0-1,0-1 1,0 0-1,0 0 1,0-1-1,15-5 1,-10 1-647,-1 0 1,1-1 0,-1 0-1,-1-1 1,0-1 0,0 0-1,16-15 1,-11 6-319,0 0 1,-1-1-1,-1-1 1,-1 0-1,-1-1 1,-1-1-1,15-33 1,-25 49 1158,1-1 0,-1 1 0,0 0 0,-1 0 0,2-10 0,-3 15-48,0 1-1,0-1 1,0 0 0,0 0 0,-1 0 0,1 0 0,0 0-1,0 1 1,0-1 0,-1 0 0,1 0 0,-1 0 0,1 1-1,0-1 1,-1 0 0,1 0 0,-1 1 0,0-1 0,1 0-1,-1 1 1,1-1 0,-1 1 0,0-1 0,1 1-1,-1-1 1,0 1 0,0-1 0,0 1 0,1 0 0,-1-1-1,0 1 1,0 0 0,0 0 0,0 0 0,1 0 0,-1 0-1,0 0 1,0 0 0,0 0 0,0 0 0,0 0 0,0 0-1,1 0 1,-1 0 0,0 1 0,-1 0 0,0-1 1,0 1 0,0 0 1,1 0-1,-1 0 0,0 1 0,1-1 1,-1 0-1,0 1 0,1-1 1,0 1-1,-1-1 0,1 1 1,0-1-1,0 1 0,0 0 0,0 0 1,0 0-1,0 0 0,1-1 1,-1 1-1,1 0 0,-1 0 1,1 0-1,-1 4 0,-4 56 1271,5-59-1209,0 1-89,-1 12 200,1 0 0,0-1 0,2 1-1,-1 0 1,6 18 0,-6-30-275,0-1 1,0 1-1,1-1 0,-1 1 0,1-1 1,0 0-1,0 0 0,0 0 0,1 0 1,-1 0-1,1 0 0,-1 0 1,1-1-1,0 1 0,0-1 0,0 0 1,0 0-1,0 0 0,1-1 0,-1 1 1,0-1-1,1 1 0,0-1 1,-1 0-1,1 0 0,0-1 0,-1 1 1,5-1-1,-4 0-137,0 0 0,0 0 0,0 0 0,0-1 0,0 1 0,0-1 0,0 0 0,0-1 0,0 1 0,0 0 0,-1-1 1,1 0-1,0 0 0,5-4 0,-3 0-381,1 0 0,-1 0 0,0 0 0,0-1 0,-1 1 0,7-13 0,3-8-2381,-1-1 0,19-56 0,-32 81 2682,6-21-366,0-1 0,-2 0 0,-1 0-1,2-39 1,-7-105 912,-1 74-265,2 59 538,1 13 6143,6 31-5039,7 31 525,-1 0 0,14 76 0,3 92-226,-19-123-1082,0-10-946,7 61-383,-12-45-6479,-6-54-1867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2.0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297 159 6342,'-19'0'1089,"-88"-1"441,23 1 2007,5-1 3509,72-3-2084,26-1-3924,421-25-226,-214 21-524,930-76 833,-1154 85-1120,450-7 254,-395 16-209,-42-5 26,-1-2 0,30 2 0,-48-4-642,0-1 1,1 0-1,-1 0 1,0-1-1,1 1 1,-1-1-1,1 1 1,-7-5-1,-13-6-4212,-6 4-2767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2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309 5 10570,'0'0'8520,"18"-1"-6187,3-1-1841,0 1-1,0 1 1,0 1 0,0 0 0,0 2-1,0 0 1,-1 2 0,40 13-1,-52-13-237,1-1 0,-1 2 0,0-1-1,0 1 1,0 0 0,-1 1 0,0 0-1,10 11 1,-16-16-218,1 0-1,-1 0 1,1 0-1,-1 0 1,0 0 0,0 0-1,1 0 1,-1 0-1,-1 0 1,1 1-1,0-1 1,-1 0 0,1 1-1,-1-1 1,0 1-1,1-1 1,-1 0-1,0 1 1,-1-1 0,1 1-1,0-1 1,-1 0-1,1 1 1,-1-1-1,0 0 1,0 1 0,0-1-1,0 0 1,0 0-1,0 0 1,0 0-1,-1 0 1,1 0 0,-1 0-1,0 0 1,1-1-1,-1 1 1,0-1 0,0 1-1,-2 0 1,-16 9-297,-1-2 1,0 0 0,-1-1 0,1-1-1,-1-1 1,-1-2 0,-38 5 0,-188 14-9319,208-20 7162,-79 6-6049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4.3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0 323 7239,'0'0'7436,"14"1"-6416,75-1 1308,169-19 1,101-39-735,-201 30-542,768-118 250,-667 107-907,-252 32-3102,-13-9-6357,-3 6 464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4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13453,'0'0'7372,"11"5"-6561,51 22 683,105 50 50,-148-67-1291,0 1 1,-1 1-1,0 1 0,0 1 0,-2 0 0,19 20 0,-32-30-183,1 0-1,-1 0 0,-1 0 1,1 0-1,-1 0 1,1 0-1,-1 0 0,0 1 1,-1 0-1,1-1 0,-1 1 1,0 0-1,0-1 1,0 1-1,-1 0 0,0 0 1,0 0-1,0 0 0,-1 5 1,0-6-50,0 0 0,-1 0 0,0 0 0,1 0 0,-1-1 0,-1 1 1,1 0-1,0-1 0,-1 0 0,0 1 0,0-1 0,0 0 0,0 0 0,0-1 0,0 1 1,-1-1-1,0 1 0,1-1 0,-1 0 0,-8 3 0,-2-1-738,0 0-1,0-1 1,0-1-1,-1 0 1,1-1 0,-25-1-1,9-4-4010,9-14-1886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5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16303,'0'0'8595,"0"0"-8542,0 0 0,0 0 0,0 0 0,0 0-1,0 1 1,0-1 0,0 0 0,0 0 0,0 0 0,0 0-1,-1 0 1,1 0 0,0 0 0,0 0 0,0 0-1,0 0 1,0 0 0,0 1 0,0-1 0,-1 0 0,1 0-1,0 0 1,0 0 0,0 0 0,0 0 0,0 0 0,0 0-1,-1 0 1,1 0 0,0 0 0,0 0 0,0 0 0,0 0-1,0 0 1,0 0 0,-1-1 0,1 1 0,0 0 0,0 0-1,0 0 1,0 0 0,0 0 0,0 0 0,0 0 0,0 0-1,-1 0 1,1-1 0,-1 17 157,1-1-1,0 0 1,1 0-1,1 0 1,4 17 0,1 16 128,19 113 522,-22-143-765,1-1 0,1 0 1,0 0-1,1 0 0,1-1 1,19 30-1,-25-44-110,0 0 1,-1 0-1,1 0 0,0 0 1,0 0-1,0-1 0,0 1 0,0 0 1,0-1-1,0 0 0,5 3 1,-6-4 8,0 0 0,-1 0 1,1 0-1,0 0 1,0 0-1,0 0 0,0 0 1,0 0-1,0 0 0,-1 0 1,1 0-1,0-1 1,0 1-1,0 0 0,0-1 1,-1 1-1,1 0 0,0-1 1,0 1-1,-1-1 1,1 1-1,0-1 0,-1 0 1,1 1-1,-1-1 0,1 0 1,-1 1-1,1-1 1,-1 0-1,1 0 0,-1 1 1,1-1-1,-1 0 0,0 0 1,0 0-1,1-1 1,21-72-156,-19 59 128,1-1 1,1 0-1,0 1 1,1 0-1,0 0 1,1 1-1,1-1 0,15-19 1,-22 33 30,0-1 0,0 1 1,1 0-1,-1 0 0,1 0 1,-1 0-1,1 0 0,-1 0 1,1 0-1,0 0 0,-1 1 1,1-1-1,0 1 0,0-1 1,-1 1-1,1 0 0,0-1 1,0 1-1,0 0 0,-1 0 1,1 0-1,0 1 0,0-1 1,0 0-1,-1 1 0,1-1 0,0 1 1,0-1-1,-1 1 0,1 0 1,-1 0-1,1 0 0,-1 0 1,1 0-1,-1 0 0,1 0 1,-1 1-1,2 1 0,5 5-9,0 1-1,0 0 1,0 0-1,8 15 1,-2-1 92,-1 0 1,-1 1-1,-1 0 0,0 1 1,-2 0-1,-2 0 0,0 1 0,-1 0 1,-2 1-1,0-1 0,-2 1 1,-1 36-1,-1-58-44,-1 1 0,1 0 1,-1-1-1,0 1 0,-1-1 0,1 1 1,-1-1-1,0 0 0,0 1 0,-1-1 1,1 0-1,-1 0 0,0-1 0,-1 1 1,1-1-1,-1 1 0,0-1 0,0 0 1,0-1-1,0 1 0,-1-1 0,-8 6 1,-8 1-428,0-1 0,-1 0 0,0-2 1,-33 7-1,30-8-1638,0 1 1,-33 15-1,-5 14-4485,-13 14-2156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3.1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325 11 7079,'0'0'12887,"-3"-3"-10426,2 2-2372,0 0 0,1 1 0,-1-1 1,0 1-1,1-1 0,-1 0 0,0 1 1,0 0-1,0-1 0,0 1 0,1-1 1,-1 1-1,0 0 0,0 0 0,0 0 1,0-1-1,0 1 0,0 0 0,0 0 0,0 0 1,0 0-1,0 0 0,1 1 0,-1-1 1,0 0-1,0 0 0,0 1 0,0-1 1,0 0-1,-1 2 0,-25 28 834,26-29-934,-62 88 722,-52 66 598,91-126-4417,-39 35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49.7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150 25 288,'-5'-3'25839,"7"2"-25002,13 1-904,16-1 200,-28 2-16,-19 1-6,-47 8 9,35-4 46,-1-2 1,-29 0-1,57-4-43,9 0-289,7-1 164,0-1-1,0-1 1,-1 0-1,25-10 1,28-5 14,-52 14-3327,-9 2 234,-22 2-6602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3.4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15246,'0'0'10859,"170"64"-10219,-87-29-287,8 6-257,4 0-96,-2 4-192,7 1-1154,12 7-2561,-5-3-4870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6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75 8808,'0'0'14478,"17"-7"-13741,3 1-129,7 1-223,11-6-257,-3-3-96,2 3-32,-2-2-320,-6 6-1987,-10 7-1889,-5 0-1473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6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45 4516,'0'0'16400,"-27"15"-16176,50-15-32,8 0-192,6-11-256,11-4-1634,10 0-2466,6-4-3780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8.0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97 7847,'0'0'10063,"0"-15"-8483,1-4-885,0-11-95,-1-3 7138,15 93-6345,3 65-530,-13-78-679,2 1 0,20 70 0,-26-116-223,-1 1 0,1 0 0,0-1 0,0 1-1,0-1 1,0 1 0,1-1 0,-1 1 0,1-1 0,-1 0 0,4 4 0,8-2-4484,5-5-4320,-6 0 3145,5 1-4306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9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9 545,'-10'-9'27626,"9"43"-27325,1-1 1,2 0 0,2 0-1,1 0 1,1-1-1,2 1 1,18 48 0,-10-51-953,0-2-3489,13 25-7864,-16-23 3948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29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11435,'0'0'14894,"19"108"-13869,-13-63-385,-2-4-95,2-6-289,0-7-192,-1-9-64,-1-6-128,-2-7-865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0.2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156 101 4708,'0'0'10298,"0"-12"-8531,0-32-309,0 8 2551,-1 35-3881,-1 0 1,1 0-1,0 1 0,0-1 1,0 0-1,0 1 1,0-1-1,-1 0 0,1 1 1,0 0-1,-1-1 1,1 1-1,0 0 0,-1-1 1,1 1-1,0 0 1,-1 0-1,1 0 1,0 0-1,-1 1 0,-1-1 1,-34 3 436,32-1-520,1 0 0,-1 0 0,0 1 0,1 0 0,0 0 0,-1 0 0,1 0 0,0 0 0,1 1 0,-1 0 0,1 0 0,-1 0 0,1 0 0,0 1 0,1-1 0,-1 1 0,1-1 0,0 1 0,0 0 0,0 0 0,1 0 0,-1 6 0,-3 11 104,2 0 1,0 0 0,1 41-1,4-17-91,1 0-1,3 0 1,13 51-1,45 134-38,-21-87 20,116 539 26,-122-514-98,-16-74-14,0-10-56,-5 2-1,7 94 1,-23-129 450,0-51-267,20-9-2354,139-103-5531,-112 79 2242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1.0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2 172 8936,'0'0'11910,"-1"-8"-10997,1 5-885,0 1-1,0-1 1,0 0-1,0 0 1,0 1-1,1-1 1,-1 0-1,1 1 1,0-1-1,-1 1 1,1-1 0,1 1-1,-1-1 1,0 1-1,3-4 1,2-1 8,0 1 1,0 0 0,1 0 0,13-9 0,-15 12-13,68-45 70,-66 44-16,0 0 0,0 1 1,0-1-1,0 2 0,1-1 0,-1 1 0,1 0 1,15-1-1,-22 3-40,0 0 0,0 0-1,0 1 1,0-1 0,0 0 0,0 1 0,-1-1-1,1 1 1,0-1 0,0 1 0,0 0 0,0-1-1,-1 1 1,1 0 0,0 0 0,-1-1 0,1 1-1,0 0 1,-1 0 0,1 0 0,-1 0 0,1 0-1,-1 0 1,0 0 0,1 1 0,7 33 768,-6-26-598,28 150 1055,21 94-759,206 568 154,-40-151-580,-196-597-68,-2 2-1,-4-1 1,-3 2 0,4 107-1,-16-181 12,-1-1 1,0 1-1,1-1 0,-1 0 0,0 0 0,0 1 0,0-1 1,0 0-1,0 0 0,0 0 0,0 0 0,0 0 0,0 0 1,0 0-1,-1-1 0,1 1 0,0 0 0,0-1 0,-1 1 1,1-1-1,-1 1 0,1-1 0,0 1 0,-1-1 0,1 0 1,-3 0-1,-51 7 868,41-6-641,-64 10 66,24-2-2839,52-8 2191,-14 4-4030,8 5-2367,-2 10-5152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5.2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0 5669,'0'0'13645,"-12"7"-11915,4-3-1345,5-3-294,0 0 0,0 0 0,0 0 0,0 1 0,1-1-1,-1 1 1,1-1 0,-1 1 0,1 0 0,-1 0 0,1 0 0,0 0 0,0 1 0,0-1 0,0 0 0,1 1 0,-1-1 0,1 1 0,-1 0 0,1 0 0,0-1-1,0 1 1,0 0 0,0 0 0,0 6 0,0 6 238,2-1 1,-1 1-1,2 0 0,0-1 0,1 1 0,0-1 1,1 0-1,9 22 0,-1-10-1632,17 41-7206,-12-26 950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5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 7271,'0'0'16752,"-12"20"-15695,14 21-32,2 12-417,-4 4-287,0 1-225,0 0-96,0-6-160,0-5-1090,0-14-832,0-10-1153,0-10-2018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2.0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1 96,'0'0'19026,"-8"12"-18695,9 40 460,0-45-501,0 0 1,-1 1-1,0-1 0,0 0 0,0 0 0,-1 1 0,-2 6 0,3-12-193,-1 0 0,0 0-1,0 0 1,0 0-1,-1-1 1,1 1 0,0 0-1,-1-1 1,1 1 0,-1-1-1,1 1 1,-1-1-1,0 0 1,1 0 0,-1 0-1,0 0 1,0 0 0,0 0-1,0 0 1,0-1-1,0 1 1,0 0 0,0-1-1,0 0 1,0 0 0,0 1-1,0-1 1,0-1-1,-4 1 1,5 0-60,-1 0 0,0 1 0,1-1-1,-1 0 1,0-1 0,1 1 0,-1 0 0,0 0 0,1-1 0,-1 1-1,1-1 1,-1 1 0,0-1 0,1 0 0,-1 1 0,1-1-1,0 0 1,-1 0 0,1 0 0,0 0 0,-2-2 0,1 0-23,1-1 0,0 1 0,0 0 0,1 0-1,-1-1 1,1 1 0,-1-1 0,1 1 0,1-7 0,-1 8-21,1 0-1,0 0 1,0 0-1,0 0 1,0 1-1,0-1 1,0 0-1,0 0 0,0 1 1,1-1-1,-1 1 1,1-1-1,-1 1 1,1 0-1,-1-1 1,1 1-1,0 0 1,0 0-1,-1 0 0,1 0 1,0 1-1,0-1 1,0 0-1,0 1 1,0-1-1,0 1 1,0 0-1,0 0 1,4 0-1,1-1-28,1 0 0,0 0 1,-1 1-1,1 0 0,0 1 0,-1 0 1,11 2-1,-14-1 19,-1-1 0,1 1 1,0 0-1,-1 0 0,1 1 1,-1-1-1,1 1 0,-1-1 1,0 1-1,0 0 0,-1 0 0,1 1 1,0-1-1,-1 0 0,0 1 1,0 0-1,0-1 0,0 1 0,-1 0 1,1 0-1,-1 0 0,0 0 1,0 0-1,-1 0 0,1 1 1,-1-1-1,0 0 0,0 0 0,0 0 1,-2 7-1,2-10 34,-1 0 1,0 0-1,1 0 0,-1 0 1,0 0-1,0 0 0,0 0 1,0 0-1,0 0 0,0 0 1,0 0-1,0 0 0,-1-1 0,1 1 1,0 0-1,0-1 0,-1 1 1,1-1-1,0 0 0,-1 1 1,1-1-1,0 0 0,-1 0 1,1 0-1,-2 0 0,-44 0 139,34 0-116,11 0-39,-1 0 0,1 0 0,0-1-1,-1 1 1,1-1 0,0 1 0,-1-1 0,1 0 0,0 0 0,0 0-1,0 0 1,0 0 0,0-1 0,0 1 0,0 0 0,0-1 0,1 0-1,-1 1 1,0-1 0,1 0 0,-1 0 0,1 0 0,-2-3 0,1 1-177,0 0 0,1 0 0,-1 0 1,1 0-1,0 0 0,0 0 1,1-1-1,-1 1 0,1 0 1,0-1-1,0 1 0,1-5 0,-1 8 15,0 0 0,0 0 0,1 0-1,-1 0 1,0 0 0,1 0-1,-1 0 1,1 0 0,0 0-1,-1 0 1,1 0 0,0 0-1,-1 0 1,1 1 0,0-1-1,0 0 1,0 0 0,0 1-1,-1-1 1,1 1 0,0-1-1,0 1 1,0-1 0,0 1 0,1 0-1,-1-1 1,0 1 0,2 0-1,34-1-6146,-1 6-2020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5.8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10954,'0'0'10923,"127"30"-10443,-71-17-352,2-4-128,4-5-288,2-4-1986,-2 0-1954,0 0-3491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6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35 4516,'0'0'14884,"-6"-5"-14473,-7-18-33,18 16 101,18 12 292,-20-3-664,0 0 0,0 0 1,-1 1-1,1-1 0,-1 1 0,1-1 1,-1 1-1,0 0 0,0 0 0,-1 0 1,1 0-1,0 1 0,-1-1 0,2 5 1,14 49 733,-17-56-770,1 0 0,-1 0-1,1 0 1,-1 0 0,1 0 0,-1 0-1,1-1 1,0 1 0,0 0-1,-1-1 1,1 1 0,0 0 0,0-1-1,0 1 1,0-1 0,0 1 0,0-1-1,-1 0 1,1 1 0,0-1-1,0 0 1,0 0 0,0 0 0,0 1-1,0-1 1,0 0 0,1 0-1,-1-1 1,1 1 0,45-5-2728,-21 1-2445,-3 4-2260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6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106 1 11403,'0'0'14574,"-68"126"-13710,53-75-191,5-8-193,1-10-287,5-9-193,4-3-289,0-8-1312,0 0-2147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6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9257,'0'0'12363,"34"4"-10505,-1 9-1121,8-3-641,5-7-96,7-3-448,5 0-1923,0-7-1793,3-2-2690,-6 5-2275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7.1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18 11403,'0'0'8482,"-8"-10"-8391,13 9-98,0-1 1,0 1-1,-1 0 0,1 0 0,0 0 1,0 1-1,0-1 0,0 1 0,9 1 1,-10-1-34,-3 1 55,-1 0-1,1-1 1,0 1-1,-1 0 0,1 0 1,0 0-1,-1 0 0,1 0 1,-1 0-1,0 0 0,1 0 1,-1 0-1,0 0 1,1 0-1,-1 0 0,0 0 1,0 0-1,0 0 0,0 0 1,0 0-1,0 0 0,0 0 1,-1 2-1,0 30 446,1-33-458,-1 4 27,0 0 1,0-1 0,0 1 0,-1 0-1,1-1 1,-1 1 0,0-1 0,-3 5-1,3-6-55,0 1-1,1 0 0,-1 0 0,1 0 0,-1 0 1,1 0-1,0 0 0,0 0 0,1 0 1,-2 4-1,4-6-164,-1 0 0,0 0-1,0 1 1,1-1 0,-1 0 0,1 0 0,-1-1-1,1 1 1,0 0 0,-1 0 0,1-1 0,-1 1-1,4 0 1,22 13 6,-25-12 358,-1 1 0,0 0-1,1-1 1,-1 1 0,-1 0-1,1 0 1,0 0 0,-1 0-1,1 0 1,-1 0 0,0 0-1,0 0 1,0 0 0,-1 0-1,1 0 1,-1-1 0,1 1-1,-1 0 1,0 0 0,0 0-1,-2 3 1,-32 56 2209,34-61-2381,-9 11-7,-8 11 63,13-10-5163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7.9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540 70 3780,'0'0'4340,"-18"-9"-2803,-59-32-261,69 37-1064,0 1-1,0 0 1,0 1-1,0 0 1,-1 0-1,1 1 1,0 0 0,-1 0-1,1 1 1,-1 0-1,-10 1 1,-5 1 452,16-2-504,0 1 0,1 0 0,-1 0 0,1 1 0,0 0 0,0 0 0,0 1 0,0 0 0,0 0 0,0 1 0,1 0 0,-10 7 0,5-2 63,0 0 1,1 2-1,0-1 1,1 1-1,0 0 1,-9 15 0,0 6 176,2 0 1,1 1 0,1 1-1,-13 48 1,16-42-96,2 1-1,1-1 1,2 1-1,2 0 1,2 1 0,1-1-1,2 1 1,8 43-1,-6-65-248,1 0-1,1 0 0,1 0 0,1-1 0,1 0 1,0 0-1,2-1 0,0 0 0,1 0 0,0-2 1,1 1-1,1-1 0,1-1 0,1 0 0,0-1 1,0-1-1,1 0 0,20 12 0,-17-15-76,0 0 0,1-1-1,0 0 1,0-2-1,1-1 1,0 0 0,0-1-1,0-2 1,1 0-1,-1-1 1,1-1 0,-1-1-1,1-1 1,0-1-1,34-8 1,-27 3-236,1-2 0,-1-1 0,-1-1-1,0-1 1,-1-2 0,0-1 0,-1-1 0,0-1 0,-2-1-1,32-30 1,-34 26-187,0-1 1,-2 0-1,-1-1 0,-1-1 0,-1-1 0,-1-1 0,17-38 0,-24 43 334,-1-1 0,-1 0-1,0 0 1,-2-1-1,-1 0 1,-1 0-1,-1 0 1,-1 0 0,-4-46-1,2 63 69,0 0-1,-1 0 1,1 0-1,-2 1 1,1-1-1,-1 1 0,0-1 1,0 1-1,0 0 1,-1 0-1,0 1 1,0-1-1,-1 1 1,1 0-1,-1 0 1,-1 0-1,1 0 0,0 1 1,-1 0-1,0 0 1,0 1-1,0 0 1,-1 0-1,1 0 1,-1 1-1,1 0 1,-1 0-1,0 0 0,0 1 1,0 0-1,0 0 1,-9 1-1,13 0-173,0 0-1,0 0 1,1 1-1,-1-1 1,0 0 0,0 1-1,0 0 1,0 0-1,0 0 1,-3 2-1,-24 28-3514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8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660 62 9577,'-20'-4'1191,"-14"-3"-172,0 1 0,-38-1 0,59 6-645,-1 1 0,1 1-1,0 0 1,0 0 0,0 1 0,0 1 0,0 0 0,0 1-1,1 1 1,-18 8 0,2 5-28,1 1 0,1 2 0,0 0-1,2 2 1,1 1 0,1 0 0,1 2 0,1 0 0,1 2-1,1 0 1,2 1 0,1 0 0,-16 46 0,26-59-201,0 0 0,1 0 0,1 1-1,0-1 1,1 1 0,1 27 0,1-36-130,1 0-1,0-1 0,0 1 1,0 0-1,1-1 1,1 1-1,-1-1 1,1 0-1,0 0 1,1 0-1,0 0 0,0 0 1,0-1-1,1 0 1,0 0-1,7 7 1,3-1-12,0 0 1,1-1-1,0-1 1,1 0 0,0-1-1,0-1 1,1-1-1,0-1 1,1 0-1,31 5 1,-6-4-178,0-2 0,0-3 0,69-3 0,-81-2-220,-1-1-1,1-2 1,-1-1 0,0-1-1,0-1 1,-1-2 0,0-2-1,-1 0 1,-1-2-1,0-1 1,48-36 0,-61 40 179,0 0 1,-1-1-1,-1-1 1,1 0 0,-2-1-1,0 0 1,-1-1-1,-1 0 1,0-1-1,-1 0 1,-1-1 0,-1 0-1,0 0 1,-1 0-1,-2-1 1,1 0-1,-2 0 1,0 0 0,-2 0-1,-1-35 1,-2 42 254,0 1 1,-1 0 0,0 1 0,-1-1 0,0 0-1,-1 1 1,0 0 0,-1 0 0,0 1-1,0-1 1,-1 1 0,0 0 0,-1 1 0,0 0-1,0 0 1,-1 1 0,-11-8 0,-4-2 95,-1 1 1,-1 1-1,0 1 1,-1 1 0,-40-12-1,47 18-106,1 2-1,-1 0 1,0 1-1,0 2 1,-32-2-1,45 4-162,-1 1 0,1 0 0,0 0 0,0 0 0,0 1 0,0 0 0,0 0 0,-8 5 0,11-5-170,0 0 1,1 1 0,-1-1-1,1 1 1,-1 0-1,1 0 1,0 0-1,0 0 1,0 1-1,1-1 1,-1 1-1,1 0 1,0 0-1,-3 6 1,-10 49-6446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38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723 151 9257,'-23'-13'1959,"5"1"-1640,-16-9 913,-1 1 0,-60-25-1,72 37-272,0 0-1,-1 2 1,0 0-1,-43-4 1,57 9-796,1 1-1,0 0 1,0 0-1,0 1 1,0 0-1,-1 0 1,1 1 0,1 1-1,-1-1 1,0 1-1,0 1 1,1 0-1,0 0 1,0 0 0,-13 11-1,3 2 45,0 1 0,1 1 0,1 0 0,1 1 0,1 1 0,0 0 0,2 1 0,0 1 0,-13 37 0,16-33-63,1 0 1,1 0-1,1 0 0,1 1 1,2 0-1,1 0 0,1 0 0,3 39 1,0-55-128,0-1 0,0 1 0,1-1 0,0 0 0,1 0 0,1 0 0,-1-1 0,2 0 1,-1 0-1,2 0 0,-1 0 0,1-1 0,1 0 0,-1 0 0,1-1 0,1 0 0,0-1 0,0 0 1,0 0-1,1-1 0,0 0 0,0 0 0,1-1 0,18 6 0,0-2-64,1-1 0,0-2 0,0 0 1,1-2-1,0-1 0,-1-2 0,1-1 0,37-5 0,-32 0-83,0-1 0,0-2 0,-1-2-1,0-1 1,-1-2 0,0-1 0,-1-1 0,40-26 0,-49 26-147,-1-1 0,0 0 0,-2-2 0,0 0 0,-1-2 0,-1 0 0,0-1 0,-2-1 0,-1-1 0,0 0 0,17-37 0,-29 50 239,1 0 1,-1-1-1,-1 0 0,0 1 0,-1-1 1,0-1-1,-1 1 0,0 0 0,0 0 1,-1 0-1,-1-1 0,0 1 0,-3-12 1,2 15 41,-1 0 1,0 0 0,0 0 0,0 1-1,-1-1 1,-1 1 0,1 0 0,-1 0-1,0 1 1,-1-1 0,1 1 0,-1 0-1,-1 1 1,1 0 0,-1 0-1,0 0 1,-13-7 0,10 8-395,0-1-1,0 1 1,0 0 0,-1 1 0,0 1 0,0 0-1,0 0 1,0 1 0,-22 0 0,-30 6-5333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41.3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12972,'0'0'2018,"4"28"-2819,13-4-1665,2 6-2338,-7-1-2115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46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25 291 545,'0'0'8685,"-3"-2"-7035,-11-9 3029,7 17-4,7 33 601,1-21-6539,-1 33 1866,9-51-544,-5 0-70,0-1 0,1 1 0,-1-1 0,0 0 0,0-1 0,0 1 0,1-1 0,-2 1 0,1-1 0,0 0 0,0-1 0,0 1 0,3-4 1,45-44-489,-43 40 345,167-187-5318,-76 87-635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3.0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0 7976,'0'0'11237,"-12"2"-9598,15 2-1460,0 0 0,-1 0 1,0 1-1,0-1 0,0 1 1,-1 0-1,0-1 1,1 1-1,-1 6 0,-1-10-74,1 0 1,-1 0-1,0 1 0,0-1 0,-1 0 1,1 0-1,0 0 0,0 1 0,0-1 1,-1 0-1,1 0 0,-1 0 0,1 0 1,-1 0-1,1 0 0,-1 0 0,0 0 1,1 0-1,-1 0 0,0 0 0,0 0 1,0 0-1,0-1 0,0 1 0,0 0 1,0-1-1,0 1 0,0 0 0,0-1 1,0 1-1,0-1 0,0 0 0,0 1 1,0-1-1,-1 0 0,1 0 0,0 0 1,0 0-1,0 0 0,-1 0 0,-1 0 1,2 0-137,0 0-1,0 0 1,0 0 0,0-1 0,0 1 0,0 0 0,-1-1 0,1 1 0,0-1 0,0 1-1,0-1 1,1 1 0,-1-1 0,0 0 0,0 1 0,0-1 0,0 0 0,1 0 0,-1 0 0,0 0-1,1 0 1,-1 0 0,0 0 0,1 0 0,-1 0 0,1 0 0,0 0 0,-1 0 0,1 0 0,0 0-1,0 0 1,-1 0 0,1-2 0,-10-18-4676,9 20 4243,0 0 0,0 0 0,-1 1 1,1-1-1,0 0 0,-1 1 1,1-1-1,0 1 0,-1 0 1,1-1-1,-1 1 0,1 0 1,0 0-1,-1 0 0,1 0 0,-1 0 1,1 0-1,-1 0 0,1 1 1,-2 0-1,-29 6-7255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9:50.7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17 407 128,'-16'-4'23932,"34"24"-23819,-8-8 69,0-1 1,1 0-1,0-1 0,1 0 0,0 0 0,18 10 0,-29-20-171,1 0 0,-1 0 0,0 0 0,1 0 0,-1 0 0,0-1 0,1 1 0,-1 0-1,0-1 1,1 1 0,-1-1 0,0 1 0,0-1 0,0 0 0,1 1 0,-1-1 0,0 0 0,0 0 0,0 0 0,0 0 0,0 0-1,0 0 1,-1 0 0,1 0 0,0 0 0,0 0 0,-1-1 0,1 1 0,-1 0 0,1 0 0,-1-1 0,1 1 0,-1-3 0,2 1 7,57-122-90,6-10-1615,7 5-3622,-16 44-1065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9:41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0,'0'0'5595,"-12"0"-5547,-35 0-107,35 0 27,12 1 59,0 47 6277,0-45-7200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02.0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1 545,'-7'1'21421,"6"0"-20464,43 60-13983,-27-25 7357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11.5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14 169 11499,'0'0'9764,"-3"-2"-8510,-7-7-11,26 5 408,-2 38-258,58 158 278,-72-191-1642,0 0 1,1-1-1,-1 1 0,1 0 0,-1 0 1,1 0-1,0 0 0,-1 0 1,1-1-1,0 1 0,-1 0 1,1-1-1,0 1 0,0 0 1,0-1-1,0 1 0,0-1 0,0 0 1,0 1-1,-1-1 0,1 0 1,0 1-1,0-1 0,1 0 1,-1 0-1,0 0 0,0 0 1,0 0-1,0 0 0,0 0 0,0 0 1,0 0-1,0 0 0,0-1 1,0 1-1,0 0 0,0-1 1,-1 1-1,1-1 0,0 1 1,0-1-1,0 0 0,0 1 0,0-1 1,-1 0-1,1 1 0,1-2 1,45-46 265,-33 33-219,46-44-12,74-57 0,-102 92-514,1 1 1,1 2-1,1 1 1,54-22-1,-80 39-303,-1 0 0,1 0 0,0 0-1,0 1 1,0 1 0,10-1 0,-17 2 390,0 0 0,0 0 0,0 0 0,0 0-1,-1 0 1,1 1 0,0-1 0,0 1 0,-1-1 0,1 1 0,0 0 0,0 0 0,-1 0 0,1 0 0,-1 0 0,1 0 0,-1 0 0,1 0 0,-1 0 0,0 1-1,0-1 1,0 1 0,1-1 0,-1 1 0,-1-1 0,1 1 0,0 0 0,0-1 0,-1 1 0,1 0 0,0 0 0,-1-1 0,0 1 0,1 3 0,4 49-8478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12.0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0 150 13805,'0'0'9769,"77"-28"-9320,-17 6-161,10-3-288,7 1 0,-6 4-192,-11 5-641,-15 3-2466,-14 9-2210,-12 3-4805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14.0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131 0 4036,'0'0'8739,"0"14"-7784,-4 1116 4709,-1 28-5712,-21 142-1254,-19-678 117,-4 170-689,47-613 1701,5 200 79,17 137 41,-20-509 41,1 1 1,-1-1 0,1 1 0,1-1 0,-1 0 0,1 1 0,1-1 0,-1 0 0,7 12 0,-7-16 61,0 0 0,0 0 0,0-1 0,0 1 0,0 0 0,1-1 0,-1 0 0,1 1 0,-1-1 0,1 0 0,0 0 0,0 0 0,0-1 0,0 1 0,0-1 0,1 0 0,-1 1 0,0-2 0,1 1 0,-1 0 0,0-1 0,1 1 0,3-1 0,102 0 862,73 2-244,217-28-1,113-13-671,-494 38 3,260-6-27,85-4-99,1137-32-738,-1095 60 713,2 0 48,-328-16 50,-38 1 80,0-1 0,0-2 0,0-2 0,-1-2 0,1-2 0,43-12 0,-78 17-35,30-12 49,0 1 0,1 3-1,0 1 1,0 1 0,76-4-1,-88 12 127,0-1-1,0-1 1,0-1-1,-1-1 1,0-1-1,0-2 1,0 0-1,40-18 1,-62 23-236,0 1 1,0 0-1,0-1 0,0 1 1,0-1-1,0 0 0,0 0 1,-1 1-1,1-1 1,-1 0-1,0 0 0,1-1 1,-1 1-1,0 0 0,0 0 1,0-1-1,-1 1 1,1 0-1,0-1 0,0-3 1,-1-31-5441,-4 15-1280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15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22 115 1634,'0'0'4575,"-5"0"-3129,-11 0-197,20 3 706,38 7-87,7-3-1222,0-3 1,1-1 0,60-5-1,-18 0-147,603-55 423,-302 14-402,333 9-51,2 31-517,-431 4 48,-10 5-19,0 13-1,391 76 1,-654-91 13,-9-2-4,-1 0 0,1 1 0,-1 1 0,0 0 0,0 1 0,0 1 0,0 0 0,17 11 0,-27-12 18,1 1 0,-2 0 0,1 1 0,0-1 0,-1 1 0,-1-1 1,1 1-1,-1 0 0,0 0 0,0 0 0,-1 0 0,0 0 0,0 10 0,2 3 28,31 163 116,2 5-129,21 326 0,-55 164 6,8 219-53,0 69 645,-12-596-473,-1-171-191,-2-65-53,23 228 0,14 43 10,-2-117 508,-1-37 1094,-12-81-742,-13-152 310,0-7-3349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0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1161 609,'0'0'10281,"-5"4"-9144,5-4-964,-2 1-35,0 0-1,1 0 1,-1 0-1,0 0 1,1 0-1,-1 0 1,1 0-1,0 1 1,-1-1-1,1 0 1,-7 5 5756,8-6-5620,-1-1 1,1 1-1,-1-1 1,1 1-1,-1-1 1,1 0-1,-1 1 1,1-1-1,0 0 1,-1 1-1,1-1 1,0 0 0,0 1-1,-1-1 1,1 0-1,0 0 1,0 1-1,0-1 1,0 0-1,0 0 1,0 0-1,0 1 1,1-3-1,-1 3-23,2-13-112,8 5-77,0 1 0,0 0 0,1 0 0,0 2 0,19-9-1,10-5 33,294-185 135,-45 23-90,459-199-139,-589 303 0,-124 60 8,-18 7 4,2 1-1,-1 0 0,1 2 0,31-8 0,56-16 48,-48 11-86,-22 9 47,8-3-13,101-62-2,-100 58 22,-44 18-33,38-2-2385,-31 0 1243,7 0-2167,-6 2-1698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2.0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251 90 545,'0'0'7804,"0"-5"-6731,0-1-817,-3-41 6524,2 45-6622,1 1 0,0-1 0,-1 1 0,0-1 1,1 1-1,-1-1 0,0 1 0,1 0 0,-1-1 0,0 1 0,0 0 0,0 0 0,0 0 0,0 0 0,-1-1 1,1 2-1,0-1 0,0 0 0,-1 0 0,1 0 0,0 0 0,-1 1 0,1-1 0,-1 1 0,1-1 0,-1 1 0,1 0 1,-1-1-1,1 1 0,-3 0 0,2 0 46,-3 0-81,0-1 0,0 1 0,1 0 0,-1 0 0,0 1 0,0-1 0,0 1 0,1 0 0,-1 0 0,1 1 0,-1-1 0,1 1 0,-1 0 0,1 1 0,0-1 0,0 1 0,0-1 0,0 1 0,-6 6 0,0 1-99,0 1 1,1-1-1,0 2 1,0-1-1,1 1 1,1 0-1,0 1 1,1 0-1,0 0 1,1 0-1,1 1 1,0 0-1,-3 15 1,1 17 99,1 1 0,3 77 0,3-84-71,-1-30-49,1 0-1,0 0 0,1 0 0,0 0 1,1 0-1,0 0 0,1-1 0,0 1 1,0-1-1,10 15 0,-11-18-12,1-1 1,0 0-1,0 0 0,0 0 0,0 0 0,1-1 0,0 1 1,0-1-1,0-1 0,1 1 0,-1-1 0,1 0 1,0 0-1,0 0 0,0-1 0,0 0 0,11 3 1,-4-4-408,0 0 1,0 0 0,0-2-1,0 1 1,17-4 0,-23 2-814,1 0 0,-1 0 0,0 0 1,-1-1-1,1 0 0,9-6 1,4-6-8600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2.4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 31 10122,'0'0'7399,"-6"-8"-6161,2 3-1015,-12-13 474,10 21-333,2 16 71,-4 281 2640,8-299-3057,1 0 1,-1-1-1,1 1 1,-1-1-1,1 1 1,-1 0-1,1-1 1,-1 1-1,1-1 0,0 1 1,-1-1-1,1 0 1,0 1-1,-1-1 1,1 0-1,0 1 1,0-1-1,-1 0 1,1 0-1,0 0 0,0 1 1,-1-1-1,1 0 1,0 0-1,0 0 1,1-1-1,31 2 127,-22-1-126,-6 1-27,1-2 0,-1 1 0,1-1 1,-1 0-1,1 0 0,-1 0 0,0-1 0,0 0 1,1 0-1,-1 0 0,-1-1 0,1 1 0,0-1 0,0-1 1,4-3-1,6-7-805,0 0 0,22-28 0,-21 23-285,57-77-8079,-56 69 972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3.8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9 3587,'0'0'13565,"-15"-9"-9203,20 14-4241,0-1 0,-1 1 0,1 0 0,-1 1 0,0-1 0,-1 1 0,1-1 0,-1 1 1,-1 0-1,1 0 0,-1 1 0,0-1 0,0 0 0,0 1 0,-1-1 0,0 1 0,-1 0 0,1 6 1,-2-12-31,0 1 1,0-1 0,1 0-1,-1 0 1,0 0 0,0 0-1,0 0 1,0 0 0,-1 0-1,1 0 1,0 0 0,0-1-1,0 1 1,-1 0 0,1-1-1,0 1 1,-1-1 0,1 1-1,0-1 1,-1 0 0,1 1-1,-1-1 1,1 0 0,-1 0 0,1 0-1,0 0 1,-2-1 0,1 2-71,1-1 0,-1 0 1,1 0-1,0 0 0,-1 0 1,1 0-1,0 0 1,-1 0-1,1 0 0,-1-1 1,1 1-1,0 0 0,0-1 1,-1 1-1,1-1 1,0 0-1,0 1 0,-1-1 1,1 0-1,0 0 0,0 1 1,0-1-1,0 0 1,0 0-1,0 0 0,0 0 1,1-1-1,-1 1 1,0 0-1,-1-2 0,2-2-29,-1 1 0,1-1 0,-1 1 0,1-1-1,1 1 1,-1 0 0,0-1 0,1 1 0,0-1 0,0 1-1,1 0 1,2-8 0,-3 10-272,1 1 0,-1 0 1,0-1-1,0 1 0,1 0 0,-1 0 0,1 0 1,-1 0-1,1 0 0,-1 0 0,1 0 0,2-1 0,33-3-10864,-22 5 1967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3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0 327 1249,'0'0'8088,"18"-21"-6951,141-163 806,-140 163-1593,-12 12-347,1 0-1,-1 0 1,11-18-1,-16 23 315,0 0 0,-1 0 1,0 1-1,1-1 0,-1 0 0,-1 0 0,1 0 0,0-8 0,-3 11-167,0 1 0,0-1 0,0 1 0,1-1 0,-1 1 0,0 0 1,0 0-1,0 0 0,0 0 0,0 0 0,0 0 0,0 1 0,1-1 0,-1 1 0,0-1 0,-2 2 1,-3 2-38,1 1 1,1-1 0,-1 1 0,1 0-1,0 1 1,0-1 0,0 1 0,1 0 0,0 0-1,0 1 1,-3 6 0,-32 79 944,32-72-861,1 0 0,1 0 0,1 1 0,1 0-1,0-1 1,2 1 0,1 27 0,0-48-207,0 1 0,0 0 0,1 0 0,-1 0 1,0 0-1,1 0 0,-1-1 0,1 1 0,-1 0 0,1 0 0,-1-1 0,1 1 1,0 0-1,-1-1 0,1 1 0,0-1 0,-1 1 0,1-1 0,0 1 0,0-1 0,0 1 1,-1-1-1,1 0 0,0 1 0,0-1 0,0 0 0,0 0 0,0 0 0,0 1 1,1-1-1,34-1-762,-23 1 195,8-1-754,-1 0 0,0-1 0,0-1 0,0-1 0,0-1 0,0-1-1,20-9 1,-6 0-1342,0-2 0,59-42 0,-70 36 3345,-21 20-117,0 0-1,-1 0 1,1 0 0,-1 0-1,1 0 1,-1 0 0,0 0-1,0-1 1,0 1 0,-1 0-1,1-5 1,-1 6-171,0 0 0,0 0 0,0 0 0,0 0 0,-1 0 0,1 1 0,-1-1-1,1 0 1,-1 0 0,0 0 0,0 0 0,1 0 0,-1 1 0,-1-1 0,1 0 0,0 1 0,0-1 0,-3-1 0,2 1-220,0 0 1,0 1-1,0-1 1,-1 1-1,1 0 0,-1 0 1,1 0-1,-1 0 0,1 0 1,-5-1-1,5 2-74,-1 0 1,1 0-1,-1 0 0,1 0 0,-1 0 0,1 1 0,0-1 1,-1 1-1,1-1 0,-1 1 0,1 0 0,0 0 0,-1 0 1,1 0-1,0 0 0,0 1 0,0-1 0,0 1 0,0-1 1,0 1-1,0 0 0,1 0 0,-1-1 0,1 1 0,-1 0 0,1 1 1,0-1-1,0 0 0,-1 0 0,0 4 0,-1 3-101,0-1 0,0 1 0,0-1 0,1 1 0,1 0 0,0 0 0,-1 12 0,3-21-63,0 1 0,-1 0 0,1 0 1,0-1-1,0 1 0,-1 0 0,1-1 0,0 1 0,0-1 1,0 1-1,0-1 0,0 0 0,0 1 0,0-1 0,0 0 1,0 0-1,0 0 0,0 1 0,0-1 0,0 0 0,0 0 1,0 0-1,0-1 0,0 1 0,0 0 0,0 0 0,0-1 1,0 1-1,1-1 0,36-8-2094,-29 3 1710,-1 0 1,0-1-1,0 0 0,0 0 0,-1-1 1,0 1-1,0-2 0,-1 1 0,10-18 1,-13 20 427,1 0 0,-1-1 1,-1 0-1,1 1 0,-1-1 1,0 0-1,-1 0 0,1 0 1,-1-10 2690,-1 21-1466,-4 103 1152,0-58-1727,5 66 1,-1-113-654,0 0-1,1 0 1,-1 0-1,0 0 1,1 0 0,0 0-1,-1 0 1,1 0 0,0-1-1,0 1 1,0 0 0,0-1-1,0 1 1,0 0 0,1-1-1,-1 0 1,0 1 0,1-1-1,0 0 1,-1 1 0,1-1-1,-1 0 1,1 0 0,0 0-1,0-1 1,0 1 0,-1 0-1,1-1 1,0 1 0,0-1-1,0 0 1,3 1-1,2-1-490,0 0 0,0 0 0,0 0-1,0-1 1,-1 0 0,1-1 0,0 1-1,9-5 1,30-17-4574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3.4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0 6887,'0'0'7655,"-3"16"-6470,-6 113 2875,6 138 0,3-26-1722,-4-170-1934,1-15-294,7 92 0,-4-146-228,0-1 0,0 0 0,0 0 0,0 0 0,1 0 0,-1 0 0,0 0-1,1 0 1,-1 0 0,0-1 0,1 1 0,0 0 0,-1 0 0,1 0 0,-1 0 0,1 0-1,0-1 1,0 1 0,-1 0 0,1-1 0,0 1 0,0-1 0,0 1 0,0-1-1,0 1 1,0-1 0,1 1 0,4 0-4593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3.7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0 145 6598,'0'0'11499,"141"-83"-11499,-75 55 0,-2 7-769,-1 10-1889,-8 9-1890,-5 2-2115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4.0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1 191 4933,'0'0'9529,"12"-20"-8787,40-62 203,-45 71-713,0 1 1,1 0-1,0 0 1,1 1-1,0 0 1,11-8-1,2 4 4814,-22 37-4497,-1-13-388,-1-3-69,1 0-1,0 0 1,0 0 0,1 0-1,1 0 1,1 14-1,-1-19-91,0 0 0,1 1 0,-1-1 0,1 0 0,0 1 0,0-1 0,0 0 0,1-1 0,-1 1 0,1 0 0,-1-1 0,1 1-1,0-1 1,0 0 0,0 0 0,0 0 0,6 3 0,66 27-1331,4 2-6894,-52-14 880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5.2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0 13229,'0'0'6518,"-3"20"-5445,-3 46-77,2 0 1,6 85-1,46 229 1513,-45-365-2372,-2 0-32,2-1 0,0 0 0,6 17 0,-8-28-80,0 0 0,0 0 0,0 0-1,1 0 1,-1-1 0,1 1 0,0 0 0,0-1 0,0 1-1,0-1 1,0 0 0,1 0 0,-1 1 0,1-2 0,-1 1-1,1 0 1,0 0 0,0-1 0,0 0 0,4 2 0,4-1-15,0-1 1,0 0 0,1 0 0,-1-1 0,0-1 0,1 0 0,-1-1-1,0 0 1,0 0 0,0-1 0,0-1 0,0 0 0,-1 0 0,0-1-1,17-10 1,8-8-158,-1 0 1,59-54-1,-57 45-280,70-68-2518,-94 87 1539,0 0 0,-2-1 0,11-18 1,-9-2-4105,-10 2-3399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5.5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0 112 11179,'0'0'10794,"102"-50"-9737,-34 33-737,5-2-320,-3 6-833,-8 6-2626,-18 1-2050,-19 6-2050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5.8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1 220 13132,'0'0'2883,"114"-63"-2659,-44 31-224,13-5 0,6 4-1441,2 5-2403,-2 1-1921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6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472 1 6502,'0'0'12796,"-12"9"-10805,-8 7-1079,0 2 0,1 0 0,1 2 0,-29 38-1,24-24 495,-32 66 0,30-29-2851,22-57-987,1 1 1,0-1-1,0 21 1</inkml:trace>
  <inkml:trace contextRef="#ctx0" brushRef="#br0" timeOffset="1">0 170 4997,'0'0'15598,"46"30"-13387,1-6-962,13-3-865,7-3-352,-1-3-32,-8-2-833,-4 0-928,-4 0-802,-1 0-1248,-3-5-1859,-9-2-2017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6.5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26 127 5605,'0'0'13795,"-3"5"-12418,-1 3-1049,1 0 0,0 0 1,0 0-1,1 1 0,0-1 0,1 1 1,0-1-1,0 1 0,1 0 0,1 16 0,14 97 1190,-13-107-1356,13 168 2150,-16-203-2352,-1 1 1,-10-38-1,-3-32-23,13 70 73,-1-19-265,2-1 0,7-71 0,-6 101 223,1 1 0,1-1 1,0 0-1,0 1 1,1 0-1,0 0 0,0-1 1,1 2-1,0-1 1,0 0-1,1 1 1,0 0-1,0 0 0,1 0 1,0 1-1,0 0 1,1 0-1,11-8 0,-15 11 33,1 1 0,0 0 0,0 0 0,0 0 0,0 1 0,0-1 0,0 1 0,0 0 0,1 0-1,-1 1 1,0-1 0,1 1 0,-1 0 0,0 0 0,1 0 0,-1 0 0,0 1 0,1 0 0,-1 0 0,0 0-1,0 1 1,0-1 0,0 1 0,0 0 0,0 0 0,0 0 0,-1 1 0,1-1 0,-1 1 0,0 0-1,1 0 1,-1 0 0,0 0 0,-1 0 0,1 1 0,-1 0 0,4 6 0,0 0 38,0 1-1,-1-1 1,0 1 0,-1 1 0,-1-1 0,1 0 0,-2 1-1,1 0 1,-2 0 0,0 0 0,0 0 0,-2 21 0,0-28-72,0 0 0,-1-1 1,0 1-1,0 0 0,0-1 1,0 0-1,-1 1 1,0-1-1,0 0 0,0 0 1,0 0-1,0-1 1,-1 1-1,0-1 0,-5 4 1,-11 7-2373,-41 22 1,53-32 1430,-59 32-6970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7.2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4 12428,'0'0'5295,"-9"-1"-4702,8 0-558,0 1 0,-1-1 0,1 1-1,0 0 1,0 0 0,0-1 0,-1 1 0,1 0 0,0 0-1,0 0 1,-1 0 0,1 1 0,0-1 0,0 0 0,0 0-1,-1 1 1,1-1 0,0 1 0,0-1 0,-2 2 0,24 12 913,79 26 537,-89-36-1420,63 21 248,1-3 0,1-4 0,85 10 0,239 7 518,-143-16-320,468 24 461,-683-43-898,-69-16-1953,-17-3-5466,20 8 896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4.9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15 4004,'0'0'13639,"-1"0"-13433,1 0 0,0-1 1,0 1-1,-1 0 0,1 0 0,0-1 0,0 1 0,-1 0 0,1 0 0,0-1 0,0 1 0,0 0 0,-1-1 0,1 1 0,0 0 0,0-1 0,0 1 0,0 0 1,0-1-1,0 1 0,0 0 0,0-1 0,0 1 0,0-1 0,0 1 0,0 0 0,0-1 0,0 1 0,0 0 0,0-1 0,0 1 0,0 0 0,0-1 0,0 1 1,1 0-1,-1-1 0,0 1 0,0 0 0,1-1 0,9 0-157,1 1 1,-1-1-1,0 2 1,1 0-1,-1 0 1,1 1-1,-1 0 1,10 3-1,-16-3-25,-1-1-1,1 1 1,-1 0 0,0 0-1,0 0 1,0 0 0,0 1-1,0-1 1,-1 1 0,1-1-1,-1 1 1,1 0 0,-1 0-1,0 0 1,0 0-1,0 1 1,-1-1 0,1 0-1,-1 1 1,0 0 0,0-1-1,0 1 1,0-1 0,-1 1-1,1 0 1,-1 5 0,0-5 36,0 0 1,0 0 0,0 0-1,-1 0 1,1 0 0,-1 0 0,0 0-1,0 0 1,0-1 0,-1 1 0,1 0-1,-1-1 1,0 1 0,0-1 0,0 1-1,-6 5 1,0-2 32,0 1-1,0-2 1,-1 1-1,-17 8 1,-12 9 152,35-21-234,3-3-97,10 2-394,16 0 371,-18-2 93,0 1-1,0 0 0,0 0 1,0 0-1,-1 1 0,1 0 0,0 0 1,-1 1-1,1 0 0,-1 1 0,0-1 1,11 9-1,-17-11 20,0 0-1,0 0 1,0 0 0,0 0 0,-1 0-1,1 1 1,0-1 0,-1 0 0,1 0-1,-1 1 1,1-1 0,-1 0-1,1 1 1,-1-1 0,0 0 0,0 1-1,0-1 1,0 1 0,0-1 0,0 0-1,0 1 1,0-1 0,-1 0-1,1 1 1,-1-1 0,1 0 0,-1 1-1,1-1 1,-1 0 0,1 0 0,-1 1-1,0-1 1,0 0 0,0 0 0,0 0-1,0 0 1,0 0 0,0 0-1,0 0 1,0-1 0,0 1 0,-2 1-1,-6 5 90,0-1 1,-1 0-1,-17 8 0,25-13-121,-3 2-53,0 0-1,-1-1 1,1 1 0,0-1-1,-1-1 1,1 1-1,-1-1 1,0 0 0,1 0-1,-1 0 1,0-1-1,-8 0 1,13-1-171,0 0-1,0-1 0,1 1 1,-1 0-1,1 0 1,-1 0-1,1 0 1,-1-1-1,1 1 1,0 0-1,0 0 1,-1-1-1,1 1 1,0 0-1,0-1 1,0 1-1,0 0 1,1 0-1,-1-1 0,0 0 1,1-4-1075,2-28-5296,14-5-1998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7.5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123 2 14414,'0'0'7308,"-15"0"-5605,6-1-1473,5 1-135,1-1 0,-1 1 0,0 0 0,0 1 0,0-1 0,0 1 0,0-1 0,-3 2 0,6-1-81,1-1 1,-1 0 0,1 0-1,0 0 1,-1 1-1,1-1 1,0 0-1,-1 1 1,1-1 0,0 0-1,0 1 1,-1-1-1,1 0 1,0 1 0,0-1-1,0 0 1,-1 1-1,1-1 1,0 1 0,0-1-1,0 0 1,0 1-1,0-1 1,0 1-1,0-1 1,0 1 0,0-1-1,0 0 1,0 1-1,0-1 1,0 1 0,16 23 558,8 0-190,2-1 1,46 31-1,-43-33-341,0 2 0,27 27-1,-50-43-12,0 0 0,-1 0 0,0 0 0,0 0-1,-1 1 1,0 0 0,-1 0 0,1 0 0,3 17 0,-6-22-27,0 1 0,0-1 0,-1 0 0,1 1 0,-1-1 0,0 1 0,0-1 0,0 0 0,-1 1 1,1-1-1,-1 0 0,1 1 0,-1-1 0,0 0 0,-1 0 0,1 0 0,-1 0 0,1 0 0,-1 0 1,0 0-1,0 0 0,0-1 0,0 1 0,0 0 0,-1-1 0,1 0 0,-6 4 0,-8 3-323,0-1 0,0-1-1,-1-1 1,0 0 0,-19 4-1,4-3-3190,-64 4 0,18-8-2953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8.0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1537,'0'0'13245,"3"4"-11627,19 23-502,1-1 0,1 0 0,42 33 0,94 60-105,-96-73-577,615 529 758,-609-511-1161,-2-4-14,115 79 0,-137-109-6,1-3 1,1-2-1,96 35 1,-98-45 11,-28-10 9,1 0-1,-2 2 1,29 14-1,-45-21 343,-3 0-502,0 0-1,0 0 1,0-1 0,0 1 0,0-1-1,0 0 1,1 1 0,-1-1 0,0 0-1,0 0 1,1 0 0,-1 0 0,1-1-1,-1 1 1,1 0 0,-1-1 0,-1-2-1,-7-18-8068,9 12 1615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8.5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97 0 7591,'0'0'12113,"9"10"-10367,19 20-331,59 48 0,30 28-899,-105-94-467,-1 1 1,-1 0 0,0 0 0,-1 1-1,0 0 1,14 31 0,-22-40 20,1-1 0,0 0 0,-1 0 0,0 0 0,0 1 0,0-1 0,0 1 0,-1-1 0,0 1 0,1-1 0,-2 1 0,1-1 0,-1 1 0,1-1 0,-1 0 0,0 1 0,-1-1 1,1 0-1,-1 1 0,0-1 0,0 0 0,0 0 0,-4 4 0,-1 0 63,-1 0 0,-1-1 0,1 0 0,-1-1-1,-1 0 1,1 0 0,-1-1 0,-14 6 0,4-2-71,0 0 0,-1-2 1,1 0-1,-2-2 0,1 0 0,-1-1 0,0-1 0,1-1 0,-1-1 0,-32-3 0,51 2-206,1-1-1,0 1 1,-1-1-1,1 1 1,0-1-1,0 0 1,-1 0-1,1 0 1,0 0-1,0 0 1,0 0-1,0-1 1,0 1-1,1-1 1,-1 0-1,0 1 0,1-1 1,-1 0-1,1 0 1,-1 0-1,1 0 1,-2-4-1,2 3-523,-1 0 0,1-1 0,0 1 0,1-1 0,-1 0 0,1 1-1,-1-1 1,1 0 0,0 1 0,1-1 0,-1 1 0,0-1 0,1 0 0,2-6 0,11-15-5755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9.1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 0 11883,'0'0'3145,"-22"1"-1133,-112 2 2739,133-3-4542,-1 0 0,1 0 0,-1 0 0,1 0 0,-1 0 0,1 0 0,-1 0 0,1 1 0,-1-1 0,1 0-1,-1 1 1,1 0 0,-1-1 0,-1 2 0,3-1-144,-1-1 0,1 1 0,0-1 0,0 0 0,0 1 0,0-1-1,0 1 1,-1-1 0,1 0 0,0 1 0,0-1 0,0 1 0,0-1 0,0 1 0,1-1 0,-1 0-1,0 1 1,0-1 0,0 1 0,0-1 0,0 0 0,1 1 0,-1-1 0,0 1 0,0-1 0,0 0 0,1 1-1,-1-1 1,0 0 0,1 1 0,-1-1 0,38 28 666,110 49-612,49 30-1039,-182-98 562,-1 2 1,0 0-1,-1 0 0,-1 1 0,0 1 1,0 0-1,-1 1 0,16 25 0,-18-22-564,0 1 0,-1 0 0,-1 0 0,0 1 0,-2 0 0,0 0 0,3 30-1,1 54-4810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29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90 0 5221,'0'0'14478,"-4"12"-13416,-3 15-435,1-1 1,1 1-1,2 0 0,-1 39 1,6 126 795,-1-171-1312,7 71 412,4 0 0,41 150-1,-40-188-467,-10-40-24,0-1-1,-1 1 1,0 22 0,-3-44-49,0 1 1,-1 0 0,0-1 0,-1 1 0,1 0-1,-1 0 1,-1 1 0,-7-13 0,-8-16-10,-4-26-237,2 0 0,3-2-1,3 0 1,2 0 0,4-1 0,2-1-1,2-101 1,5 155 181,0 0 1,1-1-1,0 1 0,1 0 0,0-1 1,1 1-1,0 0 0,1 1 0,0-1 1,11-19-1,-11 24 59,0 1 1,0 0-1,1 0 1,-1 0-1,1 0 1,0 1-1,1 0 1,-1 0-1,1 0 1,-1 1-1,1 0 1,0 0-1,0 0 1,1 1-1,-1 0 1,1 0-1,-1 0 1,1 1-1,-1 0 1,8 0-1,-8 0 26,0 1 0,0 0-1,0 0 1,-1 0 0,1 1-1,0-1 1,0 1 0,-1 1-1,1-1 1,0 1 0,-1 0-1,1 0 1,-1 1 0,0-1-1,0 1 1,0 0 0,0 1-1,-1-1 1,1 1 0,-1 0-1,0 0 1,0 1 0,0-1-1,-1 1 1,1-1 0,-1 1-1,0 0 1,-1 1 0,1-1-1,-1 0 1,3 10 0,-1-2 102,1 0 1,-2 1 0,0-1-1,-1 1 1,0 0 0,-1 0-1,0-1 1,-1 1 0,-1 0-1,0 0 1,-1 0 0,-5 18-1,4-23-13,1-1-1,-1 0 0,-1 0 0,1 0 1,-1 0-1,-1 0 0,1-1 0,-1 0 1,-1 0-1,1 0 0,-1-1 1,0 0-1,-1 0 0,1 0 0,-1-1 1,0 0-1,-1 0 0,1-1 0,-1 0 1,-14 5-1,19-8-225,0 0 0,0 0 1,0 0-1,0 0 0,0 0 0,-1-1 0,1 0 0,0 0 1,0 0-1,-1 0 0,1 0 0,0 0 0,-5-2 1,6 1-295,1 0 1,0 1 0,-1-1 0,1 0 0,0 0 0,0 0 0,0 0 0,0-1 0,0 1-1,0 0 1,0 0 0,0-1 0,0 1 0,0 0 0,1-1 0,-1 1 0,1-1 0,-1 1-1,1-1 1,-1 1 0,1-1 0,0 1 0,0-1 0,0 1 0,0-1 0,0 0 0,0-1 0,0-12-7297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0.8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1 250 3171,'0'0'13704,"20"-9"-12856,-2 0-676,0 0-1,0-1 1,-1-1-1,0-1 1,0 0-1,-2-1 1,25-27-1,-35 35-165,0-1 0,-1 0 0,0 0-1,0-1 1,-1 1 0,1-1-1,-2 0 1,1 0 0,-1 0 0,0 0-1,0 0 1,-1-1 0,1-13-1,-2 21 8,0-1-1,0 0 0,-1 0 0,1 0 1,0 0-1,-1 0 0,1 0 0,-1 1 1,1-1-1,-1 0 0,1 0 0,-1 1 1,0-1-1,1 0 0,-1 1 0,0-1 1,0 0-1,1 1 0,-1-1 0,0 1 1,0 0-1,0-1 0,0 1 0,0-1 1,1 1-1,-1 0 0,0 0 0,0 0 1,0 0-1,0-1 0,0 1 0,0 0 1,0 1-1,0-1 0,0 0 0,-1 0 1,-3 1 129,1-1 0,0 1 0,0-1 0,0 1 1,0 0-1,0 1 0,-8 3 0,4 0 46,1 0 1,0 1-1,0 0 0,1 0 0,-1 1 0,1-1 0,1 2 1,-1-1-1,1 0 0,0 1 0,-6 14 0,6-10 18,0 0-1,1 0 1,1 0-1,-1 1 1,2-1 0,0 1-1,-1 22 1,3-33-200,0 0 0,0 0 1,1 0-1,-1 0 1,0 0-1,1 0 0,0 0 1,-1 0-1,1 0 0,0 0 1,0-1-1,0 1 1,0 0-1,0 0 0,0-1 1,0 1-1,1-1 1,-1 1-1,1-1 0,-1 0 1,1 1-1,-1-1 0,4 1 1,0 1-66,0-1 0,0 0 0,1 0 0,-1-1 1,1 0-1,-1 0 0,1 0 0,9 0 0,-1-1-191,0-1 1,1 0-1,-1-1 0,0 0 0,0-1 1,19-7-1,-11 0-233,-1-1 1,0 0-1,-1-2 0,0 0 0,-1-2 1,-1 0-1,0-1 0,-1 0 0,-1-2 1,0 0-1,-1 0 0,-1-2 0,14-25 1,-21 31 3909,-9 26 653,0-4-4834,-5 18 1022,1-4 218,1 0 1,0 0 0,2 1-1,-1 23 1,4-44-484,0-1 1,0 0-1,1 0 1,-1 0 0,0 0-1,0 0 1,1 0-1,-1 0 1,0 0-1,1-1 1,-1 1-1,1 0 1,-1 0-1,1 0 1,-1 0-1,1 0 1,0-1-1,-1 1 1,1 0 0,0-1-1,0 1 1,0 0-1,-1-1 1,1 1-1,0-1 1,2 1-1,0 1-27,1-2-1,-1 1 1,1 0-1,-1-1 0,1 1 1,-1-1-1,1 0 1,4 0-1,-1-1-33,0 0-1,0 0 1,0-1 0,-1 1-1,1-1 1,0-1-1,-1 1 1,11-7 0,-12 5-14,0 0 1,0-1 0,0 0 0,0 0-1,-1 0 1,0 0 0,0-1 0,0 0-1,-1 1 1,0-1 0,0-1 0,0 1 0,3-13-1,-5 15-57,-1-1 0,1 1-1,-1 0 1,0 0 0,0 0 0,0-1-1,0 1 1,-1 0 0,1 0 0,-1 0-1,0-1 1,-1 1 0,1 0-1,-1 1 1,0-1 0,0 0 0,0 0-1,0 1 1,0-1 0,-1 1 0,0 0-1,0-1 1,-3-2 0,20 11-10492,57 26 9535,-61-25 1437,0 0 1,-1 1-1,0 0 1,-1 1 0,1 0-1,-2 0 1,1 0-1,-1 1 1,0 1 0,-1-1-1,0 1 1,-1 0-1,0 0 1,0 0-1,-1 1 1,0 0 0,3 15-1,0 13 1251,-1 0 1,-2 0-1,-2 67 0,-2-104-1556,0-1 0,0 1 0,0 0 0,0-1 0,0 1-1,-1 0 1,1-1 0,-1 1 0,1 0 0,-1-1 0,0 1 0,0-1 0,0 1 0,0-1 0,0 0-1,0 1 1,0-1 0,0 0 0,0 0 0,0 0 0,-1 1 0,1-1 0,-1-1 0,1 1 0,0 0 0,-1 0-1,0 0 1,1-1 0,-1 1 0,1-1 0,-1 1 0,0-1 0,1 0 0,-1 0 0,0 1 0,1-1-1,-4-1 1,2 1 32,-1 0 0,1 0 0,-1-1-1,0 1 1,1-1 0,-1 0 0,1 0 0,0 0-1,-1-1 1,1 1 0,0-1 0,0 0-1,0 0 1,0 0 0,0 0 0,0 0 0,-3-4-1,0-3-136,1 1 1,0-1-1,0 0 0,1 0 0,0-1 0,1 1 0,0-1 0,1 0 0,0 1 0,-2-20 1,2-9-543,4-57 1,-2 91 564,1-4-63,-1 0 0,1 0 0,1 1 0,-1-1 0,1 0 0,1 1 0,-1-1 0,1 1 0,1 0 0,-1 0 0,1 0 0,0 1 0,1-1 0,0 1 0,0 0 0,0 0 0,1 1 0,-1-1 0,1 1 0,1 0 0,-1 1 0,1 0 0,0 0 0,-1 0 0,2 1 0,-1 0 0,0 0 0,1 1 0,-1 0 0,1 0 0,0 0 0,0 1 0,-1 1 0,17 0 0,-22 0 162,0 0 0,0 1 0,0 0 0,0-1 0,0 1 0,0 0 0,0 0 0,0 0-1,0 0 1,0 1 0,-1-1 0,1 0 0,0 1 0,-1-1 0,1 1 0,-1 0 0,1-1 0,-1 1 0,0 0-1,0 0 1,0 0 0,0 0 0,0 0 0,0 0 0,-1 0 0,1 0 0,-1 0 0,1 1 0,-1-1 0,0 0-1,0 3 1,3 14 590,-2-1 1,-1 32-1,-1-32-302,1-5-152,-2 0 0,0 0 1,0 1-1,-1-2 0,-1 1 0,-7 17 0,18-44-2995,0 0 1,0 0 0,13-16-1,-13 18 861,30-43-9019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1.2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0 2114,'0'0'14942,"-3"21"-13340,-6 29-365,-10 63 3789,-8 156 1,26-245-4750,0-15-177,1 1-1,0 0 1,0 0-1,1-1 1,3 18 0,-3-25-109,0-1 1,-1 1-1,1-1 1,0 1 0,-1 0-1,1-1 1,0 1-1,0-1 1,1 0 0,-1 1-1,0-1 1,0 0-1,0 0 1,1 0 0,-1 0-1,1 0 1,-1 0 0,1 0-1,-1 0 1,1 0-1,0-1 1,-1 1 0,1-1-1,0 1 1,-1-1-1,1 0 1,0 1 0,0-1-1,-1 0 1,1 0-1,0 0 1,0-1 0,-1 1-1,1 0 1,0-1-1,0 1 1,2-2 0,5-1-98,0-1 0,0 0 0,-1 0 0,0-1 0,0 0 0,0 0 0,-1-1 0,14-12 0,53-62-1237,-68 73 1125,11-15-540,-14 17 485,0 1 1,0-1 0,0 1 0,1 0 0,0 0-1,0 0 1,0 1 0,0-1 0,8-4 0,-11 16 223,-1 9 112,-1 2 233,1 1 0,1 0 0,1 0-1,1-1 1,5 22 0,-6-37-287,-1 0-1,1 1 0,-1-1 1,1 0-1,1 0 1,-1 0-1,0 0 1,1 0-1,0-1 0,0 1 1,0-1-1,0 0 1,1 0-1,-1 0 1,1 0-1,0 0 0,-1-1 1,1 0-1,1 0 1,-1 0-1,0 0 0,0 0 1,1-1-1,-1 0 1,1 0-1,-1 0 1,1-1-1,4 1 0,5 0-737,31 0-1696,-19-8-6037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1.9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56 128,'0'0'12940,"-36"-7"-12235,36 5-289,0 0-416,0-2-160,4-3-96,19-3-1025,6-1-1986,9-2-3428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2.8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1249,'0'0'15615,"3"12"-14414,15 69 1105,16 153 0,-16 99-469,-25 355 798,-1-357-2147,8-200-1107,27-136 464,54-6 187,1 4 1,141 5-1,-113 3-49,1324 12-501,-1434-13 459,0 0 1,1 0-1,-1 1 1,0-1-1,1 0 0,-1 0 1,1 0-1,-1-1 1,0 1-1,1 0 0,-1 0 1,0 0-1,1 0 1,-1 0-1,1 0 0,-1 0 1,0-1-1,1 1 1,-1 0-1,0 0 0,1-1 1,-1 1-1,0 0 1,0 0-1,1-1 0,-1 1 1,0 0-1,0-1 1,1 1-1,-1 0 0,0-1 1,0 1-1,0-1 1,-8-12-1852,-50-15-2691,44 23 3137,-36-15-4328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3.4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50 12204,'0'0'9288,"0"7"-8722,0 1-336,-2 38 226,2-45-429,0 0 0,0 0-1,0 0 1,0 1-1,0-1 1,-1 0 0,1 0-1,0 0 1,-1 1-1,1-1 1,-1 0 0,1 0-1,-1 0 1,0 0-1,1 0 1,-1 0 0,0 0-1,0 0 1,0 0-1,0 0 1,0-1 0,0 1-1,0 0 1,0 0-1,0-1 1,0 1 0,0-1-1,0 1 1,0-1-1,-2 1 1,0-32-96,4 24 56,-1 0 0,1 0 0,0 0 1,1 1-1,0-1 0,0 0 0,0 1 1,5-9-1,-6 12 4,0 1 0,0-1-1,1 1 1,-1 0 0,1-1 0,0 1-1,-1 0 1,1 0 0,0 0 0,0 0-1,1 0 1,-1 1 0,0-1 0,1 1-1,-1-1 1,1 1 0,-1 0 0,1 0-1,-1 0 1,1 0 0,0 1 0,0-1-1,4 0 1,-6 2 18,0-1 0,0 0 0,0 1 0,0-1 0,0 1 0,0 0-1,-1-1 1,1 1 0,0 0 0,0-1 0,-1 1 0,1 0 0,0 0 0,-1 0-1,1 0 1,-1 0 0,1 0 0,-1 0 0,1 0 0,-1 0 0,0 0 0,1 0 0,-1 0-1,0 0 1,0 0 0,0 0 0,0 0 0,0 0 0,0 0 0,0 0 0,0 0-1,0 0 1,-1 2 0,1-2-82,0 0 1,-1 0-1,1 0 0,0 0 0,0 0 0,0 1 0,0-1 0,0 0 1,0 0-1,0 0 0,1 0 0,-1 0 0,0 0 0,1 1 1,-1-1-1,1 0 0,-1 0 0,1 0 0,-1 0 0,1 0 1,-1-1-1,1 1 0,0 0 0,0 0 0,0 0 0,-1 0 0,1-1 1,0 1-1,0 0 0,0-1 0,0 1 0,0-1 0,0 1 1,2 0-1,-2-1-101,3 0-1019,0 0 1,1 0-1,-1-1 1,0 1-1,1-1 1,-1 0-1,0 0 1,6-3-1,22-16-8368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5.3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427 44 1922,'0'0'10917,"-21"-7"-8835,-68-22-358,81 27-1417,0 0 0,-1 1 0,1 0 0,-1 0 0,1 0 0,-1 1 0,1 1 0,0-1 0,-1 2 0,1-1 0,-1 1 0,1 0 0,0 0 0,0 1 0,0 1 0,0-1 0,1 1 0,0 0 0,-1 1 0,1 0 0,1 0 0,-1 0 0,-8 10 0,3-2-104,1 1 0,0 0 1,0 1-1,2 0 0,0 1 1,1 0-1,0 0 0,2 1 1,-7 21-1,8-19-143,0 1 0,1-1-1,1 1 1,1 0 0,1 0 0,1 0 0,0 0 0,7 40-1,-4-47-61,0-1 0,1 0 0,0 0 0,1 0 0,1 0 0,-1 0 0,2-1 0,0 0 0,0-1 0,1 0-1,0 0 1,1 0 0,0-1 0,20 16 0,-14-15-45,1-1-1,0 0 0,1-1 1,-1-1-1,1 0 1,1-2-1,-1 0 1,1 0-1,0-2 0,23 2 1,-11-3-69,0-1 1,0-1-1,0-2 0,0-1 1,44-10-1,-44 5-85,-1-1 0,-1-1 0,0-2 0,0 0 0,-2-2 0,1-1 1,-2-1-1,0-2 0,-1 0 0,42-41 0,-61 52 145,1 0 1,-1 0-1,-1-1 0,1 0 1,-1 1-1,-1-1 0,1-1 1,-1 1-1,-1 0 0,3-13 1,-4 16 55,0 0 1,-1 0-1,0 0 0,0 0 1,0 0-1,0 0 1,-1 0-1,1 0 1,-1 0-1,-1 1 1,1-1-1,-1 0 0,0 1 1,0-1-1,0 1 1,0-1-1,-1 1 1,0 0-1,-6-7 1,-7-4 45,-2 1 1,0 1-1,-27-16 1,-29-21-212,74 50 102,0 0 1,0 0-1,0 0 0,-1 0 1,1 0-1,0 0 0,0 0 1,0 0-1,-1 0 0,1 0 0,0 0 1,0 0-1,0 0 0,-1 0 1,1 0-1,0-1 0,0 1 1,0 0-1,0 0 0,0 0 1,-1 0-1,1 0 0,0-1 1,0 1-1,0 0 0,0 0 1,0 0-1,0 0 0,0-1 0,-1 1 1,1 0-1,0 0 0,0 0 1,0-1-1,0 1 0,0 0 1,0 0-1,0 0 0,0-1 1,0 1-1,0 0 0,0 0 1,0 0-1,0-1 0,0 1 1,1 0-1,-1 0 0,0 0 0,0-1 1,0 1-1,0 0 0,0 0 1,0 0-1,0 0 0,0-1 1,1 1-1,-1 0 0,0 0 1,0 0-1,15-1-4808,-8 2 3494,38-1-7122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3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136 157 2050,'0'0'17825,"-13"12"-16800,-102 85 2103,115-97-3111,-1-1 0,1 1 0,-1-1-1,0 1 1,1-1 0,0 0 0,-1 1 0,1-1-1,-1 1 1,1-1 0,0 0 0,-1 1 0,1-1 0,0 0-1,0 1 1,-1-1 0,1 0 0,0 0 0,0 1 0,0-1-1,0 0 1,0 0 0,0 1 0,0-1 0,0 0-1,0 0 1,1 1 0,-1-2 0,-1-33-136,1 31 161,0-5-98,1-1-1,0 1 1,0-1 0,1 1-1,0 0 1,0 0 0,4-9-1,-5 15 68,0 0 1,0 1-1,0 0 0,1-1 0,-1 1 0,1 0 0,-1 0 1,1-1-1,0 1 0,0 0 0,0 1 0,0-1 0,0 0 0,0 1 1,0-1-1,1 1 0,-1-1 0,0 1 0,1 0 0,-1 0 1,1 0-1,-1 1 0,1-1 0,0 0 0,-1 1 0,4 0 1,-6 0-124,0 0 0,-1 0 0,1 0 0,0 0 0,0 0 0,-1 0-1,1 0 1,0 0 0,0 0 0,-1 0 0,1 0 0,0 0 0,0 0 0,0-1 0,-1 1 0,1 0 0,0 0 0,0 0 0,-1 0 0,1 0 0,0 0 0,0 0 0,0-1 0,-1 1 0,1 0 0,0 0 0,0 0 0,0-1 0,0 1 0,0 0 0,-1 0 0,1 0 0,0-1 0,0 1 0,0 0 0,0 0 0,0-1 0,0 1 0,0 0 0,0 0 0,0-1 0,0 1 0,0 0 0,0 0 0,0-1 0,0 1 0,8-16-3199,18-12-2047,6-2-2083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4.1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179 82 13068,'0'0'6716,"-11"16"-5760,2-2-773,-8 13 276,-1-1 0,-1-1-1,-33 33 1,52-58-468,-1 1 0,1-1 1,-1 1-1,0 0 1,1-1-1,-1 1 0,0-1 1,1 1-1,-1-1 1,0 0-1,0 1 1,1-1-1,-1 0 0,0 0 1,0 1-1,0-1 1,0 0-1,1 0 0,-1 0 1,0 0-1,0 0 1,0 0-1,0 0 1,1 0-1,-1 0 0,0 0 1,0-1-1,0 1 1,1 0-1,-2-1 0,0-1-3,1 1 0,-1 0 0,1-1 0,-1 0 0,1 1 0,0-1 0,0 0 0,0 0 0,0 0 0,0 0 0,-1-3-1,-10-56 131,12 56-144,-1 1 1,1-1-1,0 0 1,1 1-1,-1-1 0,1 1 1,0-1-1,0 1 1,1-1-1,-1 1 0,1-1 1,0 1-1,0 0 1,3-4-1,0 2-386,1 0-1,-1 0 1,1 0-1,1 1 1,-1 0-1,1 1 1,10-6-1,23-13-3222,3-3-1997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4.5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89 36 12428,'0'0'7885,"-1"16"-6508,-1 50-187,2-65-1137,0 1-1,0-1 0,0 1 1,0-1-1,0 1 1,0-1-1,-1 0 0,1 1 1,-1-1-1,1 1 1,-1-1-1,1 0 0,-1 1 1,0-1-1,0 0 1,1 0-1,-1 0 0,0 1 1,0-1-1,-2 1 0,2-1-28,0-1-1,0 0 1,0 0-1,0 0 0,0 0 1,0 1-1,0-2 0,0 1 1,0 0-1,0 0 0,0 0 1,-1 0-1,2 0 0,-1-1 1,0 1-1,0-1 0,0 1 1,0 0-1,0-1 0,-2-1 1,-2-1-12,1-1 1,-1 0-1,0 0 1,1-1-1,-7-8 1,9 10-37,0 0 0,0 0 1,0 0-1,1-1 0,-1 1 0,1-1 1,0 1-1,0-1 0,0 1 0,0-1 1,1 1-1,0-1 0,-1 0 0,1 1 1,0-1-1,1 0 0,-1 1 0,1-1 1,1-4-1,-1 6-150,0 0 1,0 0-1,0 0 0,0 0 1,0 0-1,0 0 1,1 0-1,-1 1 0,1-1 1,-1 1-1,1-1 0,0 1 1,2-2-1,-2 2-386,1-1 0,0 1 0,0 0 1,0 0-1,0 0 0,0 0 0,0 1 0,0-1 0,0 1 0,6-1 0,13 1-8034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5.3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1 13805,'0'0'2248,"-4"20"-1421,-7 81 836,1 113 0,6 94 1974,7 296-25,-3-594-3593,0 5-36,1-1 1,0 1 0,1 0-1,1-1 1,0 1 0,8 22-1,0-24-5841,7-6 4391,24-3 2600,-33-3-1667,598 34 1409,266-12 2024,-718-30-2464,-135 5-572,-1-1 1,1-2-1,0 0 1,-1-1-1,24-10 1,-41 15 19,-1 1 1,1-1-1,-1 0 1,1 1 0,0-1-1,-1 0 1,0 0-1,1 0 1,-1 0-1,1 0 1,-1 0-1,0 0 1,0 0 0,0-1-1,0 1 1,0-1-1,0 1 1,0 0-1,1-4 1,-2 5-17,0-1 0,-1 0 1,1 0-1,0 0 0,-1 0 1,1 0-1,-1 0 0,1 1 0,-1-1 1,1 0-1,-1 0 0,0 1 0,1-1 1,-1 0-1,0 1 0,0-1 0,1 1 1,-1-1-1,0 1 0,0-1 1,0 1-1,0-1 0,0 1 0,-1-1 1,-13-4-1813,-1 1 0,-30-5 0,38 8 1565,-62-11-5599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5.8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37 103 3011,'0'0'15310,"5"-1"-14141,-5 1-1111,1 0-1,0 0 0,-1 0 0,1 0 0,0 0 0,-1 1 0,1-1 0,0 0 0,-1 0 1,1 0-1,0 1 0,-1-1 0,1 0 0,0 0 0,-1 1 0,1-1 0,-1 1 0,1-1 0,-1 1 1,1-1-1,-1 1 0,1-1 0,-1 1 0,1-1 0,-1 1 0,0-1 0,1 1 0,-1 0 1,0-1-1,1 2 0,7 33 910,-7-27-783,0 1 0,-1 0-1,0-1 1,-1 1-1,0 0 1,-1-1 0,-2 10-1,4-17-157,0 0-1,0-1 1,0 1 0,0-1 0,0 1-1,0 0 1,0-1 0,0 1-1,-1 0 1,1-1 0,0 1-1,0-1 1,-1 1 0,1-1-1,0 1 1,-1-1 0,1 1-1,-1-1 1,1 1 0,0-1 0,-1 1-1,1-1 1,-1 1 0,0-1-1,1 0 1,-1 1 0,1-1-1,-1 0 1,1 0 0,-1 1-1,0-1 1,1 0 0,-1 0 0,1 0-1,-1 0 1,0 0 0,1 0-1,-1 0 1,0 0 0,1 0-1,-1 0 1,0 0 0,1 0-1,-1 0 1,1-1 0,-1 1-1,0 0 1,1 0 0,-1-1 0,1 1-1,-1 0 1,1-1 0,-1 1-1,1-1 1,-1 1 0,1-1-1,-1 1 1,1 0 0,0-1-1,-1 0 1,1 1 0,0-1-1,-1 1 1,1-1 0,-1 0 0,-18-40 50,15 25-75,1-1 0,0 1 0,2-1-1,0 1 1,0-1 0,4-30 0,-2 45-33,0-1 0,0 1 0,0 0-1,0-1 1,1 1 0,-1 0 0,0 0 0,1-1 0,0 1 0,-1 1 0,1-1 0,0 0 0,0 0 0,0 1 0,1-1 0,-1 1 0,0-1-1,0 1 1,1 0 0,-1 0 0,1 0 0,-1 0 0,1 1 0,-1-1 0,1 1 0,-1-1 0,4 1 0,0-1-513,1 0 0,0 0 0,0 1 0,0 0 0,-1 1 0,1-1 0,0 1 0,-1 1 0,14 3 0,17 22-4702,-3 9-2291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6.2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103 9 4516,'0'0'16982,"-10"6"-16518,-33 20-192,42-25-261,-1 1-1,1 0 0,0-1 1,0 1-1,0 0 0,0 0 1,0 0-1,0 0 0,0 0 0,1 0 1,-1 0-1,1 1 0,0-1 1,-1 0-1,1 0 0,0 0 1,0 0-1,0 0 0,1 1 1,0 1-1,-3 20 298,2-24-257,0 1 1,0-1-1,0 1 1,-1-1-1,1 1 0,0 0 1,-1-1-1,1 1 1,0-1-1,-1 0 1,1 1-1,-1-1 1,1 1-1,0-1 0,-1 0 1,1 1-1,-1-1 1,0 0-1,1 1 1,-1-1-1,1 0 1,-1 0-1,1 0 1,-1 1-1,1-1 0,-1 0 1,0 0-1,1 0 1,-1 0-1,-1 0 1,1-1-31,0 1 1,0-1 0,0 1 0,0-1-1,0 0 1,0 1 0,0-1 0,0 0-1,0 0 1,0 0 0,1 0 0,-1 0-1,0 0 1,1 0 0,-1 0 0,0 0-1,1 0 1,-1 0 0,1 0-1,0 0 1,-1 0 0,1 0 0,0-1-1,0 1 1,0 0 0,-1 0 0,2-2-1,-4-36-44,3 39 25,0-2-21,-1 0-1,1 0 1,0 0-1,0 0 1,0 0 0,0 0-1,0 0 1,1 0-1,-1 0 1,1 0 0,-1 0-1,1 0 1,0 0-1,-1 0 1,1 0 0,0 0-1,1 1 1,-1-1-1,0 0 1,0 1 0,1-1-1,1-2 1,2 3-276,0 0 0,-1 0 0,1 0 0,0 0 0,0 1 0,-1-1 0,1 1 1,0 1-1,6 0 0,0 0-1003,0 2 0,0-1 0,0 1 0,-1 1 1,1 0-1,-1 1 0,0 0 0,14 9 0,-12-7-672,20 10-4548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6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3 288,'0'0'13965,"5"-1"-12219,-4 0-1670,0 1-1,0 0 1,0 0-1,0-1 0,0 1 1,0 0-1,0 0 1,0 0-1,0 0 1,0 0-1,0 0 1,0 1-1,0-1 1,0 0-1,0 0 1,0 1-1,0-1 1,0 0-1,0 1 0,0-1 1,0 1-1,0 0 1,-1-1-1,1 1 1,0 0-1,0-1 1,0 2-1,12 31 1108,-6-11-1292,-5-15 120,0-1-7,-1-1 0,1 1 0,0-1 0,0 0 0,1 1 0,-1-1 0,5 4 368,-2-44 520,-3 33-858,0-1 0,0 1 0,0-1 0,1 1 1,-1 0-1,0 0 0,1 0 0,0 1 0,-1-1 0,1 0 1,0 1-1,0 0 0,0 0 0,0 0 0,5-1 1,52-5-1601,-33 5-1980,-2-1-2449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6.9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12556,'0'0'11210,"-6"0"-11017,10 0-193,6 0-160,1 0-1026,-1 0-2209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37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646 211 1249,'-21'18'1965,"-69"61"21,85-74-1920,1-1 0,0 1 0,1 0 1,-1 0-1,1 0 0,0 0 1,0 0-1,0 1 0,1 0 1,0-1-1,0 1 0,0 0 0,1 0 1,0 0-1,0 0 0,0 0 1,1 0-1,0 0 0,0 0 0,1 0 1,0 0-1,0 1 0,0-2 1,1 1-1,-1 0 0,1 0 1,1 0-1,-1-1 0,1 1 0,0-1 1,0 0-1,1 0 0,0 0 1,-1 0-1,2-1 0,-1 0 1,0 1-1,1-1 0,0-1 0,0 1 1,0-1-1,6 3 0,15 7-137,1-2 0,-1-1-1,2-2 1,-1 0 0,1-2-1,0-1 1,48 3 0,207-8-2175,-264-1 1998,28-1-109,-1-2 0,1-2 0,-1-2 0,0-2 0,-1-2 0,0-2 0,-1-2-1,55-28 1,-90 39 243,0 0 0,-1 0 0,0-1 0,0-1 0,0 1 0,-1-1 0,0-1 0,8-10 0,-13 16 97,0-1 0,0 0-1,-1 0 1,1 0 0,-1 0-1,0 0 1,0 0 0,0 0 0,0-1-1,0 1 1,-1 0 0,1 0 0,-1-1-1,0 1 1,0 0 0,0-1 0,0 1-1,-1 0 1,1-1 0,-1 1 0,0 0-1,0 0 1,0 0 0,-1-1 0,1 1-1,-1 1 1,1-1 0,-5-5 0,0 1 95,-1 0 1,1 1 0,-1 0-1,-1 0 1,1 0 0,-1 1-1,0 0 1,0 1 0,-13-6-1,-89-28 2064,96 34-1782,-20-7 407,-553-149 4949,499 141-5696,-2 5 0,0 4-1,0 3 1,-152 9 0,216 0-32,0 2 0,-40 10 0,56-11 30,0 0-1,1 1 1,-1 0-1,1 0 1,0 1-1,0 0 1,1 1-1,-1 0 1,-10 10-1,16-12 34,0-1 1,0 1-1,1 0 1,-1 0-1,1 0 0,0 0 1,0 0-1,0 0 0,0 1 1,1-1-1,0 0 0,0 1 1,0 0-1,1-1 1,-1 1-1,1-1 0,0 1 1,0 0-1,1-1 0,-1 1 1,1-1-1,2 8 1,0-2 106,1 0 0,0-1 1,0 0-1,0 0 0,1 0 1,1 0-1,0-1 1,0 0-1,8 9 0,10 5 61,1 0 0,1-2 0,0-1 0,2-2 0,0 0 0,1-2 0,0-1 0,1-1 0,51 14-1,-3-7-252,1-3 1,141 12-1,288-8-4095,-124-8-2382,-216-2 2459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43.7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288 0 4869,'0'0'16292,"-11"14"-15507,-31 51 412,2 2 1,-45 105-1,-12 23-689,92-188-868,0-31-16203,2-11 11156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3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199 1 7015,'0'0'10009,"-20"17"-8834,14-12-1091,-13 11 291,1 0 0,1 1 0,0 1 0,1 0 1,1 2-1,1 0 0,-15 26 0,24-32-234,0-1 0,1 0 0,0 1-1,1 0 1,0 0 0,1 0 0,0 28 0,3-41-179,-1-1 1,0 1-1,1 0 1,0 0-1,-1-1 1,1 1-1,-1 0 1,1-1-1,0 1 1,0 0-1,-1-1 1,1 1-1,0-1 1,0 0-1,0 1 1,-1-1-1,1 1 1,0-1-1,0 0 1,0 0-1,0 0 1,0 1-1,0-1 1,0 0-1,-1 0 1,1 0-1,0 0 1,0 0-1,0-1 1,0 1-1,0 0 1,0 0-1,0-1 1,0 1-1,-1 0 1,1-1-1,0 1 1,0-1-1,0 1 1,-1-1-1,2 0 1,3-4-65,-1 0 0,1 0 1,-1-1-1,0 1 0,-1-1 1,1 0-1,-1 0 1,0 0-1,-1 0 0,0 0 1,2-7-1,18-78-1353,-16 63 1060,-2-1 0,1-44 1132,-2 105 1772,-2-27-2534,1 0 1,-1 0-1,1-1 1,0 1-1,1 0 1,-1 0-1,1-1 1,-1 0-1,1 1 1,1-1-1,-1 0 1,1-1-1,-1 1 1,1-1-1,0 1 1,0-1-1,1 0 1,-1-1-1,1 1 1,9 3-1,-7-3-487,0-1 1,0 0-1,0 0 0,0-1 0,0 0 0,9 0 0,-7-1-695,0 0 1,-1-1-1,1 0 0,-1-1 0,11-2 0,13-12-5156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5.7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50 10730,'0'0'13223,"-10"0"-11610,-20 0-722,20 0-443,28 0-453,254-24-7333,-61 2-4259,-125 18 5009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44.1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3 8104,'0'0'11413,"-3"-3"-10335,3 3-1023,0 0 0,0 1-1,0-1 1,0 0 0,0 0-1,0 0 1,0 0 0,0 0-1,0 1 1,-1-1 0,1 0-1,0 0 1,0 0 0,0 0-1,0 0 1,0 0 0,0 0-1,0 1 1,0-1 0,-1 0-1,1 0 1,0 0 0,0 0-1,0 0 1,0 0 0,0 0-1,-1 0 1,1 0 0,0 0-1,0 0 1,0 0 0,0 0-1,0 0 1,-1 0 0,1 0-1,0 0 1,0 0 0,15 33 1520,27 42-135,59 65-2974,-71-102-2275,-19-20-868,-8-5-1638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0:44.4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4 364 3972,'0'0'15065,"0"-1"-15025,-1 1 0,1 0-1,0 0 1,0 0 0,-1-1 0,1 1 0,0 0 0,0-1 0,0 1 0,0 0 0,-1 0 0,1-1 0,0 1 0,0 0 0,0-1 0,0 1-1,0 0 1,0-1 0,0 1 0,0 0 0,0-1 0,0 1 0,0 0 0,0-1 0,0 1 0,0 0 0,0-1 0,0 1 0,0 0 0,0 0 0,1-1-1,-1 1 1,0 0 0,0-1 0,0 1 0,1 0 0,-1 0 0,0-1 0,0 1 0,0 0 0,1 0 0,-1 0 0,0-1 0,1 1 0,-1 0-1,0 0 1,0 0 0,1 0 0,0-1 0,5-1 228,0 0 0,0 0 0,0 1 0,1-1-1,10 0 1,16-3 132,23-8-354,-2-3-1,94-40 0,-124 44-1934,-1 0 1,27-20-1,-48 31 1325,0 0-1,0 0 1,0-1 0,-1 1-1,1 0 1,0-1-1,-1 0 1,1 1 0,-1-1-1,0 0 1,1 0 0,-1 0-1,1-3 1,0-10-4272</inkml:trace>
  <inkml:trace contextRef="#ctx0" brushRef="#br0" timeOffset="1">397 0 4004,'0'0'12972,"-33"11"-12075,33 32 320,0 19-416,-6 3-449,0 2-160,-5-4-64,5-10-128,0-16-96,6-11-1409,-4-15-3652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3:10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1 229 2018,'0'0'4858,"12"-30"-203,-12 30-4330,0-1 0,0 0 0,-1 0 0,1 1 0,0-1 0,0 0-1,0 0 1,0 0 0,0 1 0,0-1 0,1 0 0,-1 0 0,0 1 0,0-1 0,0 0 0,1 0 0,-1 1 0,0-1 0,1 0 0,-1 1 0,1-1 0,-1 0-1,2 0 1,10 11 3800,2 3-4528,-4-3 552,0-1 0,-1 1 0,0 1 0,12 20-1,16 18 203,-37-49-332,0 0 1,1 1-1,-1-1 1,1 0 0,-1 0-1,1 1 1,-1-1 0,1 0-1,-1 0 1,1 0 0,-1 0-1,1 1 1,-1-1-1,1 0 1,-1 0 0,1 0-1,0 0 1,-1 0 0,1 0-1,-1-1 1,1 1 0,-1 0-1,1 0 1,-1 0-1,1 0 1,-1-1 0,1 1-1,-1 0 1,1 0 0,-1-1-1,1 1 1,-1 0 0,0-1-1,1 1 1,-1-1-1,0 1 1,1 0 0,-1-1-1,0 1 1,1-1 0,-1 1-1,0-1 1,0 1-1,0-1 1,1 1 0,-1-1-1,0 1 1,0-1 0,0 0-1,17-38-57,-12 25 119,70-136 50,-17 39-64,-58 110-156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3:11.4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935 96 833,'0'0'1164,"-20"-7"-791,5 2-303,-11-5 7,0 2 1,0 1-1,-34-5 0,-38-10 325,75 16-378,0 0 0,0 1 1,-1 2-1,-24-1 0,29 4-64,-1 1-1,1 1 1,1 1-1,-1 1 1,0 0-1,1 2 0,0 0 1,0 1-1,0 1 1,1 0-1,0 1 1,1 1-1,0 1 0,-17 15 1,8-7 73,2 1 1,1 2 0,0 0-1,2 1 1,-29 42-1,38-47-2,1 0 0,1 0-1,1 1 1,1 0-1,0 0 1,2 1-1,0-1 1,1 1-1,-2 32 1,3-17 173,2 1 0,1 0 1,2-1-1,1 1 0,2-1 0,15 54 0,-15-72-110,1 0 0,1-1 0,0-1 0,1 1 0,1-1-1,1 0 1,0-1 0,0 0 0,1-1 0,1 0 0,1-1-1,0 0 1,0-1 0,1 0 0,21 12 0,-13-12-18,0 0-1,1-2 1,1 0 0,0-2 0,0 0 0,0-2 0,50 5 0,8-6-124,87-6 0,-99 0-68,53-7-1234,129-26-1,-143 18 710,-74 10 248,-1 0-1,0-3 1,0 0 0,-1-2 0,41-21-1,-26 7-81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3:13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3171,'0'4'13192,"0"5"-9370,0 42-2573,2-37-1030,1 0 1,1 0 0,0 0 0,0-1-1,10 20 1,-14-33 122,0 0-336,0 1 1,0-1-1,1 0 1,-1 0-1,0 0 1,0 0-1,0 0 1,0 1-1,1-1 1,-1 0-1,0 0 1,0 0-1,0 0 1,1 0-1,-1 0 1,0 0-1,0 0 1,0 0-1,1 0 1,-1 0-1,0 0 1,0 0-1,0 0 1,1 0-1,-1 0 1,0 0-1,0 0 1,0 0-1,1 0 1,-1 0-1,0 0 1,0 0-1,0 0 1,1 0-1,-1-1 1,0 1-1,0 0 1,0 0-1,0 0 1,1 0-1,-1 0 1,0-1-1,0 1 1,0 0-1,0 0 1,0 0-1,0 0 1,0-1-1,0 1 1,1 0-1,-1 0 1,0-1-1,8-9 226,69-119 308,-76 126-1388,6-9 2535,-5 8-4167,0 28-13170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3:18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2242,'0'0'2627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3:22.5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99 2050,'0'0'10634,"21"-15"-8355,-2-8-1833,42-37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3:24.9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0 3043,'0'0'4762,"-29"2"-3631,25 6-1074,0 0-1,1 0 1,0 0 0,0 0-1,1 1 1,0-1-1,1 1 1,-1 13-1,-1-2 28,-6 64 27,3-1 0,8 118 0,0-64-145,0 64-286,-1-200 185,-1 0 1,0 0 0,1 0 0,-1-1-1,1 1 1,-1 0 0,1-1 0,0 1-1,-1 0 1,1-1 0,0 1 0,-1-1-1,1 1 1,0-1 0,0 1 0,-1-1 0,1 0-1,0 1 1,0-1 0,0 0 0,0 1-1,-1-1 1,1 0 0,0 0 0,0 0-1,0 0 1,0 0 0,0 0 0,0 0-1,-1 0 1,1 0 0,0-1 0,2 1-1,1-2-2182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3:25.8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0 178 2562,'0'0'2910,"5"0"-2286,44-2 116,-12 0-501,0-1 0,43-9 1,670-141 924,-743 151-788,0 1 0,0 0 1,0 0-1,0 1 0,9 0 1,-15 44-372,3 1-1,1-2 1,2 1 0,2-1 0,20 60 0,-4-34-92,3-2 1,56 95 0,-74-144 89,-2-7-65,-1 1-1,-1-1 0,0 1 0,0 0 0,-2 1 1,1-1-1,-1 1 0,-1 0 0,3 24 1,-6-35 59,-1 0 0,1-1 0,-1 1 0,0 0 0,1-1 0,-1 1 0,0-1 0,0 1 0,0-1 0,0 0 0,0 1 1,0-1-1,0 0 0,0 0 0,-1 0 0,1 0 0,-1 0 0,1 0 0,0 0 0,-1 0 0,0 0 0,1-1 0,-4 2 0,-45 13-46,40-12 30,-44 15-229,-93 45 1,110-45-222,0-1 1,-1-2 0,-1-1 0,0-3 0,-44 8-1,62-16-849,2 2-999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3:28.5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2434,'0'0'2274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6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69 6086,'0'0'16399,"4"0"-14669,0 0-1762,13 0-256,8-2-1346,10-1-2434,8-1-2146,7 2-3971</inkml:trace>
  <inkml:trace contextRef="#ctx0" brushRef="#br0" timeOffset="1">520 2 10762,'0'0'7976,"8"-2"-14831,3 2-1569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3:31.4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 1377,'0'-3'15588,"2"-3"-13278,-2 6-2350,0 0-1,0 0 1,0 0 0,0 0 0,0 0-1,0-1 1,0 1 0,0 0-1,0 0 1,0 0 0,0 0 0,0 0-1,0-1 1,0 1 0,0 0 0,0 0-1,0 0 1,1 0 0,-1 0 0,0-1-1,0 1 1,0 0 0,0 0 0,0 0-1,0 0 1,0 0 0,1 0-1,-1 0 1,0 0 0,0 0 0,0-1-1,0 1 1,0 0 0,0 0 0,1 0-1,-1 0 1,0 0 0,0 0 0,0 0-1,0 0 1,0 0 0,1 0 0,-1 0-1,0 0 1,0 0 0,0 0-1,0 0 1,1 0 0,-1 0 0,0 0-1,0 1 1,0-1 0,0 0 0,0 0-1,0 0 1,1 0 0,-1 0 0,0 0-1,0 0 1,0 0 0,0 1 0,15 18-4514,13 6-4756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3:33.7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10 448,'0'0'8980,"30"-1"-11153,-14-3-16,1 0-955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27.1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0 801,'0'0'0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28.4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283 335 4869,'-20'-64'320,"6"14"801,-3 2 0,-35-73 0,51 118-815,0 0 0,-1 0 0,1 0 0,-1 0 0,0 0 0,0 0 0,0 0 0,0 1 0,-1-1 0,1 1 0,-1-1 0,1 1 0,-1 0 0,0 0 0,0 0 0,0 1 0,0-1 0,0 0 0,0 1 0,-1 0 0,-4-1 0,8 2-284,0 0-1,-1 0 1,1 0 0,-1 1 0,1-1-1,0 0 1,-1 0 0,1 0 0,0 1 0,-1-1-1,1 0 1,0 1 0,-1-1 0,1 0-1,0 1 1,0-1 0,-1 0 0,1 1-1,0-1 1,0 0 0,0 1 0,-1-1 0,1 1-1,0-1 1,0 0 0,0 1 0,0-1-1,0 1 1,0-1 0,0 1 0,0-1 0,0 0-1,0 1 1,0-1 0,0 1 0,0-1-1,1 1 1,-2 6 48,-113 2831 3821,124-2584-3613,11-1 0,95 437-1,-100-615-368,5 23-1371,-3-36-2980,-11-45-736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29.3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57 435 5125,'0'0'6700,"-13"-12"-6359,8 8-303,-28-29-6,28 20 31,6 13-55,-1 0 1,1-1 0,0 1 0,0 0 0,0 0 0,0-1 0,-1 1 0,1 0 0,0 0 0,0 0 0,0 0 0,0 0 0,0 0 0,-1 0 0,1 0 0,0 1 0,0-1 0,0 0 0,0 0 0,1 1-1,68 15 678,1-4 0,109 5 0,149-14-360,-199-4-243,1228-72 18,-553-29-113,-7-37-444,-399 67-378,-350 63 828,-5 0 17,1 2 0,56-1-1,-100 8 113,-1 4-14,-1 1 1,0-1-1,0 1 0,-1-1 1,1 0-1,-1 1 0,0-1 1,-3 5-1,-7 16-41,-3 22 59,2 1 1,3 0 0,-8 75-1,4 153 387,13-243-454,54 1750 575,91-637 1162,-78-666-1155,-36-195-78,-9 338-1,-23-560-466,-13 98 0,10-130-322,-2 0 1,-1-1-1,-1 0 0,-27 58 1,32-80-188,-1 1 0,0-1 0,0 1 0,-1-2 0,0 1 0,-1-1 0,1 1 0,-13 9 0,13-13-354,0-1 0,0 1-1,0-1 1,0 0-1,-1 0 1,1-1 0,-14 4-1,-46 2-8158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29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0 122 6694,'32'0'2349,"96"6"-2079,186 32-1,-62 13 61,584 86 2837,-645-124-2959,1-9 0,-1-9 1,1-8-1,245-48 0,-47-26-98,-279 57-1526,157-66-1,-193 58-2047,-22-3-2707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30.4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0 2402,'-3'22'107,"-24"402"3309,27 30-97,1-277-2532,81 800 2345,-21-429-2677,-21 33-160,21 216 809,-35-475-925,-23-184-3807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33.7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29 258 1537,'0'0'4255,"-4"-4"-2616,2 4-1469,0-1 0,0 0 0,0 0 0,0 0 0,1 0 0,-1 0 0,1 0 1,-1-1-1,1 1 0,-1 0 0,1-1 0,-1 1 0,-1-4 0,4 5-133,0-1 0,0 0 1,0 0-1,0 0 0,0 0 0,0 1 1,0-1-1,0 0 0,0 1 0,0-1 0,0 1 1,0-1-1,0 1 0,1 0 0,-1-1 1,2 1-1,1-1 29,70-20 792,118-18 0,84 5 250,-194 25-1012,1934-111 1186,-1938 119-1287,741 3-289,-800-2 279,-14 0 13,1 0-1,-1 0 1,0 0 0,1 1 0,-1 0 0,0 0 0,6 2 0,-66 5-943,43-8 221,-31 5-521,24 2-4692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35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4 288,'0'0'4490,"-12"-4"-2862,7 21-1089,-55 1233 7170,60-1184-7480,16 522 1223,26-112-483,43 642 96,-61-783-722,4 201-1625,-29-536 821,0 0 1,-1 0 0,1 0-1,0 0 1,0 0-1,-1 0 1,1 0-1,0-1 1,0 1-1,0 0 1,-1-1 0,1 1-1,0-1 1,0 1-1,-2-2 1,-5-11-3357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36.4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1 3427,'0'0'2152,"-5"16"-1928,-7 29 407,2 1 0,2 0-1,-3 66 1,3 167 1908,7-224-2428,38 1423 5008,-9-1112-4692,41 788 486,-65-481 231,-4-583-1263,-6-94-3546,-1-11 1378,-6-59-4477,10 25 3134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8.6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0 3748,'0'0'5856,"-19"9"-1901,-41 51 3279,77-80-7469,-17 20 217,1 0 0,0 0-1,-1 0 1,1 0 0,0 0 0,0 0 0,-1 1-1,1-1 1,0 0 0,-1 0 0,1 1 0,0-1-1,-1 0 1,1 1 0,-1-1 0,1 1 0,0-1-1,-1 1 1,1-1 0,-1 1 0,1-1-1,-1 1 1,0-1 0,1 1 0,-1 0 0,0-1-1,1 1 1,-1-1 0,0 1 0,0 0 0,1 0-1,2 33-263,-3-31 366,0-1 1,0 0-1,0 0 1,0 0-1,0 0 1,-1 0-1,1 0 1,-1 0-1,1 0 1,-1 0 0,0 0-1,0 0 1,0 0-1,0 0 1,0 0-1,0-1 1,0 1-1,-1 0 1,1-1 0,-1 1-1,1-1 1,-1 0-1,1 1 1,-1-1-1,0 0 1,0 0-1,0 0 1,0 0-1,-2 1 1,2-51 16,2 48-117,0 0 0,-1 0 0,1 0 0,0 0 0,0-1 0,0 1 0,0 0-1,0 0 1,1 0 0,-1-1 0,0 1 0,0 0 0,1 0 0,-1 0-1,1 0 1,-1 0 0,1 0 0,0 0 0,-1 0 0,1 0 0,0 0-1,-1 0 1,1 0 0,0 0 0,0 1 0,0-1 0,0 0 0,0 0 0,0 1-1,0-1 1,0 1 0,0-1 0,0 1 0,0-1 0,0 1 0,1 0-1,-1 0 1,0-1 0,0 1 0,0 0 0,1 0 0,-1 0 0,2 1-1,-3 2-187,0 11 969,-8-9-5100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1 2498,'0'0'10218,"-9"119"-8360,-7-37-289,-5 12-512,0-1-160,5-2-320,3-11-353,3-9-160,6-11-64,2-12-64,0-9-801,2-9-1313,0-7-1249,-9-9-1986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38.0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22 5637,'0'0'8488,"-39"-22"-7367,35 43-512,-2 14 128,1 10-193,3 5-288,2-2-224,0-1-32,0-2-64,0-6-448,0 0-961,0-3-1859,4-5-1248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38.4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9865,'0'0'641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38.7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0 5541,'0'0'3006,"-5"22"-2029,3-15-925,-8 30 904,2 0 0,2 0 0,-2 50-1,8-87-938,0 0 0,0 0-1,0 0 1,0 0-1,0-1 1,0 1 0,0 0-1,0 0 1,0 0-1,0 0 1,1 0 0,-1 0-1,0 0 1,0 0-1,0 0 1,0 0 0,0-1-1,0 1 1,0 0-1,0 0 1,0 0 0,1 0-1,-1 0 1,0 0-1,0 0 1,0 0 0,0 0-1,0 0 1,0 0 0,0 0-1,1 0 1,-1 0-1,0 0 1,0 0 0,0 0-1,0 0 1,0 0-1,0 0 1,0 0 0,1 0-1,-1 0 1,0 0-1,0 1 1,0-1 0,0 0-1,0 0 1,0 0-1,0 0 1,0 0 0,0 0-1,0 0 1,1 0-1,-1 0 1,0 0 0,0 0-1,0 1 1,0-1-1,0 0 1,0 0 0,13-19 346,21-43-594,-15 29 122,-12 20 49,-5 7 40,1 0 1,0 0-1,1 0 1,-1 1-1,1-1 1,0 1 0,1 0-1,-1 0 1,1 1-1,0-1 1,9-6-1,-13 11 44,-1 0-1,1 0 1,0 1-1,-1-1 1,1 0-1,0 0 1,-1 0-1,1 0 1,0 1 0,-1-1-1,1 0 1,-1 0-1,1 1 1,0-1-1,-1 0 1,1 1-1,-1-1 1,1 1-1,-1-1 1,0 1-1,1-1 1,-1 1-1,1-1 1,-1 1-1,0-1 1,1 1-1,-1 0 1,0-1-1,0 1 1,1 0-1,-1-1 1,0 1-1,0 0 1,7 30 1284,-5-22-997,0-1-274,1 0 1,0 1-1,1-1 1,0 0-1,8 13 0,15 16-3266,-17-23 506,8 9-2520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39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111 59 7175,'0'0'6593,"-17"8"-5392,-52 31-53,67-38-1130,1 0 1,-1 0 0,0 0-1,1 0 1,-1 1 0,1-1-1,-1 1 1,1-1 0,0 1-1,0-1 1,0 1 0,0 0-1,0-1 1,0 1 0,0 0 0,0 0-1,0 0 1,1 0 0,-1 0-1,1 0 1,0-1 0,-1 1-1,1 0 1,0 0 0,0 0-1,0 0 1,0 0 0,1 0-1,-1 0 1,1 0 0,-1 0-1,1 0 1,-1 0 0,1 0 0,0 0-1,0-1 1,0 1 0,0 0-1,0-1 1,1 1 0,-1 0-1,0-1 1,1 0 0,-1 1-1,1-1 1,-1 0 0,1 0-1,0 0 1,-1 0 0,1 0 0,0 0-1,0 0 1,0 0 0,0-1-1,0 1 1,0-1 0,2 1-1,4-1-34,0-1 0,0 0 0,-1 0-1,1 0 1,0-1 0,-1 0 0,1 0 0,-1-1-1,0 0 1,0-1 0,0 1 0,0-1-1,-1 0 1,0-1 0,0 0 0,0 0 0,0 0-1,-1-1 1,1 0 0,-1 0 0,-1 0-1,1 0 1,-1-1 0,0 0 0,5-13 0,-8 17 29,0 0 0,1 0 0,-2 0 1,1 0-1,0 0 0,-1 0 1,1 0-1,-1-1 0,0 1 0,0 0 1,0 0-1,0 0 0,-1 0 1,1 0-1,-1 0 0,-1-4 1,1 6 23,0-1 1,0 0-1,-1 1 1,1-1-1,0 1 1,-1 0-1,1-1 1,-1 1-1,0 0 1,1 0-1,-1 0 1,0 0-1,0 0 1,1 1-1,-1-1 1,0 0-1,0 1 1,0-1-1,0 1 1,0 0-1,0 0 1,0 0-1,0 0 1,-3 0-1,4 0-39,-1 0 0,1 0-1,0 0 1,0 0-1,-1 0 1,1 0 0,0 0-1,0 0 1,-1 0-1,1 1 1,0-1 0,0 1-1,0-1 1,0 1 0,-1-1-1,1 1 1,0 0-1,0-1 1,0 1 0,0 0-1,-1 1 1,2 0-168,-1 0 0,0 0 0,1 0 0,-1 0-1,1 0 1,0 0 0,0 0 0,0 0 0,0 0 0,0 0 0,0 0 0,1 4 0,0-4-93,0 0 1,0 0-1,0 0 1,0 0-1,0 0 0,1 0 1,-1-1-1,1 1 1,-1 0-1,1-1 0,0 1 1,-1-1-1,1 0 1,0 1-1,0-1 1,0 0-1,0 0 0,0 0 1,0 0-1,0-1 1,4 2-1,50 11-3121,32-4-867,-82-9 4429,0 0 1,1 0 0,-1 0-1,0-1 1,0 0-1,1 0 1,-1 0-1,0-1 1,0 0-1,0 0 1,7 5 10731,-2 11-8937,-9-12-2023,0 0 1,1 0 0,-1 0 0,1 0 0,-1-1 0,1 1-1,0-1 1,0 0 0,-1 0 0,1 0 0,0 0-1,4 1 1,2-1 17,0 0-1,1-1 1,-1 0 0,0 0-1,1-1 1,-1 0-1,0-1 1,0 0 0,0-1-1,0 1 1,0-2-1,0 1 1,10-7-1,21-12-2821,1-1-3351,-14 8-628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39.9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 1 5541,'0'0'9049,"-7"8"-7976,0 2-717,0 0 0,1 0 0,0 1 0,0-1 0,1 2 0,1-1 0,0 0 0,1 1 0,0-1 0,0 1 0,1 0 0,0 21 0,1-9-361,1 0 0,1 0 0,5 27 0,14 29-4208,-10-39-2412,-8-28 1772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0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83 7015,'0'0'4003,"126"-73"-4003,-82 64-32,-5 9-896,-4 0-4133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1.1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20 103 3555,'0'0'9716,"-6"0"-8029,-7-2-930,26-3-332,52-9-124,-23 5-134,78-16-131,0 5 0,1 6 0,182 0 0,-299 14-361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59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 10 5894,'-2'-3'9683,"-1"18"-8123,-3-13 1520,-11-18 1794,10 9-5910,6 6 1335,-1 35 1372,1 24-1614,-1-35-34,1 0 1,1 1 0,1-1 0,9 43 0,-4-171-264,-6 82 216,-1 13-3,1 0-1,1 0 1,0 0 0,0 0 0,1-1 0,4-14 0,-6 24 23,1 1-1,-1 0 1,0-1-1,1 1 1,-1 0-1,0-1 1,0 1-1,1 0 1,-1 0-1,1-1 1,-1 1-1,0 0 1,1 0-1,-1 0 1,0 0-1,1-1 1,-1 1-1,1 0 1,-1 0-1,1 0 1,-1 0-1,0 0 1,1 0-1,-1 0 1,1 0-1,-1 0 1,1 0-1,-1 0 1,0 0 0,1 1-1,-1-1 1,1 0-1,-1 0 1,0 0-1,1 1 1,-1-1-1,0 0 1,1 0-1,-1 1 1,0-1-1,1 0 1,-1 0-1,0 1 1,0-1-1,1 0 1,-1 1-1,0 0 1,15 15-128,-5 3 131,0 0 0,-1 0 0,8 29 0,-12-34 8,-1 0 0,2 0 0,0 0-1,0-1 1,1 0 0,1 0 0,0-1 0,1 0-1,11 12 1,-20-24-5,0 1-1,1-1 0,-1 0 1,0 1-1,1-1 1,-1 0-1,0 0 0,1 1 1,-1-1-1,1 0 1,-1 0-1,0 0 1,1 0-1,-1 1 0,1-1 1,-1 0-1,1 0 1,-1 0-1,1 0 0,-1 0 1,0 0-1,1 0 1,-1 0-1,1 0 1,-1 0-1,1-1 0,-1 1 1,1 0-1,-1 0 1,0 0-1,1 0 0,-1-1 1,1 1-1,-1 0 1,0-1-1,1 1 1,-1 0-1,0 0 0,1-1 1,-1 1-1,0 0 1,0-1-1,1 1 0,-1-1 1,0 1-1,0 0 1,0-1-1,1 1 1,-1-1-1,0 1 0,0-1 1,0 0-1,8-31 118,-6 22-94,27-74-50,-26 76 20,1 0 1,0 0 0,1 0 0,-1 0 0,2 0 0,-1 1-1,11-10 1,-16 16 4,1 1-1,-1-1 1,1 1-1,-1 0 0,1-1 1,-1 1-1,1 0 1,-1 0-1,1-1 1,-1 1-1,1 0 1,0 0-1,-1 0 0,1 0 1,-1 0-1,1 0 1,0 0-1,-1 0 1,1 0-1,-1 0 1,1 0-1,0 0 0,-1 0 1,1 0-1,-1 0 1,1 1-1,-1-1 1,1 0-1,-1 0 1,1 1-1,-1-1 0,1 0 1,-1 1-1,1-1 1,-1 1-1,1-1 1,-1 0-1,1 1 1,-1-1-1,0 1 0,1-1 1,-1 1-1,0 0 1,0-1-1,1 1 1,-1-1-1,0 1 1,0-1-1,0 2 0,11 35-12,-9-31 28,34 114 390,-31-97-407,0-1-1851,7 2-4822,0-9 156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0.6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327 105 9257,'0'0'6203,"-12"-11"-4927,-39-33-102,50 42-1078,-1 1 0,1-1 0,-1 1 0,0-1-1,0 1 1,1 0 0,-1 0 0,0 0 0,0 0-1,0 0 1,0 1 0,-1-1 0,1 0 0,0 1-1,0 0 1,0-1 0,0 1 0,-1 0 0,-2 0 0,4 1-64,-1-1 0,1 1 0,-1 0 0,1 0 0,0 0 1,-1 0-1,1 0 0,0 0 0,0 0 0,0 0 1,0 0-1,0 1 0,0-1 0,0 0 0,0 1 0,0-1 1,0 0-1,1 1 0,-2 2 0,-1 8-37,0-1 0,1 1 0,0 0 1,1 0-1,0 12 0,1-15 122,-2 159 119,3-94 201,-2-72-410,1-1 1,-1 1 0,0-1-1,0 1 1,0-1 0,0 1-1,0-1 1,0 1 0,0-1-1,0 0 1,0 0 0,-1 0-1,1 1 1,-1-1 0,1 0-1,-1-1 1,1 1 0,-1 0-1,1 0 1,-1-1 0,0 1-1,1-1 1,-1 1 0,0-1-1,1 0 1,-1 1 0,0-1-1,0 0 1,0 0 0,-1-1-1,-6 2-8,0-1 0,1 0 0,-1 0 0,0-1 0,-11-2 0,16 1-30,-1 0-1,0-1 0,1 1 0,0-1 0,0 0 0,-1 0 1,2 0-1,-1-1 0,0 1 0,1-1 0,-1 0 1,1 0-1,0 0 0,1-1 0,-1 1 0,1-1 1,0 1-1,0-1 0,0 0 0,0 0 0,1 1 1,0-1-1,0 0 0,1-1 0,-1-5 0,-1-6-148,1 0-1,1 0 1,1 0-1,0 0 1,1 0-1,6-24 1,12-13-115,-15 43 256,0 0 1,-1-1 0,0 1-1,-1-1 1,0 0 0,-1 0-1,1-16 1,-3 27 146,-1 19 256,-3 7-131,1-3 61,0-1 0,2 1 0,0-1 0,3 27 0,-1-42-275,0 1 0,0-1 0,1 0 1,0 1-1,0-1 0,0 0 0,1 0 1,0 0-1,0-1 0,1 1 0,0-1 1,0 1-1,0-1 0,0 0 0,1-1 0,0 1 1,0-1-1,8 5 0,-1-1-29,1-2 0,0 0-1,0 0 1,0-1 0,0-1-1,1 0 1,0-1 0,26 3-1,9-2-2608,60-5 0,-46 0-4168,-20 1-1262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05.2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4 4228,'0'0'12695,"-4"-2"-11708,-1 1-1119,-9 0 2352,13 3-2101,0-1 0,1 0 0,-1 0 0,0 1 0,1-1 0,-1 0 1,1 1-1,0-1 0,-1 0 0,1 1 0,0-1 0,0 1 0,0-1 0,0 1 0,0 2 0,3 43 444,1 0-1,2 0 0,2-1 1,3 0-1,30 86 0,-26-102-361,-15-29-207,1 1 1,0-1-1,-1 0 0,1 0 0,0 1 1,0-1-1,0 0 0,0 0 0,0 0 0,0 0 1,0 0-1,1 0 0,-1 0 0,0-1 1,0 1-1,1 0 0,-1-1 0,1 1 0,1 0 1,-1-5 0,1 0 0,0 1-1,-1-1 1,0-1 0,0 1 0,0 0 0,-1 0 0,1-1 0,1-7 0,-1 3 45,21-71-3,-17 56-116,0 0 0,2 0 0,1 0 0,16-31 0,-24 53 72,0 0 0,0 0-1,0 0 1,1 0 0,-1 0 0,0 0-1,1 0 1,-1 0 0,1 1-1,0-1 1,0 1 0,-1-1-1,1 1 1,0 0 0,0 0 0,0-1-1,1 1 1,-1 1 0,0-1-1,0 0 1,0 0 0,1 1-1,-1 0 1,0-1 0,1 1 0,-1 0-1,0 0 1,1 0 0,-1 0-1,0 1 1,1-1 0,-1 0-1,4 2 1,-2 1 6,1-1 1,-1 1-1,0-1 0,-1 1 0,1 0 0,0 1 0,-1-1 0,0 1 1,0-1-1,0 1 0,0 0 0,-1 0 0,1 0 0,-1 0 1,3 7-1,9 30-58,-7-20 124,1-1 1,17 33-1,5-15-3289,-26-35 2247,0 0 0,0 0 1,0 0-1,0 0 0,1-1 0,-1 0 1,9 4-1,29 3-8915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0.9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 1 10025,'0'0'9417,"-128"97"-7239,107-56-64,15-4-896,6-5-770,0-6-352,29-6-96,10-8-128,11-7-288,4-5-930,2 0-2049,-11 0-1858,-9 10-2722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1.5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54 3459,'0'0'16971,"-5"-7"-16042,4 6-889,-15-20 665,10 17-304,9 18 124,7 13-156,2 0 0,0-1 1,2 0-1,0-1 0,27 34 0,-40-58-363,-1 0 1,1 0-1,0 0 0,-1 0 0,1 0 1,0 0-1,0 0 0,0 0 0,0 0 1,0-1-1,0 1 0,0 0 0,0 0 1,0-1-1,0 1 0,1-1 0,-1 1 1,0-1-1,0 1 0,0-1 0,1 0 1,-1 0-1,0 0 0,1 0 0,-1 1 1,0-2-1,0 1 0,1 0 0,-1 0 1,0 0-1,1-1 0,-1 1 0,0 0 1,0-1-1,0 1 0,1-1 0,-1 0 0,0 1 1,0-1-1,0 0 0,0 0 0,0 1 1,0-1-1,0 0 0,1-2 0,4-6 35,0 0-1,0 0 1,-1 0-1,7-19 1,-2 5-2,-1 5-56,1 1 1,1 0 0,23-30 0,-31 44-7,1-1 0,-1 0 0,1 1 1,0 0-1,0 0 0,0 0 0,0 0 1,1 1-1,-1-1 0,1 1 0,0 0 0,-1 1 1,1-1-1,0 1 0,0 0 0,0 0 1,0 0-1,0 1 0,0 0 0,0 0 1,6 0-1,-6 2 7,-1 0 0,1 0 0,-1 0 0,1 0 0,-1 1 0,0-1 0,0 1 0,0 0 0,0 0 0,0 1 0,-1-1 0,1 1 0,-1 0 0,0 0 0,0 0 0,-1 0 0,4 7 0,5 10 18,-1 0-1,10 30 1,-10-20 13,-1 1-1,-1 0 1,-2 0 0,-2 1-1,-1 0 1,-1 0 0,-5 63-1,1-85 45,0 0-1,-1 0 0,-1 0 0,0 0 0,0-1 1,-1 1-1,0-1 0,0-1 0,-1 1 1,-1-1-1,0 0 0,0 0 0,-1-1 0,0 1 1,0-2-1,-1 1 0,0-2 0,0 1 1,0-1-1,-1 0 0,0-1 0,0 0 0,-1-1 1,0 0-1,1 0 0,-1-1 0,0-1 1,-1 0-1,1 0 0,0-1 0,-15-1 0,24 0-91,1 0 0,-1 0 0,0 0 0,1 0 0,-1-1 0,0 1 0,1-1 0,-1 1 0,0-1 0,1 0 0,-1 0 0,1 1 0,-1-1 0,1 0 0,-1 0 0,1 0 0,0-1 0,0 1 0,-1 0 0,1 0 0,0-1 0,0 1 0,-1-3 0,0-1-184,0 1 0,0 0 0,1-1 0,0 0 0,0 1 0,0-1 0,0 0 0,1-8 0,-1 3-268,2 1 0,-1-1 0,2 1 0,-1 0 0,1 0-1,0-1 1,1 1 0,0 1 0,5-10 0,24-19-4490,9 6-1448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2.3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21 8584,'0'0'11713,"-2"12"-10635,-8 73 497,2 97 0,9-193-1561,1 1 0,0-1 1,1 1-1,9-20 0,1-7 21,-2-10-47,-5 23-11,16-46 0,-22 70 17,0-1 0,0 1 1,0 0-1,0-1 0,0 1 0,0-1 1,1 1-1,-1-1 0,0 1 1,0 0-1,1-1 0,-1 1 1,0-1-1,0 1 0,1 0 1,-1-1-1,0 1 0,1 0 1,-1 0-1,1-1 0,-1 1 0,0 0 1,1 0-1,-1-1 0,1 1 1,-1 0-1,1 0 0,-1 0 1,1 0-1,-1 0 0,0 0 1,1 0-1,-1 0 0,1 0 1,-1 0-1,1 0 0,-1 0 0,1 0 1,-1 0-1,1 0 0,-1 0 1,1 0-1,-1 1 0,0-1 1,1 0-1,-1 0 0,1 1 1,-1-1-1,0 0 0,1 0 1,-1 1-1,0-1 0,1 0 0,-1 1 1,0-1-1,0 1 0,1-1 1,-1 0-1,0 1 0,0-1 1,0 1-1,1-1 0,-1 1 1,0 0-1,17 35 139,-16-32-73,14 41 452,-13-36-456,0 0 0,1 0-1,0 0 1,0-1 0,1 1 0,0-1 0,1 0 0,-1 0 0,2 0 0,8 10 0,-13-17-58,0 0 1,0 0 0,0-1-1,0 1 1,1 0-1,-1 0 1,0-1-1,0 1 1,1-1 0,-1 0-1,0 1 1,1-1-1,-1 0 1,1 0-1,-1 1 1,0-1 0,1 0-1,-1 0 1,1-1-1,-1 1 1,0 0-1,1 0 1,-1-1 0,0 1-1,1-1 1,-1 1-1,0-1 1,0 1-1,1-1 1,-1 0 0,0 0-1,0 0 1,0 0-1,0 1 1,0-1-1,0-1 1,0 1 0,1-1-1,5-7 19,-1 0-1,1 0 1,8-18 0,-8 15-55,17-33-7,-17 31 10,0 0 0,1 0 0,0 1 0,1 0 0,1 0 0,0 1 0,13-13-1,-22 25 41,-1 0 0,1 0 0,-1-1-1,0 1 1,1 0 0,-1 0-1,1 0 1,-1-1 0,1 1-1,-1 0 1,1 0 0,-1 0-1,1 0 1,-1 0 0,1 0-1,-1 0 1,1 0 0,-1 0-1,1 0 1,-1 0 0,1 0-1,-1 1 1,1-1 0,-1 0-1,1 0 1,-1 0 0,0 1-1,1-1 1,-1 0 0,1 0-1,-1 1 1,0-1 0,1 0-1,-1 1 1,0-1 0,1 1-1,-1-1 1,0 0 0,1 1 0,-1-1-1,0 1 1,0-1 0,1 2-1,10 26 481,-6-15-375,-3-7-182,1 0-1,1 0 1,-1 0 0,1-1-1,0 1 1,0-1-1,1 0 1,0 0 0,0 0-1,0-1 1,0 1-1,1-1 1,-1-1 0,1 1-1,0-1 1,11 5-1,44 5-3935,6-10-3538,-28-3 638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2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142 1 5797,'0'0'14190,"-5"9"-12300,-78 182 2768,36-53-7688,41-126-5271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3.0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10250,'0'0'10378,"112"82"-9706,-67-60-480,7-5-192,4-6-96,-2-3-1313,2-8-1506,-2 0-1409,0 0-2691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3.3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181 0 2851,'0'0'18834,"-2"9"-17228,-4 33 230,-1 75 1,10 53-2285,-1-146-797,-1-5-2569,0-7-3566</inkml:trace>
  <inkml:trace contextRef="#ctx0" brushRef="#br0" timeOffset="1">1 226 11467,'0'0'5925,"120"-41"-5700,-64 20-225,6 1-353,4-3-1568,-2-1-1507,-1 0-383,-3-2-321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3.6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128 1 2146,'0'0'14440,"-7"0"-12859,2 1-1412,0-1 0,1 1 0,-1 1 0,0-1 0,0 1 1,0 0-1,1 0 0,-1 0 0,1 1 0,0-1 1,0 1-1,0 0 0,0 0 0,0 1 0,0-1 0,1 1 1,0 0-1,0 0 0,0 0 0,0 0 0,0 0 1,-3 10-1,2-7 8,0 0 1,1 1 0,0 0-1,0 0 1,1 0-1,0 0 1,0 0 0,1 1-1,0-1 1,1 1 0,-1-1-1,2 0 1,-1 1-1,3 12 1,-1-18-179,-1 0 0,1-1 0,-1 1 0,1 0 0,0-1 0,0 0 0,0 1 0,0-1 0,0 0 0,1 0-1,-1 0 1,1 0 0,-1 0 0,1-1 0,0 1 0,0-1 0,0 0 0,-1 0 0,1 0 0,0 0 0,0 0 0,1 0 0,-1-1 0,0 0 0,3 1 0,11 0-624,-1 0 1,1-1-1,21-3 1,-5-4-3161,-8-5-2263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3.9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54 7687,'0'0'13965,"-23"0"-13708,38 0-225,12-1-64,6-11 32,6-1-32,-1-2-545,-7 6-1697,-7 5-1442,-9 4-1280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4.2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1 140 9353,'0'0'3011,"93"-99"-5702,-68 58-3811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4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 49 4164,'0'0'11248,"-8"-7"-8760,-22-20-422,30 26-1986,0 1-1,-1 0 1,1 0 0,0 0 0,0 0 0,-1 0 0,1 0 0,0 0 0,0 0 0,-1 0 0,1 0 0,0 0 0,0 0 0,-1 0 0,1 0 0,0 0 0,0 0 0,0 0 0,-1 0-1,1 0 1,0 0 0,0 1 0,-1-1 0,1 0 0,0 0 0,0 0 0,0 0 0,-1 0 0,1 1 0,0-1 0,0 0 0,0 0 0,0 0 0,0 1 0,-1-1 0,1 0 0,0 0 0,0 1-1,0-1 1,0 0 0,0 0 0,0 1 0,0-1 0,0 0 0,0 0 0,0 0 0,0 1 0,0-1 0,0 0 0,0 0 0,0 1 0,0-1 0,0 0 0,0 0 0,0 1 0,0-1 0,0 0-1,0 0 1,1 1 0,-2 22-276,1-19 635,0 15-307,1 0 1,0 0-1,1 0 0,1-1 1,1 1-1,8 24 0,-10-38-111,0 0 0,0 0 0,0-1 0,1 1 1,-1 0-1,1-1 0,1 0 0,-1 0 0,1 0 0,-1 0 0,1 0 0,0-1 0,0 0 0,1 0 0,-1 0 0,0 0 0,1-1 0,0 1 0,0-1 1,0 0-1,0-1 0,0 1 0,0-1 0,0 0 0,0 0 0,1-1 0,8 1 0,-11-2-30,1 0 0,-1 1 1,0-1-1,0 0 0,0-1 0,0 1 0,0 0 0,0-1 0,0 0 1,0 0-1,-1 1 0,1-2 0,-1 1 0,1 0 0,-1 0 0,0-1 1,0 1-1,0-1 0,2-3 0,35-63-467,-30 51 275,0-1-744,2 0 1,0 1-1,14-18 0,-20 30 226,1 0-1,-1 0 1,1 1 0,1 0-1,-1 0 1,0 0-1,1 1 1,0 0-1,0 1 1,0-1 0,13-3-1,34-5-5136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03.3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1 2242,'0'0'8990,"-4"13"-8723,-3 15 237,1 1 1,2-1 0,-1 55-1,9 104 748,1-38-828,-11 1447 2187,-30-1195-2606,31-356-5,-40 300 37,34-213-123,8 189 0,5-156 178,12 205 455,-1 0 1629,2-183-2005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05.1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1 149 128,'0'0'23638,"4"2"-22709,29-2-64,10 0-384,13-17-417,4-12-64,7-7-385,-1 1-3650,-16 1-4966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4.3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65 269 96,'0'0'4671,"-7"-10"-3897,-2-5-369,5 9-112,1 0 0,-1 0 0,0 0 0,0 1 0,-1 0 0,0 0 0,-5-5 1,9 10-157,1 0 0,-1 0 1,1 0-1,-1-1 0,1 1 1,0 0-1,-1 0 0,1-1 1,-1 1-1,1 0 0,0 0 1,-1-1-1,1 1 0,-1 0 1,1-1-1,0 1 0,0-1 1,-1 1-1,1 0 0,0-1 1,0 1-1,-1-1 0,1 1 1,0-1-1,0 1 0,0-1 1,0 1-1,0-1 0,0 1 1,0-1-1,0 1 1,0-1-1,0 1 0,0 0 1,0-1-1,0 0 0,20 2 2643,-3 1-3424,644 9 1043,-418-13-382,268-5 39,495 12 11,-309 13 286,-460-35-47,273-55 1,-112-1 836,-329 56-729,-47 10-179,0 2 1,0 0-1,0 1 0,31 0 1,58 2 2139,-111 2-2231,-18-2-9982,-3 2-1661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5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65 961,'0'0'8360,"-3"-9"-6486,-1-3-1132,3 8-287,0-1 0,-1 1 0,1 0 0,-1 0 0,0 0-1,0 0 1,-1 0 0,-6-6 2683,6 18-2004,-14 524 1376,17-469-2388,0-47-131,1-1 1,1 1-1,0 0 1,1-1-1,0 0 1,7 17-1,0-7-3885,3 0-4046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6.0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39 152 5061,'0'0'8685,"-7"-7"-7307,-19-20-236,26 26-1124,-1 1-1,1 0 1,0 0-1,-1 0 1,1-1-1,0 1 1,-1 0-1,1-1 1,0 1-1,0 0 1,-1-1-1,1 1 1,0 0-1,0-1 1,-1 1-1,1-1 1,0 1-1,0-1 1,0 1-1,0 0 1,0-1-1,0 1 1,0-1-1,0 1 1,0-1-1,0 1 1,0 0 0,0-1-1,0 1 1,0-1-1,0 1 1,0-1-1,0 1 1,0 0-1,1-1 1,-1 1-1,0-1 1,0 1-1,1 0 1,-1-1-1,0 1 1,0 0-1,1-1 1,-1 1-1,0 0 1,1 0-1,-1-1 1,0 1-1,1 0 1,-1 0-1,1-1 1,0 1-1,18-4-118,-19 4 134,13 0-52,-1 0 0,1 1 0,0 1 0,-1 0 0,1 0 0,-1 2 0,0-1 0,0 2 0,0-1 0,-1 2 0,1-1 0,-1 1 0,0 1 1,-1 0-1,0 1 0,0 0 0,0 1 0,-1-1 0,-1 2 0,1-1 0,8 15 0,-10-13 27,0 1-1,0 0 1,-1 0-1,6 18 1,-7-16 30,1 0 1,0-1 0,8 13-1,-4-89 2477,-5 23-2333,20-66 0,-20 89-227,0 0 0,2 1 0,0 0-1,1 1 1,0-1 0,17-20 0,-23 34-169,0-1 0,0 1 0,0 0 0,0 0 0,1 0 0,-1 1-1,1-1 1,-1 0 0,1 1 0,0 0 0,0-1 0,5 0 0,-6 1-208,0 1 0,0-1 1,1 1-1,-1 0 0,0 0 0,0 0 0,1 0 0,-1 0 0,0 0 0,1 0 0,-1 1 1,0-1-1,0 1 0,0 0 0,0 0 0,1 0 0,-1 0 0,0 0 0,0 0 0,-1 0 1,1 1-1,0-1 0,0 1 0,-1-1 0,3 3 0,10 14-3240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6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137 19 128,'0'0'8974,"0"-1"-8650,0-1 1,0 1-1,-1 0 1,1 0-1,0-1 1,-1 1-1,1 0 1,0 0-1,-1-1 1,1 1-1,-1 0 1,0 0-1,-1-2 1,-2 4-117,1-1 1,-1 1-1,0 0 1,1 0 0,-1 0-1,1 0 1,-1 1-1,1 0 1,-1-1-1,1 1 1,0 0-1,0 1 1,0-1-1,0 0 1,0 1-1,1 0 1,-1 0-1,1 0 1,0 0-1,-3 4 1,-5 10-72,0 0 0,-12 32 1,16-35 185,3-8-269,1-1 0,0 1-1,0-1 1,1 1 0,0-1 0,0 1-1,0 7 1,0-12-55,1 0 1,0 0-1,1 1 0,-1-1 0,0 0 1,0 0-1,0 0 0,1 0 0,-1 1 1,1-1-1,-1 0 0,1 0 0,-1 0 1,1 0-1,-1 0 0,1 0 0,0 0 1,0 0-1,-1-1 0,1 1 1,0 0-1,0 0 0,0-1 0,0 1 1,0 0-1,0-1 0,0 1 0,0-1 1,0 1-1,0-1 0,1 0 0,-1 1 1,0-1-1,0 0 0,0 0 0,0 0 1,1 0-1,-1 0 0,1 0 0,2 0-4,-1-1 0,0 1 0,1-1 0,-1 1 0,0-1 0,0 0 0,0-1 0,0 1 0,0 0 0,0-1 0,0 0 0,0 0 0,0 0 0,-1 0 0,1 0 0,-1 0 0,1 0 0,-1-1 0,0 0 0,0 1-1,0-1 1,-1 0 0,1 0 0,2-5 0,3-9-218,-1 0 1,0-1-1,5-26 0,0 1-265,-11 42 480,0 1-1,0-1 1,0 0-1,1 0 0,-1 0 1,0 0-1,1 0 1,-1 0-1,1 0 1,-1 1-1,0-1 1,1 0-1,0 0 1,-1 1-1,1-1 1,-1 0-1,1 1 1,0-1-1,0 0 1,-1 1-1,1-1 1,1 0-1,-1 1 11,0 1 0,-1-1 0,1 0 0,0 1 0,-1-1 0,1 0 0,0 1 0,-1-1 0,1 0 0,-1 1 0,1-1 0,0 1 0,-1 0 0,0-1 0,1 1 0,-1-1 0,1 1 0,-1 0 0,0-1 0,1 1 0,-1 0 0,17 45 401,-16-43-350,2 8 125,0 0-1,1 0 1,0-1-1,11 19 0,10-4-1519,-22-23 661,-1-1-1,1 0 1,0 0 0,-1 0 0,1 0 0,0 0-1,0 0 1,0-1 0,0 0 0,5 1-1,5-1-3754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6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2018,'0'0'10207,"0"5"-8995,2 84 2276,0-60-3386,2 0 1,12 49-1,-14-71-653,2 7-1697,-3-4-5138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7.1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 2050,'0'0'6022,"15"-13"-6407,-1 19-1665,3 11-1569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7.5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26 1826,'0'0'6694,"2"17"-4996,0 2-1128,-2-1 164,2-1-1,0 0 0,1 0 0,1-1 0,8 24 1,-12-39-711,0-1 0,0 1 0,0 0 0,1-1 0,-1 1 0,0-1 0,0 1 0,1-1 0,-1 1 0,0-1-1,1 1 1,-1-1 0,0 1 0,1-1 0,-1 1 0,1-1 0,-1 1 0,1-1 0,-1 0 0,1 1 0,-1-1 0,1 0 0,-1 0 0,1 1 0,-1-1 0,1 0 0,-1 0 0,1 0 0,0 0 0,-1 1 0,1-1 0,-1 0 0,1 0 0,0 0 0,-1 0 0,1-1 0,-1 1 0,1 0 0,0 0 0,-1 0 0,1 0 0,-1-1 0,1 1 0,-1 0 0,1 0 0,-1-1 0,1 1 0,-1 0 0,1-1 0,-1 1 0,1-1 0,-1 1 0,1-1 0,-1 1 0,0-1 0,1 1 0,-1-1 0,0 1 0,0-1 0,1 1 0,-1-1 0,0 1 0,0-1-1,0 0 1,1 0 0,21-50-15,-18 39 64,4-8-77,-5 11 9,0 0-1,0 0 0,1 0 1,1 0-1,-1 1 0,2-1 1,-1 1-1,1 1 0,0-1 1,10-9-1,-15 17-2,0 0 0,-1-1 0,1 1 0,0 0-1,0 0 1,-1 0 0,1 0 0,0 0 0,0 0 0,0 0 0,-1 0 0,1 0 0,0 1 0,0-1 0,-1 0-1,1 0 1,0 1 0,-1-1 0,1 0 0,0 1 0,-1-1 0,1 1 0,0-1 0,-1 1 0,1-1 0,-1 1-1,1-1 1,-1 1 0,1 0 0,-1-1 0,1 1 0,-1 0 0,0-1 0,1 1 0,-1 0 0,0 0 0,0-1 0,1 1-1,-1 0 1,0 1 0,12 41 52,-10-33-47,3 7-145,25 112-6560,-23-82 276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8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0 7335,'0'0'7159,"-1"2"-6476,-1 1-584,0-1 0,1 1 0,0 0 0,0 0 0,0 0 0,0 0 0,0 0 0,0 0 0,1 0 0,-1 0 0,1 0 0,0 6 0,3 46 779,-2-35-465,2 53 356,-2-3-108,3 0 0,4 0-1,29 125 1,-23-163-424,1-1-2317,-11-14-7779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8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87 7751,'0'0'8649,"-4"-19"-8009,29 12 289,10-1-320,6-3-417,5 0-192,-1 0 0,-1 1-385,-1 3-1568,-5 5-1250,-9 2-1570,-4 0-2786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03.7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9 230 6086,'0'0'10666,"-6"-5"-8222,6 5-2415,0 0-1,0 0 1,0 0-1,0 0 1,0 0-1,0 0 1,0 0 0,0 0-1,0 0 1,0 0-1,0 0 1,0 1-1,0-1 1,0 0 0,-1 0-1,1 0 1,0 0-1,0 0 1,0 0-1,0 0 1,0 0 0,0 0-1,0 0 1,0 0-1,0 0 1,0 0-1,0 0 1,-1 0 0,1 0-1,0 0 1,0 0-1,0 0 1,0 0-1,0 0 1,0 0 0,0 0-1,0 0 1,0 0-1,0 0 1,0 0-1,-1 0 1,1-1 0,10 21 413,0 0-1,0-1 1,2-1 0,28 34 0,-33-43-368,1-1-1,0 0 0,0 0 1,1-1-1,0 0 1,0 0-1,1-1 1,0-1-1,0 1 1,0-2-1,18 7 1,-20-9-56,0 0 0,-1 0 0,1-1 1,0 0-1,0-1 0,-1 0 1,1 0-1,0 0 0,0-1 0,11-3 1,-15 2-14,0 1 0,0-1 0,0-1 0,-1 1 1,1 0-1,-1-1 0,1 0 0,-1 0 0,0 0 0,0 0 1,0 0-1,0-1 0,-1 1 0,1-1 0,-1 0 0,0 0 1,0 0-1,-1 0 0,1 0 0,1-5 0,4-15-435,0-2-1,-2 1 0,3-36 1,-2-80-5140,-6 46 216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8.7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67 241 320,'0'0'12263,"2"-11"-10593,32-39 58,-26 40-1693,0-1 0,-1 0-1,0 0 1,-1 0-1,0-1 1,4-14-1,1-26 50,-11 51-84,0 0 0,0 0-1,1-1 1,-1 1-1,0 0 1,0 0 0,-1-1-1,1 1 1,0 0-1,0 0 1,0 0 0,-1-1-1,1 1 1,-1 0-1,1 0 1,-1 0-1,1 0 1,-1 0 0,0 0-1,1-1 1,-1 2-1,0-1 1,0 0 0,0 0-1,0 0 1,0 0-1,0 0 1,0 1 0,0-1-1,0 1 1,0-1-1,0 1 1,-1-1 0,1 1-1,-2-1 1,-1 0 13,0 1 0,0 0 1,0 0-1,-1 1 0,1-1 1,0 1-1,0 0 0,0 0 1,0 0-1,1 0 0,-1 1 1,0-1-1,0 1 0,1 0 1,-1 0-1,-5 5 0,4-2 49,0 0 0,0 1 0,0-1 0,1 1 0,-1 0 0,1 0 0,1 1 0,-6 12 0,3-4 150,1 0 0,1-1-1,1 1 1,0 1 0,0-1 0,2 0 0,0 1-1,2 26 1,-1-40-235,1 0 0,-1 0 0,1 0-1,0 0 1,0 1 0,0-1 0,0 0-1,0 0 1,0-1 0,0 1 0,1 0-1,-1 0 1,1-1 0,-1 1 0,1-1-1,0 1 1,-1-1 0,1 1 0,0-1-1,0 0 1,0 0 0,0 0 0,0 0 0,0-1-1,0 1 1,1 0 0,-1-1 0,0 1-1,0-1 1,0 0 0,1 0 0,-1 0-1,0 0 1,0 0 0,4-1 0,41-7-3384,-10-5-4030,-16 1 775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9.1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 34 3844,'0'0'6998,"0"-8"-5060,0-1-2078,-1-8 3476,0 17-3240,0 0 0,0 1 0,0-1 0,1 0 0,-1 1 0,0-1 0,0 1 0,1-1 0,-1 0-1,0 1 1,0 0 0,1-1 0,-1 1 0,1-1 0,-1 1 0,1 0 0,-1-1 0,1 1 0,-1 0 0,1 0 0,-1-1 0,1 1 0,0 0 0,-1 0 0,1 1 0,-6 7-3,0 0 0,1 1 0,0 0 0,-6 19 0,10-27-104,0 0 1,0 1 0,1-1 0,-1 0 0,1 0 0,0 1 0,0-1-1,-1 0 1,1 1 0,1-1 0,-1 0 0,0 0 0,1 1-1,-1-1 1,1 0 0,-1 0 0,1 1 0,0-1 0,0 0 0,0 0-1,0 0 1,1 0 0,-1-1 0,0 1 0,1 0 0,-1 0-1,1-1 1,0 1 0,3 2 0,24 11-496,15 11-296,-42-24 784,0-1 0,-1 1 1,1 0-1,-1 0 0,1 0 1,-1 0-1,1 0 0,-1 0 1,0 0-1,0 1 0,0-1 1,-1 0-1,1 1 0,0-1 1,-1 0-1,1 1 0,-1-1 0,0 4 1,0-1 45,-1-1 1,0 0 0,1 0 0,-1 0-1,-1 0 1,1 0 0,-1-1-1,1 1 1,-1 0 0,0-1-1,-1 1 1,1-1 0,0 1-1,-1-1 1,0 0 0,0 0 0,0 0-1,0-1 1,0 1 0,-1-1-1,1 0 1,-1 1 0,-4 1-1,7-4-225,1-4-1084,0-1 452,1 0 0,-1 0 1,1 0-1,0-1 0,1 1 1,-1 0-1,1 0 1,3-5-1,17-28-5412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9.4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2498,'0'0'10827,"-1"16"-9354,-6 78 2053,12 165 0,9-203-2514,2-31-2956,-15-24 1272,0 0-1,0 0 1,0 0-1,0 0 1,0-1-1,0 1 1,0 0-1,0-1 1,1 1 0,-1 0-1,0-1 1,0 0-1,1 1 1,-1-1-1,0 0 1,3 1-1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49.7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1 120 3299,'0'0'10762,"103"-77"-10473,-53 58-289,8 5-161,6 4-2497,0 10-3043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50.3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 8776,'0'0'5098,"11"4"-4243,12 2-576,1 0 0,0-2 1,1 0-1,-1-2 0,1-1 1,45-3-1,164-28-136,-137 14-53,-84 15-276,22-5-882,-12 1-4308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51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7 577,'0'0'7916,"-4"-3"-7457,4 2-451,-1 1-1,1 0 0,0-1 0,-1 1 0,1 0 0,-1 0 0,1 0 0,0-1 1,-1 1-1,1 0 0,-1 0 0,1 0 0,0 0 0,-1 0 0,1 0 0,-1 0 1,1 0-1,-1 0 0,1 0 0,0 0 0,-1 0 0,1 0 0,-1 0 0,1 0 1,-1 0-1,1 0 0,0 0 0,-1 1 0,1-1 0,-1 0 0,1 0 0,0 1 1,-1-1-1,1 0 0,0 0 0,-1 1 0,1-1 0,0 0 0,-1 1 1,1-1-1,0 0 0,0 1 0,0-1 0,-1 1 0,-6 32 403,8 65 321,0-67-602,80 777 1841,-69-727-1922,53 255 211,-15-97-267,-46-219 163,-4-15-220,0-1 1,1 0 0,0 0-1,0 1 1,0-1 0,1 0-1,-1 0 1,4 6 0,-3-8 37,0 0-1,0 0 1,1 0 0,-1 0 0,0-1 0,1 1 0,-1-1-1,1 0 1,-1 0 0,1 0 0,-1 0 0,1 0 0,0 0-1,0-1 1,-1 0 0,5 1 0,157 25 125,-51-6 19,172 8-1,125-33 295,538-75 0,-80-33 561,-221 69 1659,-610 44-2447,-16 0-155,0 0 0,0-2 0,23-4-1,-43 6-112,0 0 0,0 0-1,0-1 1,0 1-1,0 0 1,0-1-1,0 1 1,0-1 0,0 1-1,0-1 1,-1 1-1,1-1 1,0 0 0,0 1-1,-1-1 1,1 0-1,1-1 1,2-18-4893,-3 4-191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52.5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1 4516,'-3'20'753,"-30"399"3572,31 26-1026,3-262-1789,31 396 454,-27-447-3725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53.6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0 571 3908,'0'0'3907,"8"-17"-3143,28-56-193,-32 67-453,0 1-1,1-1 1,0 1 0,0 0 0,1 0-1,-1 1 1,1 0 0,0 0 0,0 0-1,1 1 1,-1-1 0,1 2 0,-1-1-1,1 1 1,8-2 0,8-4 448,41-14 222,0 3 0,1 3 0,92-10 0,205-3-10,-232 22-613,1603-172-58,-1625 164-110,436-43-139,-329 39-332,-138 9-58,0 3-1,137 7 1,19 31 559,-225-29-10,1 0 0,0 1 0,-1 0 0,1 0 1,12 7-1,-18-8-4,-1 0 0,1 0 1,-1 0-1,1 0 1,-1 0-1,0 0 1,0 1-1,0-1 0,0 1 1,-1 0-1,1-1 1,-1 1-1,1 0 0,-1 0 1,0 0-1,0 0 1,0 0-1,0 5 1,10 59 505,42 383 963,-44 655 210,-11-681-1157,2-423-498,-32-16-7634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54.2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8296,'0'0'2664,"2"22"-1351,10 84 335,17 210 1914,10 414-1373,-30-408-1564,-9-321-622,0 1 0,0 0 1,0 0-1,0-1 1,-1 1-1,1 0 0,-1 0 1,1-1-1,-1 1 0,1 0 1,-1-1-1,0 1 1,0-1-1,0 1 0,0-1 1,0 1-1,0-1 1,0 0-1,-1 0 0,1 1 1,0-1-1,-1 0 1,1 0-1,-1 0 0,1 0 1,-1-1-1,1 1 1,-1 0-1,0-1 0,1 1 1,-1-1-1,0 1 1,0-1-1,1 0 0,-3 0 1,-18-4-3240,3-9-3468,5-3 581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5:55.3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15 910 6598,'0'0'7650,"-9"2"-7358,9-2-290,0 0 1,0 0-1,0 0 1,0 0-1,-1 0 1,1 0-1,0 0 1,0 0 0,0 0-1,0 0 1,-1 0-1,1 0 1,0 0-1,0 0 1,0 0-1,0 0 1,-1 0-1,1 0 1,0 0-1,0 0 1,0 0-1,0 0 1,-1 0 0,1 0-1,0 0 1,0 0-1,0-1 1,0 1-1,0 0 1,0 0-1,-1 0 1,1 0-1,0 0 1,0 0-1,0-1 1,0 1-1,0 0 1,0 0 0,0 0-1,0 0 1,0-1-1,0 1 1,0 0-1,0 0 1,-1 0-1,1 0 1,0-1-1,0 1 1,0 0-1,0 0 1,1 0 0,-1 0-1,0-1 1,0 1-1,0 0 1,0 0-1,0 0 1,0 0-1,0 0 1,0-1-1,0 1 1,0 0-1,1 0 1,7-9 177,0 0 0,1 0-1,1 1 1,0 1 0,15-10 0,3-3 54,107-80 12,814-584 2706,-896 644-2189,-42 37-8253,-1 3 2595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04.6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108 189 4164,'0'0'8814,"-13"6"-7256,-2 2-956,-31 16 760,13-12 3091,37-20-821,23-29-3708,-15 22 193,7-10-85,1 1 0,1 0 0,2 2 0,0 0 0,1 2 0,31-20 0,-54 39-101,-1 33 830,7 63 0,-5-82-726,1-1 0,1 1-1,0-1 1,1 0-1,0-1 1,0 1-1,14 20 1,22 18-72,10 16-2436,-47-60 929,-1-1 1,0 2-1,-1-1 1,1 0-1,2 13 1,-1 16-10095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11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87 229 96,'0'0'5328,"-7"5"-4106,7-5-1274,-22 18 1358,13-10 351,0 0 0,1 1 0,0-1-1,0 1 1,-8 13 1174,30-22-2606,-3 0-216,0-2 0,0 1 0,0-1 0,0-1 0,0 0 0,-1-1 1,12-5-1,74-40 306,-69 34-298,79-45 219,-33 17-201,1 3 1,114-43-1,-214 81 1053,13 7-3958,13-4 2567,0-1 1,0 1-1,0 0 1,0-1-1,0 1 1,0 0-1,0-1 0,0 1 1,0 0-1,0-1 1,1 1-1,-1-1 1,0 1-1,0 0 1,1-1-1,-1 1 1,0-1-1,1 1 0,-1-1 1,0 1-1,1-1 1,-1 1-1,1-1 1,-1 1-1,1-1 1,0 1-1,14 13-5473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13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55 277 352,'0'13'19062,"1"-9"-18809,6-5-191,-1 0 0,1-1 0,-1 1 0,0-1 0,0 0 0,0-1 0,0 1 1,0-1-1,0 0 0,-1-1 0,0 1 0,1-1 0,-1 0 0,-1-1 0,1 1 0,0-1 1,5-8-1,-1 2-47,0-1 0,-1-1-1,0 1 1,-1-2 0,0 1 0,8-28 0,-13 37-3,0-1-1,-1 0 1,0 0-1,0 0 1,0 0 0,-1 0-1,0 0 1,0 0-1,0 0 1,0 0 0,-1-1-1,0 1 1,0 0-1,-3-7 1,3 10 10,-1-1 1,0 1-1,0 0 0,0-1 0,0 1 1,0 0-1,0 0 0,0 0 0,-1 0 1,1 1-1,-1-1 0,0 1 0,1 0 1,-1-1-1,0 1 0,0 0 0,0 0 1,0 1-1,0-1 0,0 1 0,0-1 1,0 1-1,0 0 0,0 0 1,-3 1-1,2-1 14,-1 0 0,1 1 0,-1-1 1,0 1-1,1 0 0,0 1 0,-1-1 0,1 1 0,0 0 1,0 0-1,-1 0 0,2 0 0,-1 1 0,0-1 0,0 1 1,-4 5-1,2-1 24,0 0 0,0 1 0,1 0 0,0 0 0,0 0 0,1 0 0,-6 16 1,2 1 164,1 0 0,1 1 0,1 0 0,-2 52 0,6-61-123,0-1 0,2 1 1,0 0-1,0 0 0,7 25 0,-6-36-80,0-1-1,0 0 0,1 1 0,0-1 0,0 0 0,0 0 0,1-1 0,-1 1 0,1-1 0,0 0 0,0 0 1,1 0-1,-1 0 0,1-1 0,0 0 0,0 0 0,0 0 0,1 0 0,7 2 0,8 1-954,0-1 1,0-1-1,1-1 0,0 0 0,-1-2 1,1-1-1,0 0 0,0-2 0,-1 0 1,41-11-1,-17 4-5345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14.1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86 5765,'0'0'11937,"-9"-1"-8494,126-36-2275,5-1-1849,-106 35-1808,1 0 0,0 1-1,18 0 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14.4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73 7495,'0'0'7880,"45"0"-7016,-20-8-447,4-1-289,4-2-128,5-2-32,3 0-1442,0 5-2722,7-3-3170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14.8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12492,'0'0'5546,"0"17"-4649,6 420 5107,13-136-5030,-17-285-1351,-1-4-2301,0-3-4677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15.2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218 22 8520,'0'0'8178,"-7"20"-6624,-13 39 23,-3 0 1,-2-1-1,-53 87 1,65-125-1105,5-8-63,1-1 1,-2 0-1,-16 18 0,22-42-666,4-7 99,1 0 0,1 0 1,0 0-1,12-36 0,37-81-602,-21 59 588,-25 61 162,-6 12 13,1 0-1,1 1 0,-1-1 0,1 1 1,-1-1-1,1 1 0,1 0 1,-1 0-1,0 0 0,1 0 1,0 0-1,0 1 0,6-7 0,-7 10 30,0 1 0,-1-1-1,1 0 1,0 1 0,-1-1-1,1 1 1,0 0 0,-1-1-1,1 1 1,-1 0 0,1 0-1,-1 0 1,0 0 0,1 0-1,-1 0 1,0 1-1,0-1 1,0 0 0,1 1-1,-1-1 1,-1 0 0,1 1-1,0-1 1,0 1 0,0 2-1,3 1 70,9 13-162,2 1 1,0-2 0,2 0 0,0-1 0,0-1-1,31 21 1,-17-17-3898,56 27 1,-19-16-4057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15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87 48 13741,'0'0'8024,"-14"17"-6626,-41 54-357,53-68-996,0 0 0,0 0 0,0 0 0,1 0 0,-1 0 0,1 0 0,0 0 0,0 1 0,0-1 0,0 0 0,0 5 0,1-7-41,0 0 0,0 0 0,0 0 0,0 0 0,0 0 0,1 0 0,-1 0-1,0 0 1,1 0 0,-1 0 0,0 0 0,1 0 0,-1-1 0,1 1 0,0 0 0,-1 0 0,1 0 0,-1-1 0,1 1-1,0 0 1,0-1 0,0 1 0,-1-1 0,2 1 0,1 0-39,-1 0-1,1 0 1,-1-1-1,1 1 1,-1-1-1,1 0 1,-1 0-1,1 0 1,0 0-1,-1 0 1,1 0 0,-1-1-1,1 1 1,-1-1-1,1 0 1,-1 0-1,0 0 1,1 0-1,-1 0 1,3-2-1,1-2-13,-1 0-1,0 0 1,-1 0-1,1 0 0,-1-1 1,0 0-1,0 0 1,-1 0-1,0 0 0,0-1 1,0 1-1,-1-1 1,0 1-1,0-1 0,-1 0 1,0 0-1,0 0 1,-1 0-1,1 0 0,-2 0 1,1 0-1,-1 0 1,-1-9-1,1 14 59,-1 0 1,1 0-1,0 0 1,0 0-1,-1 0 1,1 1-1,-1-1 1,0 0-1,1 1 1,-1-1-1,0 1 1,0 0-1,0-1 1,0 1-1,0 0 1,0 0-1,0 0 1,-1 1-1,1-1 1,0 0-1,0 1 1,-3-1-1,3 1-58,1 0-1,0-1 1,-1 1 0,1 0-1,-1 0 1,1 0 0,-1 0-1,1 0 1,0 0 0,-1 0-1,1 0 1,-1 0-1,1 1 1,0-1 0,-1 1-1,1-1 1,0 1 0,-1 0-1,1-1 1,0 1 0,0 0-1,0 0 1,-1 0 0,1 0-1,0 0 1,0 0-1,0 0 1,1 0 0,-1 0-1,0 0 1,0 0 0,1 1-1,-1-1 1,0 0 0,0 3-1,1-2-309,-1-1-1,1 1 1,-1 0 0,1 0-1,0 0 1,0 0-1,0 0 1,0 0 0,0-1-1,0 1 1,1 0 0,-1 0-1,1 0 1,-1 0-1,1-1 1,0 1 0,-1 0-1,1-1 1,0 1-1,0 0 1,0-1 0,0 1-1,1-1 1,-1 0 0,0 1-1,1-1 1,1 2-1,22 12-4839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16.0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22 110 4708,'0'0'14195,"0"0"-14131,0 0-1,-1 0 1,1-1-1,0 1 1,0 0-1,-1 0 0,1 0 1,0 0-1,0 0 1,-1 0-1,1-1 1,0 1-1,-1 0 1,1 0-1,0 0 1,0 0-1,-1 0 1,1 0-1,0 0 1,-1 0-1,1 0 0,0 0 1,0 1-1,-1-1 1,1 0-1,0 0 1,-1 0-1,1 0 1,0 0-1,0 0 1,-1 1-1,1-1 1,0 0-1,0 0 1,0 0-1,-1 1 0,1-1 1,0 0-1,0 0 1,0 1-1,0-1 1,-1 0-1,1 0 1,0 1-1,-3 9 210,1 0 0,0-1 0,1 1 0,0 0 0,0 0-1,1 0 1,0 0 0,3 17 0,-3-26-261,1 0 1,-1 0 0,1 0-1,-1 0 1,1-1-1,-1 1 1,1 0-1,-1 0 1,1-1 0,0 1-1,-1 0 1,1-1-1,0 1 1,0-1-1,-1 1 1,1-1 0,0 1-1,0-1 1,0 1-1,0-1 1,0 0-1,0 0 1,-1 1-1,1-1 1,0 0 0,0 0-1,0 0 1,0 0-1,0 0 1,0 0-1,0 0 1,0-1 0,0 1-1,0 0 1,1-1-1,0 1 58,1-1 0,0 1 0,-1-1 0,1 0 0,-1 0 0,1 0 0,-1 0 0,1 0 0,-1-1 0,0 1 0,4-4 0,45-60 438,-31 36-2065,32-32 1,-43 52-116,0 1 0,0 0 0,1 1 0,12-8 0,11 0-5983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16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0 3459,'0'0'19384,"-3"6"-18647,-2 13-267,1 1-1,1-1 1,1 1 0,0 0 0,2 0 0,3 33 0,-2 4 164,-7 130 332,2 88 161,6-264-2163,-1-1 0,1 1 0,1-1 0,0 0 0,5 12 0,6 21-4615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6:16.6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26 13068,'0'0'8494,"1"19"-7277,7 60 96,-7-74-1204,0 0 0,1 0 0,-1 0 0,1-1 0,0 1-1,0 0 1,1-1 0,-1 0 0,1 1 0,0-1 0,0 0 0,0 0 0,1-1 0,0 1-1,-1-1 1,1 1 0,0-1 0,0-1 0,1 1 0,-1 0 0,1-1 0,-1 0-1,1 0 1,0 0 0,0-1 0,0 0 0,9 2 0,-6-2-54,1 0 1,0-1-1,-1 1 1,1-2-1,0 1 1,-1-1-1,1-1 1,-1 1-1,1-1 1,-1-1-1,0 0 1,1 0-1,-2 0 1,9-6-1,0-1-17,-1-2 0,-1 0 0,0 0 0,16-20 0,4-18-2809,-31 44 1303,-1 0-1,1 0 1,-1 0-1,-1 0 1,1-1-1,0-11 1,-1 5-8520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0.7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16 9801,'0'0'12401,"-3"0"-10057,73-8-1231,-33 3-2706,0 3-5812,-31 3 1538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28.2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1225 19 6054,'-26'-3'379,"-158"-11"10,141 13 14,0 2 0,1 1 1,-46 9-1,52-3 137,1 2 0,0 2 0,0 0 0,1 3 0,1 0 0,-45 30 0,49-26-434,2 1 1,1 1 0,0 1 0,2 1-1,1 2 1,0 0 0,2 1 0,1 1-1,1 2 1,2-1 0,-26 59-1,-8 45 330,6 2-1,6 2 0,-25 166 0,57-256-267,2 1 0,2 0 0,3 58 0,1-81-110,2-1 1,1 0-1,0-1 0,2 1 0,1-1 0,0 0 0,2 0 0,17 30 1,0-7-46,2-2 1,2-1-1,2-1 1,2-2 0,61 55-1,-69-72-21,2 0 0,0-2 0,1-1 0,1-2-1,1 0 1,0-2 0,1-2 0,1-1 0,42 11 0,-12-12-93,0-3 1,1-2-1,-1-3 1,126-11 0,-146 2 81,1-2 0,-1-2 1,0-1-1,-1-3 0,-1-1 1,0-2-1,-1-2 0,-1-2 0,-1-1 1,-1-2-1,-1-1 0,-1-2 1,46-47-1,-35 29 46,-3-3 1,-2-2-1,-2-1 0,-3-2 0,-1-2 1,-4-1-1,-1-1 0,36-103 1,-52 115 9,-1-2 0,-2 1 1,-3-2-1,-1 1 1,-3-1-1,-2 0 0,-1 0 1,-13-95-1,5 113 108,-2 0-1,0 1 1,-2 0 0,-1 1-1,-2 0 1,0 1 0,-2 0-1,-1 2 1,-28-34 0,-1 6 239,-2 2 0,-1 2 1,-60-44-1,87 76-467,0 1 0,-1 1 0,-1 1 0,0 0-1,-1 2 1,0 1 0,-1 2 0,0 0 0,0 1 0,-1 2-1,0 1 1,-1 1 0,1 1 0,-1 1 0,1 2 0,-1 0-1,1 2 1,-51 11 0,30 0-2180,0 2-1,-86 42 1,19-2-6423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54.5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1 266 2787,'0'0'9080,"7"-4"-8338,12-4-380,1 0 0,-1 2 1,1 0-1,31-5 0,96-8 174,-58 9-219,765-46 1298,-314 31-1217,-262 2-359,287-15-36,-237 13 0,51 0-38,-269 24-42,119 2-337,-197 0 364,0 2-1,0 2 0,0 0 0,-1 2 1,0 2-1,0 1 0,42 19 1,-41-10 0,-2 1 1,0 2 0,-1 1 0,49 51 0,-59-52-17,-1 1 0,-1 0 0,-1 1 0,-2 1 0,18 39 0,45 140-24,-57-129-206,20 148 1,7 31-395,-36-216 609,-2 1 0,-2 0 0,-2 0 1,-1 0-1,-2 1 0,-6 73 0,2-101 94,0 0-1,-1-1 1,-1 1-1,0-1 1,-1 0 0,0 0-1,0-1 1,-1 0-1,-1 0 1,0 0-1,0 0 1,-1-1 0,0-1-1,0 1 1,-1-1-1,0-1 1,-1 1-1,-11 6 1,-20 10 58,-2-1 0,0-2 0,-54 18 0,46-19-71,-54 19 474,-1-4 0,-221 41 0,172-54 339,-249 2 0,-167-14-642,-674-3 379,1209-9-416,0-2 0,0-1 0,1-2 0,-1-1-1,-57-23 1,49 14 54,1-3-1,1-1 1,-75-52 0,83 45 37,1-2 0,1-2 0,-50-65 0,29 34 17,27 31-184,1-2 1,1-1-1,2 0 0,2-2 1,1-1-1,2 0 0,2-1 1,1 0-1,2-2 0,2 1 1,1-1-1,3-1 0,-3-81 1,7-186 96,2 294-143,1-1 0,1 1 0,0-1 0,1 1 0,1 0 0,0 0 0,1 0 0,1 0 0,13-24 0,-8 20 8,2 1 0,0 0 0,0 1 0,2 1 0,0 0 0,23-19 1,1 7 6,1 0 1,1 3 0,1 1-1,1 3 1,78-29 0,-36 22 1,1 4 0,0 3 0,2 5 1,137-9-1,20 26-7211,-214 4-2801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15.1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44 12812,'0'0'5707,"-8"4"-5093,7-4-596,0 0-1,0 1 1,0-1 0,0 0 0,0 1-1,0-1 1,1 1 0,-1-1 0,0 1-1,0 0 1,0-1 0,0 1 0,1 0-1,-1-1 1,0 1 0,1 0 0,-1 0-1,0 0 1,1 0 0,-1 0 0,1 0-1,-1 0 1,1 0 0,0 0 0,-1 0-1,1 0 1,0 0 0,0 0 0,0 0-1,0 0 1,0 0 0,0 0 0,0 0-1,0 0 1,0 0 0,0 0 0,1 0-1,0 2 1,2 1 69,2 0 1,-1-1-1,0 1 0,1-1 0,-1 0 0,1 0 0,0 0 1,0 0-1,8 2 0,7 3 86,0-1 0,0-1 1,1-1-1,-1 0 0,1-2 0,21 1 1,135-2 91,-123-3-195,553-49 228,-306 18-382,-256 29-63,44-6-744,-34-1-2454,-54 10 3114,-1-1 0,1 1 1,0 0-1,-1-1 0,1 1 1,0 0-1,-1-1 0,1 1 1,-1-1-1,1 1 0,-1-1 1,1 0-1,-1 1 0,1-1 1,-1 1-1,0-1 0,1 0 1,-1 1-1,0-1 0,1 0 1,-1 0-1,0 1 0,0-1 1,0 0-1,1 0 0,-1 1 1,0-1-1,0 0 0,0 0 1,0 1-1,-1-1 0,1 0 1,0 0-1,0 1 0,0-1 1,-1 0-1,1 1 0,0-1 1,-1 0-1,1 1 0,0-1 1,-2-1-1,-11-20-6581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15.4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340 10 7911,'0'0'8606,"-13"-1"-7421,1-2-946,-21-2 712,30 7-575,23 7-292,203 88 102,-220-96-179,0 1-1,0-1 0,0 1 0,0 0 0,0 0 0,0 0 0,-1 0 0,1 0 0,-1 0 0,1 1 0,-1-1 1,0 1-1,0 0 0,0-1 0,0 1 0,-1 0 0,1 0 0,1 6 0,-2-6 9,-1 0 1,0 0-1,0 1 0,0-1 0,0 0 1,-1 0-1,1 1 0,-1-1 0,0 0 1,0 0-1,0 0 0,0 0 0,0 0 1,-1 0-1,-3 5 0,-7 8 22,0-1 0,-1-1 0,-1 0-1,0-1 1,-18 13 0,29-24-46,-183 133-1927,53-55-3602,-4-7-3895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17.0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 9865,'0'0'12620,"-25"48"-11819,25-11-192,0 6-449,0 2-160,11 3-737,-1 7-2274,3 2-4164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15.8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83 8136,'0'0'10815,"4"3"-10553,-2-2-233,0 0-1,0 0 1,0 0 0,0 0 0,0-1-1,1 1 1,-1 0 0,0-1 0,1 0-1,-1 0 1,0 1 0,4-2 0,60-2 476,111-20 0,-46 4-197,756-28 23,-876 47-639,21 1 431,-31-1-252,-1 0 0,1 1 1,0-1-1,-1 0 0,1 0 0,-1 0 0,1 1 0,0-1 1,-1 0-1,1 1 0,-1-1 0,1 0 0,-1 1 0,1-1 1,-1 1-1,0-1 0,1 1 0,-1-1 0,0 1 0,1-1 1,-1 1-1,0-1 0,1 1 0,-1 0 0,0-1 0,0 1 1,0-1-1,0 1 0,1 0 0,-1-1 0,0 1 0,0 0 1,0-1-1,0 1 0,0 0 0,-1-1 0,1 1 0,0-1 1,0 2-1,-8 6-4622,-17-1-3770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16.1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13485,'0'0'5061,"83"11"-4004,-27 7-417,4 5-352,0 1-63,-8 2-193,-9-2-32,-12 2-64,-16 6-97,-15 11-896,-9 9-1633,-34 13-4068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17.3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7 13901,'0'0'6006,"-10"-1"-5008,13 0-987,0 0-1,0 0 1,1 0-1,-1 0 1,0 1-1,1-1 1,-1 1-1,0 0 1,1 0-1,-1 0 1,0 1 0,1-1-1,-1 1 1,0 0-1,0 0 1,1 0-1,-1 0 1,0 0-1,0 1 1,0-1-1,0 1 1,-1 0-1,1 0 1,0 0 0,-1 0-1,1 1 1,-1-1-1,0 1 1,0-1-1,0 1 1,0 0-1,0 0 1,-1 0-1,1 0 1,-1 0-1,0 0 1,2 4-1,2 12-2,-1 0-1,-1 0 0,0 1 0,-1-1 0,-2 1 0,0-1 0,0 1 0,-5 22 1,4-40 1,1 0 1,-1 0 0,0 0 0,0 0 0,1 0-1,-1 0 1,-1 0 0,1 0 0,0-1 0,0 1-1,-1-1 1,-2 3 0,0-4 53,8-14-243,0 8 19,0 0 0,0 1-1,0 0 1,1 0-1,-1 0 1,1 0 0,0 0-1,1 1 1,-1 0 0,1 0-1,0 1 1,0 0-1,0 0 1,8-3 0,-6 3-1142,0 0 0,1 1 0,-1 0 0,1 0 0,0 1 0,12 0 0,12 1-7127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16.4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83 15663,'0'0'5071,"11"4"-4435,13 2-360,0-1 0,-1-1 0,1-1 0,1-1 1,-1-1-1,0-1 0,30-4 0,185-36 245,-92 13-273,11 8-264,241 2 0,-390 17-413,37 3 69,-27 5-2169,-6 8-4183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16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0 1313,'0'0'11948,"85"107"-10155,-71-81-447,-5 0 447,-3 2-448,-6 0-576,0-2-384,-29-4-321,-12-5-64,-20-13-2275,-9-4-4579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1.0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38 9001,'0'0'10826,"-8"6"-10506,18-6-800,13-11-1154,8-4-1889,4-2-2371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17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0 1441,'0'0'18081,"-6"5"-17483,12-3-531,0-1-1,0 0 1,-1 0-1,1-1 0,12 0 1,-10 0-60,0 0 1,0 1-1,1 0 1,-1 0-1,11 3 0,-15-2-13,0-1 0,0 1 0,-1 0-1,1 0 1,-1 0 0,1 1-1,-1-1 1,0 1 0,0 0-1,0 0 1,0 0 0,0 0 0,-1 0-1,1 0 1,-1 1 0,0-1-1,0 1 1,0 0 0,-1 0-1,1 0 1,-1 0 0,0-1 0,0 2-1,0 5 1,0 6-36,-1 0 0,0 0 1,-2 0-1,-5 31 0,2-22 83,5-24-91,0 0 1,0 0-1,0 0 0,0 1 1,1-1-1,-1 0 1,0 0-1,0 0 1,1 1-1,-1-1 0,1 0 1,-1 0-1,1 0 1,-1 0-1,1 0 0,0 0 1,-1 0-1,1 0 1,0 0-1,0 0 1,0-1-1,0 1 0,0 0 1,-1 0-1,2-1 1,-1 1-1,0-1 0,0 1 1,0-1-1,0 1 1,0-1-1,0 1 1,0-1-1,1 0 0,-1 0 1,0 0-1,2 0 1,64 2-672,-27-2 710,-39 0 38,1 0 0,0 1-1,-1-1 1,1 0 0,0 1 0,-1-1-1,1 1 1,0-1 0,-1 1 0,1 0 0,-1 0-1,0 0 1,1 0 0,-1 0 0,0 0 0,1 0-1,-1 0 1,0 0 0,0 1 0,0-1-1,0 0 1,0 1 0,0-1 0,0 1 0,0 1-1,0 0 77,-1 0 0,1 0 0,-1 0 0,0 0 0,0 0 0,0 0 0,-1 0 0,1 0-1,-1 0 1,0 0 0,1 0 0,-4 6 0,-1 2 142,0 0-1,-2 0 1,1 0 0,-1-1-1,-16 18 1,3-5-231,-15 14-280,11-17-2872,10-12-2553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18.8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1 127 5221,'0'0'11947,"28"-2"-11205,404-51 2621,425-8-355,6 51-1777,-862 10-959,-28 4-101,10 0-330,6 0-3108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19.7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83 1 1377,'2'1'23722,"-2"3"-21478,0 23-2161,2-1 0,6 40 0,-6-56-81,0-1 0,0 0 0,1 1 1,1-1-1,-1 0 0,2-1 0,-1 1 0,1-1 0,0 0 0,10 12 0,-14-18-7,1 0-1,-1-1 0,1 1 1,-1-1-1,1 1 1,-1-1-1,1 0 0,0 1 1,0-1-1,-1 0 0,1 0 1,0 0-1,0 0 0,0-1 1,0 1-1,0-1 0,0 1 1,1-1-1,-1 1 0,0-1 1,0 0-1,0 0 0,0 0 1,0 0-1,1-1 0,-1 1 1,0-1-1,4 0 0,-3-1-17,0-1-1,0 1 0,0 0 0,0-1 1,0 0-1,-1 1 0,1-1 0,-1 0 0,0 0 1,0 0-1,0-1 0,0 1 0,0-1 1,-1 1-1,2-5 0,10-35-16,-11 32 23,1 1 0,0 0 1,0 0-1,1 0 0,0 0 0,1 1 1,0 0-1,1 0 0,-1 0 0,9-8 1,-14 16 7,1 0 0,0 1 0,0-1 1,-1 1-1,1-1 0,0 1 0,0 0 0,-1-1 1,1 1-1,0 0 0,0-1 0,0 1 0,0 0 1,-1 0-1,1 0 0,0 0 0,0 0 0,0 0 0,0 0 1,0 0-1,-1 0 0,1 0 0,0 0 0,0 0 1,0 1-1,0-1 0,-1 0 0,1 1 0,0-1 1,0 1-1,0-1 0,-1 1 0,1-1 0,0 1 1,-1-1-1,1 1 0,-1 0 0,1-1 0,-1 1 1,1 0-1,-1-1 0,1 1 0,-1 0 0,1 0 1,-1 0-1,0-1 0,0 1 0,1 1 0,17 49-35,-16-42 45,6 25 24,-1 1 0,-2 0 0,-1 0 0,-2 0 0,-1 1 1,-7 52-1,6-81 3,-1 0 0,0 0 0,-1-1 1,1 1-1,-2-1 0,1 1 0,0-1 0,-1 0 1,-1 0-1,1 0 0,-1 0 0,0 0 0,0-1 1,0 0-1,-1 0 0,0 0 0,0 0 0,0-1 1,0 0-1,-1 0 0,0 0 0,1-1 0,-2 0 1,1 0-1,-9 3 0,6-3-227,-1-1-1,1 0 1,0-1 0,-1 0 0,1 0-1,-1-1 1,-15-1 0,14-1-730,-1 0 1,1 0-1,-1-1 0,1-1 1,0 0-1,-13-7 0,-23-15-5391,0-3-2542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20.0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125 1 9385,'0'0'10346,"10"12"-8937,11 15-838,2-2 0,1-1 1,30 23-1,-42-38-401,0 0 0,-1 1 0,-1 0 0,0 0 0,12 17 0,-20-25-133,0 1 0,0 0 0,-1-1 0,1 1 1,-1 0-1,0 0 0,0 0 0,0 0 0,0 0 1,0 0-1,-1 0 0,0 0 0,1 1 0,-1-1 1,0 0-1,0 0 0,-1 0 0,1 0 0,-1 1 1,0-1-1,1 0 0,-1 0 0,0 0 0,-1 0 1,1-1-1,-1 1 0,1 0 0,-1 0 0,0-1 1,0 1-1,-4 3 0,-5 5-2,0-2 0,-1 1-1,0-1 1,0-1 0,-1 0 0,0-1 0,-22 9 0,-2-2-2617,-66 15 0,36-14-4972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8:22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635 632 10346,'-141'-154'160,"-8"-3"-320,-17-3-128,-12-1-5862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9:00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165 43 6054,'0'0'8194,"-18"-5"-5311,-8-1-2164,-17-5-35,-9-8 4079,52 19-4533,-1 0 0,1 0 1,-1-1-1,1 1 0,-1 0 1,0 0-1,1 0 0,-1 0 0,1 0 1,-1 0-1,0 0 0,1 0 1,-1 0-1,0 0 0,1 0 1,-1 0-1,1 0 0,-1 0 0,0 1 1,1-1-1,-1 0 0,1 0 1,-1 1-1,1-1 0,-2 1 1,-5 16 1472,7 30-2920,0-33 1864,3 27-609,2 0 0,1 0-1,3-1 1,1 0 0,19 50 0,-8-22-30,-18-61-8,-1 1 1,1-1-1,0 1 1,1-1-1,0 0 1,0-1-1,10 13 1,-12-17-11,0 1 1,0-2-1,0 1 0,0 0 1,0 0-1,1-1 1,-1 1-1,1-1 0,-1 0 1,1 1-1,0-1 1,-1 0-1,1-1 1,0 1-1,0 0 0,-1-1 1,1 0-1,0 1 1,0-1-1,0-1 0,0 1 1,-1 0-1,1 0 1,0-1-1,4-1 0,-4 1 5,0-1 0,0 0 1,0 0-1,-1 0 0,1 0 0,0 0 0,-1-1 0,0 1 0,1-1 0,-1 0 0,0 1 0,0-1 0,-1 0 0,1 0 0,2-6 0,19-54 17,-20 53-14,11-31 16,-2 0 1,-1-2-1,-3 1 0,-1-1 0,1-63 0,-8 106-8,0 0 20,0-2-15,1 0 0,-1 1-12,0 1 0,0 0-1,0 0 1,0-1-1,0 1 1,1 0-1,-1 0 1,0-1 0,0 1-1,0 0 1,0-1-1,0 1 1,0 0-1,0-1 1,0 1 0,0 0-1,0-1 1,0 1-1,0 0 1,0 0-1,0-1 1,0 1-1,-1 0 1,1-1 0,0 1-1,0 0 1,0 0-1,0-1 1,0 1-1,-1 0 1,1 0 0,0-1-1,0 1 1,-1 0-1,1 0 1,0 0-1,0-1 1,-1 1 0,1 0-1,0 0 1,0 0-1,-1 0 1,1 0-1,0 0 1,-1 0 0,1-1-1,0 1 1,0 0-1,-1 0 1,1 0-1,0 0 1,-1 0-1,1 0 1,0 0 0,-1 1-1,1-1 1,0 0-1,0 0 1,-1 0-1,-1 20-275,1 10 297,1 0 1,2 0-1,1 0 1,1 0-1,13 44 1,2 8-5,-4 1 1,-3 1 0,2 108 0,-9-105-15,2 18 13,-8 113-1,-2-179-6,-1-1 0,-2 1 0,-2-1 0,-1 0 0,-2-1 0,-19 45 0,26-75 3,1 1-1,-1-1 0,0 0 0,-1 0 0,0 0 0,0 0 1,-1-1-1,1 0 0,-1 0 0,-9 7 0,11-11-6,1 0-1,-1 0 1,1 0 0,-1-1-1,0 1 1,0-1-1,0 0 1,0 0-1,1-1 1,-1 1 0,0-1-1,0 0 1,0 0-1,0 0 1,0 0-1,0-1 1,0 1 0,0-1-1,0 0 1,0 0-1,0-1 1,1 1-1,-7-5 1,-3-1-31,1-1-1,0 0 1,0-1-1,1 0 1,0-1-1,0 0 1,1-1 0,1 0-1,0-1 1,-8-14-1,10 16-194,1-1 0,0 0-1,1 0 1,0 0 0,1-1-1,0 1 1,1-1-1,1 0 1,0 0 0,0 0-1,1-1 1,0-16 0,3 21-191,-1 1 0,1 0 1,0 0-1,1 0 0,0 0 1,0 0-1,0 1 1,1-1-1,0 1 0,0 0 1,0 0-1,1 0 1,0 1-1,0-1 0,11-7 1,10-7-1917,0 2 0,38-21 0,-50 31 1435,78-43-5609,9-1 92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9:00.7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5 4388,'0'0'18791,"-13"2"-17723,2 0-899,-25 4 414,36-6-572,0 0 0,0 0 0,0 0 0,0 0 0,0 0 0,0 0 0,0 0-1,0 0 1,0 0 0,0 0 0,0 0 0,0 0 0,0 0 0,0 1 0,0-1-1,0 0 1,1 0 0,-1 0 0,0 0 0,0 0 0,0 0 0,0 0 0,0 0-1,0 0 1,0 0 0,0 0 0,0 0 0,0 1 0,0-1 0,0 0 0,0 0 0,0 0-1,0 0 1,-1 0 0,1 0 0,29 1 452,258-15-1061,-280 13 211,30-2-1706,-13 5-2751,-22 18-7451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9:01.1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73 3107,'0'0'15791,"19"-2"-14958,20-9-417,11 2-320,4-2-96,2-1-1313,2 1-961,0 0-1666,0 5-3235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9:01.9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47 2594,'0'0'8312,"0"-6"-6048,0-17-639,0 6 7571,1 17-9163,-1 0 1,0 0-1,0 0 1,0 0-1,0 0 0,0 1 1,0-1-1,0 0 1,0 0-1,0 0 1,0 0-1,0 0 1,0 0-1,0 0 1,0 1-1,0-1 1,0 0-1,0 0 1,0 0-1,0 0 0,0 0 1,0 0-1,0 1 1,0-1-1,0 0 1,0 0-1,0 0 1,0 0-1,0 0 1,0 0-1,-1 0 1,1 0-1,0 0 0,0 1 1,0-1-1,0 0 1,0 0-1,0 0 1,0 0-1,0 0 1,0 0-1,-1 0 1,1 0-1,0 0 1,0 0-1,0 0 0,0 0 1,0 0-1,0 0 1,-1 0-1,1 0 1,0 0-1,0 0 1,0 0-1,0 0 1,0 0-1,0 0 1,0 0-1,-1 0 1,1 0-1,0 0 0,0 0 1,0 0-1,0 0 1,0 0-1,0 0 1,-3 53 554,4 1 1,6 54 0,2 47-140,-7-107-309,0-37-91,1-31-78,4-35-32,3 0 1,27-90-1,-26 105-24,-10 35 75,1 1 0,-1-1 0,1 1 0,0 0 0,0-1-1,0 1 1,5-5 0,-7 8 3,1 0-1,-1 1 1,1-1-1,0 1 1,-1-1 0,1 1-1,0-1 1,0 1-1,0 0 1,-1-1 0,1 1-1,0 0 1,0-1-1,0 1 1,0 0 0,-1 0-1,1 0 1,0 0-1,0 0 1,0 0 0,0 0-1,0 0 1,0 0-1,-1 0 1,1 1 0,0-1-1,0 0 1,0 0-1,0 1 1,-1-1 0,1 1-1,0-1 1,0 1-1,-1-1 1,1 1 0,0-1-1,-1 1 1,1 0-1,-1-1 1,1 1 0,-1 0-1,1-1 1,-1 1 0,1 0-1,0 1 1,107 149-91,-64-85 238,-43-65-143,0 0-1,0 1 0,-1-1 0,1 0 0,0 1 0,0-1 0,0 0 0,1 0 0,-1 0 0,0 0 0,0 0 0,0 0 0,1 0 0,-1-1 0,1 1 0,-1 0 0,0-1 0,1 1 0,-1-1 1,1 0-1,-1 1 0,1-1 0,0 0 0,-1 0 0,1 0 0,-1 0 0,1 0 0,-1 0 0,1 0 0,-1 0 0,1-1 0,-1 1 0,1-1 0,-1 1 0,1-1 0,-1 0 0,1 1 0,-1-1 1,0 0-1,0 0 0,1 0 0,-1 0 0,0 0 0,0 0 0,0 0 0,2-3 0,6-6-5,-1-1 0,0-1 0,0 1-1,7-17 1,-8 15 38,6-9-111,-1-2 1,-1 1 0,-2-1 0,13-43 0,-17 73 21,1 8-24,4 27 278,2 0 0,1 0 1,2-2-1,40 73 0,-51-106-402,1-1 0,-1 0-1,1 0 1,0 0 0,1-1 0,-1 0-1,1 0 1,0 0 0,0-1-1,0 0 1,0 0 0,0 0 0,1-1-1,-1 0 1,1 0 0,0-1-1,0 1 1,-1-2 0,10 1-1,0 0-1439,-1-1 1,1 0-1,0-2 0,-1 0 0,1 0 0,-1-1 0,22-9 0,20-13-8960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9:02.2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1 11915,'0'0'8061,"-5"18"-6021,-19 62-207,3-14-211,3 2 0,-17 129 0,32 13-1886,3-149-2675,2-52 935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1.4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1 11467,'0'0'10922,"-35"123"-9160,31-75-481,-3-3-384,5-4-385,2-8-255,0-3-257,0 0 0,0-6-257,2-3-768,13-6-1761,6-10-2147,3-5-1185,5 0-1825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9:02.6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5285,'0'0'18962,"4"76"-17489,39-31-704,17 3-385,13-7-223,3-9-161,-1-10-64,-7-9-481,-3-7-1185,3-4-832,-2-2-993,0 0-1058,-8-2-2273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9:02.9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1 961,'0'0'23179,"-6"19"-21364,-6 24-998,1-1 0,3 2 0,-6 64-1,17 98 11,-1-133-3469,-1 1-5018,-3-60 1873,-9-3-2151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09:03.2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1 427 11211,'0'0'9806,"19"-8"-9501,61-24-490,2 3 0,85-17 0,193-31-7917,-350 75 7753,34-7-1368,0-2-1,-1-2 1,53-23 0,-73 25 1216,0-2 0,33-22-1,-41 24 1192,-1-1 0,0-1 0,0 0 1,13-17-1,-26 30-492,-1-1 1,1 1 0,-1 0 0,1-1-1,-1 1 1,1-1 0,-1 1 0,1-1-1,-1 1 1,1-1 0,-1 1 0,0-1-1,1 1 1,-1-1 0,0 1 0,1-1 0,-1 0-1,0 1 1,0-1 0,0 1 0,0-1-1,1 0 1,-1 1 0,0-1 0,0 0-1,0 1 1,0-1 0,-1 0 0,1 1-1,0-1 1,0 1 0,0-1 0,0 0-1,-1 1 1,1-1 0,0 1 0,0-1-1,-1 1 1,1-1 0,0 0 0,-1 1-1,0-1 1,-15 0 4352,1 4-4777,5 2 520,0-1 1,1 2 0,-1-1 0,1 1 0,0 1 0,1 0-1,0 0 1,0 0 0,0 1 0,-10 14 0,3-2 282,1 0 0,1 1 0,-17 39 0,22-42-224,1 1-1,1 0 0,1 0 1,0 1-1,2-1 0,0 1 1,1 0-1,1 0 0,2 27 1,0-42-320,-1 0 0,1 0 0,0-1 0,0 1 0,1 0 0,-1-1 0,1 1 0,0-1 0,0 0 0,1 0 0,-1 0 0,1 0 0,0 0 0,0 0 0,0-1 0,4 4 0,-1-2-18,0-1 0,1 0 0,-1 0-1,1 0 1,0-1 0,0 0 0,0-1-1,0 1 1,10 1 0,8 0-172,0-1 1,1-2-1,-1 0 1,0-2 0,28-3-1,-31 1-709,0-1 1,0-1-1,33-12 0,20-17-6534,-31 2-2871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03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1477 251 352,'0'0'10261,"-1"-4"-9391,-1 0-472,-1-1 1,0 1-1,0 0 1,0 0-1,0 1 1,0-1-1,-1 1 1,0-1-1,0 1 0,0 0 1,0 1-1,0-1 1,-8-3-1,-75-33 750,51 24-806,-178-72 538,176 75-559,-1 1-1,0 2 0,-70-6 1,25 9 172,-132 7 1,184 1-462,1 2 1,0 1 0,1 2 0,-1 1 0,1 1 0,1 1-1,-45 23 1,51-20-9,1 1 0,1 2 0,0 0 0,1 1 0,1 1-1,-30 35 1,38-40-34,1 0 0,1 0-1,0 2 1,0-1-1,2 1 1,0 0 0,0 0-1,1 1 1,1 0 0,1 0-1,-4 28 1,7-26-11,0 0 1,1-1-1,1 1 1,4 21-1,-3-29 15,0-1 0,1 0 0,0 0-1,1 0 1,0 0 0,0-1-1,1 1 1,0-1 0,9 10-1,8 6-7,0 0-1,2-2 1,1-1-1,1 0 1,0-2-1,2-1 0,0-2 1,0 0-1,44 15 1,-13-8-21,0-4 1,2-2 0,119 18-1,-31-20-381,152-4 0,-285-12 326,1 0 0,0-2 0,0 0 1,-1-1-1,0 0 0,24-11 0,95-50-178,-83 39 108,-34 17 24,-1 0 0,0 0-1,-1-2 1,0 0 0,17-16 0,-27 22 117,-2-1 0,1 1 0,0-1 0,-1 0 0,0 0 0,-1 0 0,1-1 0,-1 1 0,-1-1 0,1 0 0,-1 0 0,0 0 0,0 0 0,-1 0 0,0 0 0,-1-1 0,1-6 0,-1 0 83,0-13 56,-6-54 1,4 71 5,0 0 0,-1 0-1,0 0 1,-1 1 0,0-1-1,0 1 1,-1 0 0,-10-14-1,15 22-178,-4-5 162,0 0 1,-1 0-1,0 1 0,0-1 1,0 1-1,-1 0 0,-7-5 1,-14 2-5587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09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 2210,'5'-13'17685,"-4"12"-18757,63 2-593,-64 0 1668,0 0 1,0-1-1,0 1 1,-1 0 0,1-1-1,0 1 1,0-1 0,0 1-1,0 0 1,-1-1-1,1 1 1,0-1 0,-1 1-1,1-1 1,0 1-1,-1-1 1,1 1 0,-1-1-1,1 1 1,-1-1 0,1 0-1,-1 1 1,1-1-1,-1 0 1,1 1 0,-1-1-1,0 0 1,1 0-1,-1 1 1,0-1 0,-24 5 189,27 11-285,2-7 145,-4-8 707,0 0-739,0-1 0,0 0 0,0 0 0,0 1 0,1-1 0,-1 0-1,0 0 1,0 0 0,0 1 0,0-1 0,0 0 0,0 0 0,0 0 0,1 1 0,-1-1 0,0 0-1,0 0 1,0 0 0,0 0 0,1 1 0,-1-1 0,0 0 0,0 0 0,0 0 0,1 0 0,-1 0 0,0 0-1,0 0 1,0 0 0,1 1 0,-1-1 0,0 0 0,0 0 0,1 0 0,-1 0 0,0 0 0,0 0-1,1 0 1,-1-1 0,0 1 0,0 0 0,0 0 0,1 0 0,-1 0 0,9 0 142,14 0-1373,-1 0-4019,-11 0 195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0.4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 3171,'0'0'5216,"8"-15"271,-2 15-5378,0-1 0,0 2-1,0-1 1,0 1 0,0 0-1,0 0 1,0 0-1,-1 1 1,1 0 0,0 0-1,-1 0 1,1 1-1,-1 0 1,0 0 0,0 1-1,0-1 1,0 1 0,-1 0-1,1 0 1,-1 0-1,0 1 1,-1 0 0,1 0-1,-1 0 1,4 5-1,4 16 1035,-20-41-33,8 15-1115,1-1 0,-1 1 0,1-1 0,0 1 0,-1-1 0,1 0 0,0 1 0,0-1 0,-1 1 0,1-1 0,0 0-1,0 1 1,0-1 0,0 0 0,0 1 0,0-1 0,0 0 0,0 1 0,0-1 0,0 0 0,0 1 0,0-1 0,1 1 0,-1-1 0,0 0 0,0 1-1,1-1 1,-1 1 0,0-1 0,1 0 0,-1 1 0,1-1 0,-1 1 0,0-1 0,1 1 0,-1 0 0,1-1 0,-1 1 0,1-1 0,0 1 0,-1 0-1,1 0 1,-1-1 0,1 1 0,0 0 0,-1 0 0,1 0 0,0-1 0,-1 1 0,1 0 0,0 0 0,-1 0 0,1 0 0,0 0 0,-1 0 0,1 1-1,-1-1 1,2 0 0,0 0-10,0 0-1,0 1 0,0-1 0,0 1 1,0-1-1,0 1 0,0 0 0,-1-1 1,1 1-1,0 0 0,0 0 1,-1 0-1,1 0 0,0 1 0,-1-1 1,1 0-1,-1 1 0,2 2 0,-2-2 46,0 0-1,0 0 1,0 0 0,0-1-1,-1 1 1,1 0-1,-1 0 1,0 1-1,1-1 1,-1 0-1,0 0 1,0 0-1,-1 2 1,1-3-8,-1 1 1,1-1-1,-1-1 0,0 1 1,1 0-1,-1 0 1,0 0-1,0 0 0,1 0 1,-1-1-1,0 1 0,0 0 1,0-1-1,0 1 0,0-1 1,0 1-1,0-1 0,0 1 1,-1-1-1,1 0 1,0 1-1,0-1 0,-2 0 1,48-11-4913,-15 10-844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1.1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21 6022,'0'0'6139,"3"5"-3317,10 20-2019,-12-17-455,0 0 1,0 0-1,0 0 1,-1 0-1,0-1 1,-2 11-1,2-17-301,-1-1 0,1 0 0,0 1 0,-1-1 0,1 1 0,0-1 0,-1 0 0,1 1 0,0-1-1,-1 0 1,1 1 0,0-1 0,-1 0 0,1 0 0,-1 1 0,1-1 0,-1 0 0,1 0 0,-1 0 0,1 0 0,-1 0-1,1 0 1,-1 1 0,1-1 0,-1 0 0,1 0 0,-1 0 0,1-1 0,-1 1 0,1 0 0,-1 0 0,1 0 0,-1 0-1,1 0 1,0-1 0,-1 1 0,0 0 0,0-1-31,0 1 1,0 0-1,0-1 0,1 1 0,-1-1 1,0 1-1,0-1 0,0 1 1,1-1-1,-1 0 0,0 1 0,0-1 1,1 0-1,-1 0 0,1 1 0,-1-1 1,1 0-1,-1 0 0,1 0 0,-1 0 1,0-1-1,1 0-22,0 1 0,0 0 1,-1-1-1,1 1 0,0-1 0,0 1 0,1 0 1,-1-1-1,0 1 0,0 0 0,1-1 0,-1 1 1,0 0-1,1-1 0,0 1 0,-1 0 0,1 0 1,0-1-1,-1 1 0,1 0 0,0 0 0,0 0 1,0 0-1,0 0 0,0 0 0,0 0 0,0 1 1,0-1-1,1 0 0,1 0 0,0 0-5,0 0 1,0 1-1,0-1 0,0 1 0,0 0 0,0 0 1,0 0-1,0 0 0,0 1 0,0-1 0,0 1 1,0-1-1,0 1 0,4 2 0,-4-2 14,0 1 0,-1-1 0,1 1 0,0 0-1,-1 0 1,1 0 0,-1 0 0,1 0 0,-1 1-1,0-1 1,0 1 0,0-1 0,0 1 0,-1 0-1,1-1 1,-1 1 0,0 0 0,2 4 0,-3-7 66,-2 1-57,0-1 0,0 0 0,1 0 0,-1 1 0,0-2 1,0 1-1,0 0 0,0 0 0,0 0 0,1-1 0,-1 1 0,0-1 0,0 1 0,1-1 0,-1 0 0,0 0 1,1 0-1,-1 0 0,1 0 0,-1 0 0,1 0 0,0 0 0,-1-1 0,1 1 0,0 0 0,0-1 0,0 1 1,0-1-1,0 0 0,0 1 0,0-1 0,0 0 0,1 1 0,-1-1 0,1 0 0,-1 0 0,1 0 0,0 1 0,0-1 1,0 0-1,0 0 0,0 0 0,0 0 0,0 1 0,0-1 0,1 0 0,-1 0 0,1 0 0,0 1 0,-1-1 1,1 0-1,1-1 0,0 0-90,0-1 0,0 1 1,0 0-1,0 0 1,1 0-1,-1 0 0,1 0 1,0 1-1,0-1 1,0 1-1,0 0 1,0-1-1,1 2 0,-1-1 1,1 0-1,-1 1 1,1-1-1,-1 1 0,1 0 1,0 0-1,5 0 1,5-1-1587,0 0 0,0 1 1,0 0-1,22 3 0,-8 2-3333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1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4869,'0'0'6021,"22"10"-3634,-16-6-2224,-1 1 1,0 0 0,0 0-1,0 0 1,0 1 0,-1 0 0,0-1-1,0 1 1,-1 1 0,1-1-1,-2 1 1,1-1 0,0 1 0,1 7-1,-1 6 223,0 0 0,-1 0-1,-1 33 1,-12-27 571,11-25-915,-1 0 0,1-1 0,0 1 0,-1-1 1,1 1-1,-1-1 0,1 1 0,-1-1 0,1 1 0,-1-1 1,1 1-1,-1-1 0,1 0 0,-1 1 0,1-1 0,-1 0 0,0 1 1,1-1-1,-1 0 0,0 0 0,1 0 0,-1 1 0,0-1 1,1 0-1,-1 0 0,0 0 0,1 0 0,-1 0 0,0 0 0,1-1 1,-1 1-1,0 0 0,1 0 0,-1 0 0,1 0 0,-1-1 1,0 1-1,1 0 0,-1-1 0,0 0 0,0 1-42,1-1 0,-1 1 0,1-1 1,0 0-1,-1 1 0,1-1 0,0 1 0,-1-1 0,1 0 0,0 0 0,0 1 0,-1-1 0,1 0 0,0 1 0,0-1 1,0 0-1,0 0 0,0 1 0,0-1 0,0 0 0,0 1 0,1-1 0,-1 0 0,0 0 0,0 1 0,0-1 0,1 0 1,-1 1-1,0-1 0,1 1 0,-1-1 0,1 0 0,-1 1 0,1-1 0,-1 1 0,1-1 0,-1 1 0,1-1 0,-1 1 1,1-1-1,0 1 0,-1 0 0,1-1 0,-1 1 0,2-1 0,30-14-14,-24 13 1,1 1 0,0-1 1,0 1-1,1 1 0,-1-1 0,0 2 1,10 0-1,-18 0 43,0-1 0,-1 1 1,1 0-1,0-1 0,0 1 0,0 0 0,-1 0 1,1-1-1,0 1 0,-1 0 0,1 0 0,-1 0 1,1 0-1,-1 0 0,1-1 0,-1 1 0,0 0 0,1 0 1,-1 0-1,0 0 0,0 0 0,0 1 0,0-1 1,0 0-1,0 0 0,0 0 0,0 0 0,0 0 1,0 0-1,0 0 0,-1 0 0,1 0 0,0 0 0,-1 0 1,1 0-1,-1-1 0,1 1 0,-1 0 0,0 0 1,1 0-1,-1 0 0,0-1 0,1 1 0,-1 0 1,0-1-1,0 1 0,0 0 0,0-1 0,0 1 0,1-1 1,-1 0-1,0 1 0,0-1 0,-2 1 0,2-1-6,0 0 0,0 0-1,0 0 1,0 0 0,0 0-1,0 0 1,0 0-1,0 0 1,1 0 0,-1-1-1,0 1 1,0 0 0,0-1-1,0 1 1,0 0 0,0-1-1,1 1 1,-1-1-1,0 0 1,0 1 0,1-1-1,-1 1 1,0-1 0,1 0-1,-2-1 1,3-26-254,-1 26 124,1 0 0,0 0 0,0 0 1,0 0-1,1 0 0,-1 0 0,0 0 1,1 0-1,-1 0 0,1 1 0,-1-1 1,1 0-1,0 1 0,0 0 0,0-1 1,0 1-1,0 0 0,0 0 0,0 0 1,0 0-1,0 0 0,1 1 0,-1-1 1,5 0-1,58-4-6694,-30 5 1430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2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6 8296,'0'0'6918,"0"-1"-6910,-1 1-1,1 0 1,0 0-1,0 0 0,0 0 1,0 0-1,0 0 0,0-1 1,0 1-1,0 0 1,0 0-1,0 0 0,0 0 1,0-1-1,0 1 0,0 0 1,0 0-1,0 0 1,0 0-1,0 0 0,0-1 1,0 1-1,0 0 0,0 0 1,0 0-1,0 0 1,0 0-1,1 0 0,-1-1 1,0 1-1,0 0 0,0 0 1,0 0-1,0 0 1,0 0-1,0 0 0,1 0 1,-1 0-1,0 0 0,0-1 1,0 1-1,0 0 1,0 0-1,0 0 0,1 0 1,-1 0-1,0 0 0,0 0 1,0 0-1,0 0 1,0 0-1,1 0 0,-1 0 1,0 0-1,4 5 101,0 1 0,0-1 1,-1 1-1,0 0 0,0 0 0,0 0 0,-1 0 0,0 0 0,0 0 1,0 1-1,0 9 0,10 30 2753,-10-68-2516,-2 21-349,-1 0-1,1 1 0,0-1 0,0 0 0,-1 0 1,1 1-1,0-1 0,0 0 0,0 1 1,0-1-1,0 0 0,0 0 0,0 1 1,0-1-1,0 0 0,1 0 0,-1 1 1,0-1-1,0 0 0,1 1 0,-1-1 0,0 0 1,1 1-1,-1-1 0,1 1 0,-1-1 1,1 0-1,-1 1 0,1-1 0,-1 1 1,1 0-1,-1-1 0,1 1 0,0-1 0,-1 1 1,1 0-1,0-1 0,-1 1 0,1 0 1,0 0-1,-1 0 0,1-1 0,0 1 1,0 0-1,-1 0 0,1 0 0,0 0 1,1 0-1,6 0-15,0 0 1,0 0-1,0 1 1,0 0-1,0 0 0,-1 1 1,16 5-1,-19-6 22,0 1 0,1 0 0,-1 0-1,0 1 1,0-1 0,-1 1 0,1 0 0,0 0-1,-1 0 1,0 0 0,0 1 0,0-1-1,0 1 1,0 0 0,2 5 0,-4-9 43,-1 1 1,0-1-1,0 0 1,1 0-1,-1 0 1,0 1-1,0-1 1,0 0-1,0 0 1,1 1 0,-1-1-1,0 0 1,0 0-1,0 1 1,0-1-1,0 0 1,0 1-1,0-1 1,0 0-1,0 0 1,0 1-1,0-1 1,0 0-1,0 1 1,0-1-1,0 0 1,0 1-1,0-1 1,0 0 0,0 0-1,0 1 1,0-1-1,0 0 1,-1 0-1,1 1 1,0-1-1,0 0 1,0 0-1,0 1 1,-1-1-1,1 0 1,0 0-1,0 0 1,-1 1-1,1-1 1,0 0 0,0 0-1,-1 0 1,1 0-1,0 0 1,-1 0-1,1 1 1,0-1-1,0 0 1,-1 0-1,1 0 1,0 0-1,-1 0 1,1 0-1,0 0 1,-1 0-1,1 0 1,0 0-1,0-1 1,-1 1 0,1 0-1,0 0 1,-1 0-1,1 0 1,28 0-12223,6 0 1628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2.9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64 11307,'0'0'6582,"-8"-15"-6299,62 79-107,-53-64-106,-1 0 0,1 0 0,-1 0 0,1-1 0,-1 1 0,1 0 0,-1 0 0,1-1 0,-1 1-1,1 0 1,-1-1 0,1 1 0,-1-1 0,0 1 0,1 0 0,-1-1 0,0 1 0,1-1 0,-1 1 0,0-1 0,1 1 0,-1-1 0,0 1 0,0-1 0,0 0 0,0 1-1,0-1 1,1 0 0,11-30 89,-8 19-211,18-26-1879,-2 20-4796,-8 16-1254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4.1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0 7751,'0'0'9951,"-10"11"-8728,10-11-1219,-7 7 199,1 1 0,-1-1 0,1 1 0,1 1 0,0-1-1,0 1 1,0-1 0,1 1 0,1 1 0,-1-1 0,1 0 0,1 1 0,-2 11 0,3-13-131,1-1 0,-1 1 1,1 0-1,1 0 0,0 0 0,0 0 0,3 10 0,-3-16-98,0 1-1,1-1 1,-1 0-1,1 0 1,-1 0-1,1 0 1,0-1-1,-1 1 1,1 0-1,0-1 1,0 1-1,0-1 1,1 0-1,-1 0 1,0 0-1,0 0 0,1 0 1,-1 0-1,1 0 1,-1-1-1,1 1 1,-1-1-1,1 0 1,-1 0-1,1 0 1,3 0-1,2-1-519,0 0 0,0 0 0,0-1-1,0 0 1,0 0 0,-1-1 0,1 0 0,-1 0-1,0-1 1,0 0 0,0 0 0,0-1 0,-1 0-1,0 0 1,0 0 0,0-1 0,0 0 0,8-12-1,18-21-5901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1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0 9673,'0'0'10116,"-5"17"-9176,-3 12-359,2 0 0,0 0 0,2 0 0,1 0 0,1 52 0,3-78-586,-1 0 0,1 0 0,0 0 1,0 0-1,0 0 0,0-1 0,0 1 0,1 0 0,-1 0 0,1-1 1,0 1-1,0-1 0,0 0 0,0 1 0,0-1 0,0 0 1,0 0-1,1 0 0,-1-1 0,1 1 0,0 0 0,-1-1 1,1 0-1,0 0 0,0 0 0,0 0 0,0 0 0,0 0 0,0-1 1,0 1-1,0-1 0,0 0 0,0 0 0,0 0 0,0-1 1,0 1-1,0-1 0,0 1 0,0-1 0,0 0 0,0 0 0,0 0 1,0-1-1,-1 1 0,1-1 0,-1 1 0,1-1 0,-1 0 1,1 0-1,-1 0 0,0 0 0,0 0 0,2-4 0,5-9-108,-1 0 0,0 0 0,-1-1 0,-1 0 0,-1 0 0,0-1 0,-1 0 0,-1 1 0,0-1 0,0-22-1,-3 37 108,0 0 0,0 0 0,0 0 0,0 0-1,-1 1 1,1-1 0,0 0 0,-1 0 0,0 0-1,1 0 1,-1 1 0,0-1 0,0 0 0,0 0-1,0 1 1,0-1 0,0 1 0,0-1 0,-1 1-1,1 0 1,0-1 0,-1 1 0,1 0 0,-1 0-1,0 0 1,1 0 0,-1 0 0,0 0 0,0 0-1,1 1 1,-1-1 0,0 1 0,0-1 0,0 1-1,0 0 1,0 0 0,-2 0 0,0 0-133,1 0 1,-1 0-1,0 1 1,1-1-1,-1 1 1,1 0-1,-1 0 1,1 0 0,-1 1-1,1-1 1,0 1-1,0 0 1,0 0-1,0 0 1,0 0-1,0 0 1,0 1-1,-4 4 1,-14 34-3813,4 11-2908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3.8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16 6983,'0'0'9635,"-10"-3"-7932,-30-7-192,30 8 1142,13 2-2562,13 1-80,0 0 0,0 1 0,0 1 1,-1 1-1,1 0 0,-1 1 0,0 1 0,0 1 0,-1 0 0,1 0 0,21 16 0,105 66-43,-133-81 307,-15-6 330,-15-10 282,21 8-887,-1-1-1,1-1 0,0 1 0,0 0 1,0 0-1,-1 0 0,1-1 0,1 1 1,-1 0-1,0-1 0,0 1 0,0-1 0,1 1 1,-1-1-1,1 1 0,-1-1 0,1 0 1,0 1-1,-1-1 0,1 0 0,0 1 1,0-1-1,0 1 0,1-4 0,0 3-135,0 0-1,0 1 0,1-1 0,-1 1 1,0-1-1,1 1 0,-1 0 1,1-1-1,0 1 0,-1 0 1,1 0-1,0 0 0,-1 0 0,1 0 1,0 1-1,4-2 0,7-1-1124,1 0 0,-1 0 0,1 2 0,20-1 0,25 4-2710,5 9-231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4.3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0 9705,'0'0'9049,"-7"0"-8318,-22 0-528,31 2-204,0-1 0,0 1-1,0-1 1,0 1 0,0 0 0,0 0 0,0 0 0,0 0 0,-1 0-1,1 0 1,-1 0 0,1 1 0,1 4 0,21 40-38,-23-45 35,26 62 262,-25-59-233,0 1 1,-1-1 0,0 1-1,0 0 1,0-1-1,-1 1 1,0 0 0,0 0-1,0-1 1,-1 7-1,5-12-75,1-1-1,-1 1 0,1 0 1,-1 1-1,1-1 0,-1 1 0,8 2 1,-10-2-77,0 0 0,-1 0 1,1 1-1,-1-1 0,0 0 1,1 1-1,-1-1 0,0 1 0,0-1 1,0 1-1,0-1 0,0 1 1,0 0-1,0 2 0,8 14-4699,4-1 502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4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 14478,'0'0'4735,"1"-1"-4730,0 0 1,-1 0-1,1 1 0,0-1 1,0 0-1,0 0 0,0 0 1,0 0-1,0 1 0,0-1 1,0 0-1,0 1 0,0-1 1,0 1-1,0-1 0,1 1 1,1-1-1,10 1-73,31 4 248,-42-3-151,1 0-1,-1 0 1,0 0-1,0 0 1,0 1-1,0-1 0,0 0 1,0 1-1,-1 0 1,1-1-1,0 1 1,-1 0-1,0 0 1,1 0-1,-1 0 1,0 0-1,2 4 1,-3-5-80,1 0 1,0 0 0,0 0 0,0-1 0,0 1 0,0 0 0,0 0 0,0 0 0,0-1 0,0 1 0,1-1 0,-1 1 0,0-1 0,0 1 0,1-1 0,-1 1 0,0-1 0,0 0 0,1 0-1,1 0 1,35 0-3622,-22-1 1242,27 1-4520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5.9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54 137 5029,'0'0'8440,"0"-26"-1703,0 26-6695,0 0 1,0 0-1,0 0 1,0-1-1,-1 1 1,1 0-1,0 0 1,0 0-1,0 0 1,0 0-1,0 0 1,0 0-1,0 0 1,0 0-1,0-1 1,0 1-1,0 0 1,0 0-1,0 0 1,0 0-1,0 0 1,0 0-1,0 0 1,0-1-1,0 1 1,0 0-1,0 0 1,0 0-1,0 0 1,0 0-1,0 0 0,0 0 1,1 0-1,-1-1 1,0 1-1,0 0 1,0 0-1,0 0 1,0 0-1,0 0 1,0 0-1,0 0 1,0 0-1,0 0 1,1 0-1,-1 0 1,0 0-1,0 0 1,0 0-1,0 0 1,0 0-1,0 0 1,0 0-1,0 0 1,1 0-1,-1 0 1,0 0-1,0 0 1,0 0-1,0 0 1,0 0-1,0 0 1,0 0-1,0 0 1,1 0-1,-14-4 1185,-20-9-1166,33 13-57,-1-1-1,1 1 0,-1-1 1,1 1-1,-1-1 0,1 1 1,0-1-1,-1 1 0,1-1 1,0 0-1,-1 1 0,1-1 0,0 1 1,0-1-1,0 0 0,0 1 1,0-1-1,-1 0 0,1 1 1,0-1-1,0 0 0,1 1 1,-1-1-1,0 1 0,0-1 0,0 0 1,0 1-1,0-1 0,1 0 1,-1 1-1,0-1 0,1 1 1,-1-1-1,0 1 0,1-1 0,-1 1 1,1-1-1,-1 1 0,0-1 1,1 1-1,-1-1 0,1 1 1,0 0-1,-1-1 0,1 1 1,-1 0-1,1 0 0,1-1 0,4-2-42,1 0 0,-1 0 0,1 1-1,0 0 1,0 1 0,0-1 0,0 1-1,1 1 1,-1-1 0,0 1-1,0 0 1,0 1 0,14 2 0,-21-3 38,1 0 1,0 1 0,-1-1-1,1 0 1,-1 0 0,1 0-1,0 1 1,-1-1-1,1 0 1,-1 1 0,1-1-1,-1 0 1,1 1 0,-1-1-1,1 1 1,-1-1 0,0 0-1,1 1 1,-1-1 0,1 1-1,-1 0 1,0-1-1,0 1 1,1-1 0,-1 1-1,0-1 1,0 1 0,0 0-1,0-1 1,1 1 0,-1-1-1,0 1 1,0 0 0,0-1-1,0 1 1,0 0 0,-1-1-1,1 1 1,0-1-1,0 1 1,0 0 0,0-1-1,-1 1 1,1-1 0,0 1-1,-1-1 1,1 1 0,0-1-1,-1 1 1,1-1 0,-1 1-1,1-1 1,-1 1 0,1-1-1,-1 0 1,1 1-1,-1-1 1,0 1 0,-32 20 272,25-19-161,-1 0 1,0 0-1,0-1 1,-1 0-1,1 0 1,-11-2-1,7 1 85,13 0-192,-1 0-1,1-1 0,-1 1 0,0 0 0,1 0 0,-1-1 0,1 1 0,-1-1 1,0 1-1,1 0 0,-1-1 0,1 1 0,-1-1 0,1 1 0,0-1 0,-1 0 1,1 1-1,0-1 0,-1 1 0,1-1 0,0 0 0,0 1 0,-1-1 0,1 0 1,0 1-1,0-1 0,0 0 0,0 1 0,0-1 0,0 0 0,0 1 0,0-1 1,0 0-1,0 1 0,0-1 0,1 0 0,-1 1 0,0-1 0,0 0 0,1 1 1,-1-1-1,0 1 0,1-1 0,0-1 0,16-29-149,-9 25-212,0 1 0,0 0 0,0 1 0,1 0 0,-1 0 1,1 1-1,0 0 0,0 0 0,16-2 0,3 1-5086,56 1 0,-37 3-257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6.4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32 6438,'0'0'9924,"-5"-6"-8290,-16-15-374,16 16-534,18 6-433,-8 1-289,0 0-1,1 0 1,-1 1-1,0 0 1,0 0-1,-1 0 1,7 6-1,-8-8 83,-1 1 1,0 0-1,0 0 0,0 0 1,0 1-1,0-1 0,0 0 0,-1 1 1,1-1-1,-1 1 0,0-1 1,0 1-1,0 0 0,0-1 0,0 1 1,1 5-1,-6-6 100,1-1 0,0 0 0,-1 0-1,1 0 1,-1 0 0,1-1 0,-1 1 0,0-1 0,1 0 0,-1 0 0,-4-1-1,5 1-29,-4 0 18,3 1-106,0-1 0,0 0 0,0-1 0,0 1 0,0-1 0,0 1 0,-6-3 0,9 2-65,0 1 1,0-1-1,1 1 0,-1-1 0,0 0 1,0 0-1,0 1 0,1-1 0,-1 0 0,0 0 1,1 0-1,-1 0 0,1 0 0,-1 0 0,1 0 1,0 0-1,-1 0 0,1 0 0,0 0 1,0 0-1,-1 0 0,1 0 0,0 0 0,0 0 1,0 0-1,0 0 0,1-1 0,-1 1 1,0 0-1,0 0 0,1 0 0,-1 0 0,1-1 1,0 0-19,0 0 1,0 0-1,1 0 0,-1 0 1,0 0-1,1 0 1,0 1-1,-1-1 1,1 0-1,0 1 1,0 0-1,0-1 1,0 1-1,0 0 0,0 0 1,0 0-1,0 0 1,0 1-1,0-1 1,1 0-1,1 1 1,52-9-1828,-40 8 792,1 0-1229,-1 0 0,0 1 1,1 1-1,23 4 0,3 12-4351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6.9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38 10282,'0'0'9262,"-3"-3"-8750,2 3-507,1-1 0,-1 1 0,1 0-1,0 0 1,-1 0 0,1-1 0,0 1 0,-1 0-1,1-1 1,0 1 0,-1 0 0,1-1 0,0 1-1,0 0 1,-1-1 0,1 1 0,0 0 0,0-1-1,0 1 1,0-1 0,-1 1 0,1 0 0,0-1-1,0 1 1,0-1 0,0 1 0,0-1-1,0 1 1,0-1 0,0 1 0,0 0 0,0-1-1,0 1 1,0-1 0,1 1 0,-1 0 0,0-1-1,0 1 1,0-1 0,1 1 0,-1 0 0,0-1-1,0 1 1,1 0 0,-1-1 0,0 1-1,1 0 1,-1-1 0,0 1 0,1 0 0,-1 0-1,0-1 1,1 1 0,-1 0 0,1 0 0,0 0-1,1-1 14,1 1 0,-1 0 0,1 0 0,0 0 0,-1 1 0,1-1 0,-1 0 0,1 1 0,-1 0 0,1 0 0,-1 0 0,5 2 0,27 23-13,-33-25 90,0-1 0,0 1 0,0 0 0,0 0 0,0 0 0,0 0 0,0 0 0,0 0 0,0 0 0,0 0 0,-1 0 0,1 0 0,0 1 0,-1-1 0,1 0 0,-1 0 0,1 1 0,-1-1 0,0 0 0,1 1 0,-1-1 0,0 0 0,0 1 0,0-1 0,0 0 0,0 1 0,0-1 0,-1 3 0,-1-3 14,1 0 0,-1-1-1,1 1 1,0 0 0,-1 0 0,0-1-1,1 1 1,-1-1 0,1 0-1,-1 1 1,0-1 0,1 0-1,-1 0 1,0 0 0,-2 0 0,3 0-79,1 0 1,-1 0-1,0 0 0,0 0 1,0 0-1,0 0 1,1 0-1,-1 0 1,0 0-1,0-1 1,0 1-1,1 0 1,-1 0-1,0-1 1,0 1-1,1 0 1,-1-1-1,0 1 0,1-1 1,-1 1-1,0-1 1,1 0-1,-1 1 1,1-1-1,-1 1 1,1-1-1,-1 0 1,1 1-1,-1-3 1,1 0-82,0 0 0,1 0 1,-1 0-1,1 1 0,0-1 1,0 0-1,0 0 0,0 0 1,0 0-1,0 1 0,1-1 1,0 1-1,-1-1 0,1 1 1,0 0-1,0-1 1,0 1-1,0 0 0,1 0 1,-1 0-1,0 1 0,1-1 1,0 1-1,4-3 0,33-9-3084,0 9-4026,-24 4 626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7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13 3043,'0'0'10287,"-4"-1"-8483,-13-7 3956,24 4-5551,37 4-10470,-12 0-581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8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34 5990,'0'0'8819,"0"-1"-8688,0 0 1,0-1-1,0 1 1,0 0-1,1 0 0,-1 0 1,0-1-1,1 1 1,-1 0-1,0 0 1,1 0-1,0 0 1,-1-1-1,1 1 1,1-1-1,22-2-132,22-5 3061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19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83 111 6342,'0'0'8728,"-8"3"-5268,8-2-3295,0-1 0,0 1 0,0-1 1,0 0-1,0 1 0,0-1 0,0 0 1,0 1-1,0-1 0,0 0 0,-1 1 1,1-1-1,0 0 0,0 1 1,0-1-1,0 0 0,-1 1 0,1-1 1,0 0-1,0 1 0,-1-1 0,1 0 1,0 0-1,0 0 0,-1 1 0,1-1 1,0 0-1,-1 0 0,1 0 1,0 1-1,-1-1 0,1 0 0,0 0 1,-1 0-1,-16-3 1071,-13-17-1317,28 17 92,-1-1 0,1 0-1,0 0 1,0 0 0,0-1-1,0 1 1,1 0 0,-1-1 0,1 1-1,0-1 1,1 0 0,-1 1-1,1-1 1,0-7 0,1 11-16,0 0 1,-1 0-1,1 1 1,0-1-1,-1 0 1,1 0-1,0 1 1,0-1-1,0 0 1,0 1-1,0-1 1,0 1-1,0-1 1,0 1-1,0 0 1,0-1-1,0 1 1,0 0-1,0 0 1,0 0-1,0-1 1,0 1 0,0 0-1,0 1 1,2-1-1,39 0-127,-33 0 119,-73 11 744,64-12-831,-1 0-1,1 1 0,0-1 0,-1 0 1,1 0-1,0 0 0,0 0 1,-1 0-1,1 1 0,0-1 0,0 0 1,0 0-1,0 0 0,0 0 1,0 0-1,1 0 0,-1 0 0,0 0 1,0 1-1,1-1 0,-1 0 1,0 0-1,1 0 0,-1 0 0,1 1 1,-1-1-1,1 0 0,-1 1 1,2-2-1,17-1-4612,4 7-3306,-7 14 620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23.4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65 178 3972,'0'0'5210,"-5"0"-4238,-34-4 1912,19 1 3774,26 2-3362,7 2-3086,0 1-1,0 0 0,21 7 0,26 3 124,188-5 762,-96-6-658,-35-2-267,167-22 1,142-4 251,93 5-160,458-27 688,-293 1-438,-294 17-218,-278 29-155,-112 2-247,1 0 1,0 0 0,0 1-1,-1-1 1,1 0-1,0 1 1,0-1 0,-1 0-1,1 1 1,0-1-1,-1 1 1,1-1 0,-1 1-1,1 0 1,-1-1 0,1 1-1,-1 0 1,1-1-1,-1 1 1,1 0 0,-1-1-1,0 1 1,0 0-1,1 0 1,-1-1 0,0 1-1,0 0 1,0 0 0,0 0-1,0-1 1,0 2-1,2 33-4475,-3-27 2882,1 34-5917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7.9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1 416,'0'0'4132,"0"11"-3432,0-2-459,0 0 0,0 0 0,1 0 0,0 0 0,1 0 0,0 0 0,1 0 1,-1-1-1,2 1 0,-1-1 0,8 12 0,66 88-4400,-55-85 1554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24.9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21 114 4708,'0'0'6204,"-5"0"-5398,-11 3 5369,41 4-4678,47 3-1162,83-4 1355,251-24-1,-199 5-1352,1370-34 213,-1467 47-564,460-15-127,-511 10 144,391-27 85,-382 28 99,-7 0-660,-19 3-3517,-33 2-1231,0 7-2194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2:25.2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8744,'0'0'0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7:43:4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2146,'0'0'3406,"-1"18"-3278,-1 4-83,1-12-22,0-1-1,0 1 0,1 0 0,0-1 0,1 1 0,0-1 0,1 1 1,0-1-1,6 16 0,163 464 608,-170-486-630,139 393 62,-93-279-128,83 146 0,147 270-953,-233-434 985,230 495-671,49-27 93,-265-478 651,-20-27 25,82 98 1,-103-141-60,1-1 1,0-1 0,2 0 0,0-2-1,1 0 1,0-1 0,1-1-1,43 18 1,187 61-18,-202-77 8,1-3 1,-1-1-1,64 3 0,18-5-8,409 39 382,-125-6-344,159 23-31,-307-19 5,515 63-69,-655-101-10,-1 6 1,0 5-1,197 55 0,-117-13 86,90 30 13,-295-90-5,0-1 6,0 1 0,-1-1 0,1 1 0,0 0 0,0-1 0,-1 1 0,1 0 0,-1 0 0,1 0 0,-1 0 0,1 0 0,-1 1 0,2 1 967,11-7-2782,-7-2-341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39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806 38 1057,'0'0'10324,"9"-6"-9005,2-1-661,7-3-255,-2-5 9304,-65 21-7380,-16 16-2055,-95 46 1,49-18-236,-5-6 178,48-19 107,-115 60 0,78-14-300,103-71-38,1 0-112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40.1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0 8616,'0'0'9588,"0"1"-9516,0-1 0,0 0 1,0 0-1,0 0 0,0 0 0,0 0 1,0 0-1,0 1 0,0-1 1,0 0-1,0 0 0,0 0 0,0 0 1,0 0-1,0 1 0,0-1 0,0 0 1,0 0-1,0 0 0,0 0 0,-1 0 1,1 0-1,0 0 0,0 0 0,0 1 1,0-1-1,0 0 0,0 0 0,0 0 1,-1 0-1,1 0 0,0 0 1,0 0-1,0 0 0,0 0 0,0 0 1,-1 0-1,1 0 0,0 0 0,0 0 1,0 0-1,0 0 0,0 0 0,-1 0 1,1 0-1,0 0 0,0 0 0,0 0 1,0 0-1,0 0 0,0 0 0,-1 0 1,1-1-1,0 1 0,0 0 1,0 0-1,0 0 0,0 0 0,0 0 1,0 0-1,0 0 0,-1 0 0,1-1 1,0 1-1,0 0 0,0 0 0,0 0 1,0 0-1,0 10 94,1 0 0,0 0 0,0 0 1,1-1-1,1 1 0,-1 0 0,1-1 0,1 1 1,0-1-1,0 0 0,9 12 0,-10-16-173,1 0 1,0 0-1,0 0 0,0-1 0,1 0 1,0 0-1,0 0 0,0 0 0,0-1 1,0 0-1,1 0 0,-1 0 0,1 0 1,0-1-1,0 0 0,0-1 0,0 1 1,0-1-1,0 0 0,7 0 0,-8-1-227,0 1 0,0-1 0,0-1-1,0 1 1,0-1 0,0 1 0,0-2-1,0 1 1,6-3 0,-9 3-181,0 0 0,-1 0-1,1-1 1,-1 1 0,1-1 0,-1 1 0,1-1 0,-1 0 0,0 1-1,0-1 1,1 0 0,-1 0 0,-1 0 0,1 0 0,0 0-1,0 0 1,-1 0 0,1 0 0,-1 0 0,0 0 0,0 0-1,1 0 1,-1-1 0,-1-2 0,1-17-5820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43.8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1018 71 2434,'-4'0'16880,"20"0"-15011,-49 4 90,32-4-1960,1 0 0,-1 0 0,0 0 0,0 1 0,1-1 0,-1 0 0,0 0 0,1 1 0,-1-1 0,0 0 0,1 1 1,-1-1-1,0 0 0,1 1 0,-1-1 0,1 1 0,-1-1 0,1 1 0,-1 0 0,1-1 0,-1 1 0,1-1 0,-1 1 0,1 0 0,0-1 0,-1 2 0,21-1-106,35-11 128,-98 11 1495,30-3-1858,35 2 289,-15 0 54,1-1-1,-1 0 1,0 0 0,1 0-1,-1-1 1,0 0 0,7-3-1,-13 5 240,-4-1-192,0 0 0,0 0-1,0 0 1,0 1 0,0-1-1,0 1 1,0 0 0,0 0-1,0 0 1,-4 1-1,5-1-5,-80 5 508,81-5-577,24 12-442,-9-10 454,0-1 0,0 0 0,17-1 0,-5-1 411,-51 1 63,-103 19-309,128-19-209,1 0-397,0 1 454,0-1 0,0 1 1,0-1-1,0 0 0,0 1 1,0-1-1,0 0 1,0 0-1,0 0 0,0 0 1,0 0-1,0 0 0,0 0 1,0 0-1,0 0 0,0 0 1,2-1-1,-35-17-2416,13 14 1650,0 1-1,0 1 1,0 0 0,0 2 0,-33 3 0,-3-1 497,26-4-205,0-1-1,1-2 0,-1 0 0,-33-12 0,22 6-826,-49-8-1,-45 8-2931,-72 7 2737,131 4 734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44.3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7121 185 1121,'-663'-60'2056,"-870"-56"4664,473 107-6694,628 12-20,-909 42-1277,641-12 535,612-30 305,-1064 54-3905,1000-46 2686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44.8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1361 93 929,'-172'-6'1322,"-715"-36"2246,830 39-2944,33 3-328,-1-1 0,1-2 0,-1 0 0,1-1 0,0-2 0,-27-9 0,47 13-353,1 0-1,-1 1 1,0 0 0,-1 0 0,1 0 0,0 0 0,0 0 0,0 1 0,-7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45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36 3363,'0'0'8766,"-1"0"-8704,1 0 1,0 0-1,0 0 1,0 0-1,0 0 1,-1 0-1,1 0 0,0 0 1,0 0-1,0 0 1,0 0-1,-1 0 1,1 0-1,0 0 1,0 0-1,0 0 0,0-1 1,-1 1-1,1 0 1,0 0-1,0 0 1,0 0-1,0 0 1,0 0-1,-1 0 0,1 0 1,0-1-1,0 1 1,0 0-1,0 0 1,0 0-1,0 0 1,0 0-1,0-1 1,0 1-1,-1 0 0,1 0 1,0 0-1,0 0 1,0-1-1,0 1 1,0 0-1,0 0 1,0 0-1,0 0 0,0-1 1,0 1-1,0 0 1,0 0-1,0 0 1,1 0-1,-1-1 1,39-2 1551,-20 3-1580,0-2 1,0 0-1,0-1 0,0-1 1,23-8-1,-41 11-889,6-2-594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46.0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16 6214,'0'0'8595,"-5"-1"-7400,-21-9 7998,34 9-9120,0-1 1,1 1-1,-1 1 0,1 0 1,-1 0-1,1 0 0,-1 1 0,1 0 1,-1 1-1,9 3 0,-5-2-72,4 0 7,1 2 1,0 0-1,-1 1 1,28 15-1,-43-20 17,0 0 0,-1 0 1,1 0-1,-1 0 0,1 0 0,-1 0 0,1 1 0,-1-1 1,1 0-1,-1 0 0,0 0 0,0 0 0,0 1 0,0-1 1,0 0-1,0 0 0,0 0 0,0 0 0,0 1 1,0-1-1,-1 0 0,1 0 0,-1 2 0,-10 27 252,-13 20-42,-19 58 0,36-86-948,0 1-1,2-1 0,1 2 1,1-1-1,0 32 0,19-77-17981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8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0 416,'0'0'4591,"2"19"-3806,8 61-208,-7-70-485,0 0 1,0-1 0,1 1-1,0-1 1,0 0 0,1 0 0,0-1-1,1 1 1,0-1 0,1 0-1,-1-1 1,15 13 0,-2-1-12,163 163-5414,-157-153 3011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46.3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9417,'0'0'12780,"48"54"-12684,-7-41-96,11-2-160,4-3-1185,8 1-2147,2 6-3458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51.2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945 4 7463,'0'0'9251,"-22"-1"-8327,4 1-776,-26-2 488,0 2-1,-70 9 1,-147 48 41,-119 17-494,343-71 1298,21-3-3349,8 0-874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51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284 13 3395,'0'0'12284,"-16"-3"-10960,4 1-1126,7 0-100,-1 0 0,1 1 0,-1 0 0,0 1 0,1-1 0,-1 1 0,0 0-1,1 0 1,-1 1 0,0 0 0,1 0 0,-1 0 0,1 0 0,-1 1 0,1 0 0,-8 4 0,-5 4 447,3-3-220,0 2 1,0-1-1,1 2 1,0 0 0,1 1-1,-20 19 1,32-29-304,-1 1 0,1 0 0,-1-1 0,1 1 0,0 0 0,0 0 0,0-1 0,0 1 0,0 0-1,0 0 1,0 0 0,1 0 0,-1 1 0,1-1 0,-1 0 0,1 0 0,0 0 0,0 0 0,0 0 0,0 1 0,0-1 0,1 0 0,-1 0 0,1 0 0,0 3 0,1-3-26,0 1 0,0-1 0,0 0 0,0 1 0,1-1 0,-1 0 0,1-1 0,-1 1 0,1 0 0,0-1 0,-1 1 1,1-1-1,0 0 0,0 0 0,4 1 0,11 2-278,1-1 0,0 0 0,0-1 0,21-1 0,39-3-3024,-27-1-3008,-29 2-594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52.6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4388,'0'0'10266,"2"4"-9503,1 0-611,1 1 1,0-1-1,-1 0 0,1 0 0,1 0 0,-1 0 1,0-1-1,1 0 0,0 0 0,0 0 0,0 0 1,0-1-1,0 0 0,1 0 0,-1 0 0,0-1 1,1 1-1,10 0 0,14 1-20,0-1 1,43-3-1,-29-1 65,67 1 371,-55-1-1461,-1 2-4590,-45 0-2423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56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21 355 2338,'0'0'5675,"-21"-23"6737,23 30-7746,21 20-4405,-22-27-211,-1 1-1,1-1 1,0 1 0,-1-1 0,1 0-1,-1 1 1,1-1 0,0 0-1,-1 1 1,1-1 0,0 0 0,-1 0-1,1 0 1,0 1 0,-1-1-1,1 0 1,0 0 0,0 0-1,-1 0 1,1 0 0,0 0 0,-1-1-1,1 1 1,0 0 0,-1 0-1,1 0 1,0-1 0,-1 1 0,1 0-1,0-1 1,-1 1 0,1 0-1,-1-1 1,1 1 0,0-2 0,19-23 329,-12 13-375,22-28 181,92-113 41,-101 130-221,0 1 1,2 1-1,0 2 0,35-24 0,-43 36-1409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4:58.0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19 156 160,'0'0'5232,"-19"-23"7057,20 33-12085,0-1 0,0 0 0,1 0 0,0 0 0,0 0 1,7 17-1,-8-24-181,-1-1 1,1 1 0,0 0-1,0-1 1,-1 1 0,1 0-1,0-1 1,0 1 0,0-1-1,1 1 1,-1-1-1,0 0 1,0 1 0,1-1-1,-1 0 1,1 0 0,-1 0-1,1 0 1,0 0 0,-1 0-1,1-1 1,0 1 0,0-1-1,-1 1 1,1-1 0,0 1-1,0-1 1,0 0-1,-1 0 1,1 0 0,0 0-1,0 0 1,0 0 0,0-1-1,-1 1 1,1 0 0,0-1-1,0 0 1,-1 1 0,1-1-1,0 0 1,-1 0-1,1 0 1,1-1 0,16-13 203,-2-1-1,1 0 1,-2-1 0,23-31 0,3-2-528,-5 12-1664,-2 2-2759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22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 0 3363,'0'0'14942,"-12"14"-14376,6-6-441,0 0 0,0 0 0,0 1 0,1 0 0,0 0 0,1 0 0,0 0 0,0 1-1,1 0 1,1-1 0,-1 1 0,2 0 0,-1 0 0,1 20 0,-43 684 2763,24-474-2564,18-188-3648,1 0-3595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23.2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15 140 4388,'0'0'12561,"-2"-5"-11333,-4-18-555,6 23-661,0 0 0,0-1 1,0 1-1,0-1 0,0 1 0,0 0 0,1-1 1,-1 1-1,0 0 0,0 0 0,1-1 1,-1 1-1,0 0 0,0-1 0,1 1 1,-1 0-1,0 0 0,1-1 0,-1 1 1,0 0-1,1 0 0,-1 0 0,0 0 0,1 0 1,-1-1-1,0 1 0,1 0 0,-1 0 1,1 0-1,-1 0 0,0 0 0,1 0 1,-1 0-1,1 0 0,-1 0 0,0 0 1,1 1-1,-1-1 0,0 0 0,1 0 1,-1 0-1,1 1 0,1-1 65,28 0 484,75 1 336,-1-5-1,149-23 1,-216 20-656,343-54 103,-214 52 2157,-165 10-2462,1 0 0,-1 0-1,0 0 1,1 0 0,-1 1 0,0-1 0,0 0 0,0 0 0,0 1 0,0-1-1,0 1 1,0-1 0,-1 1 0,1-1 0,0 1 0,-1-1 0,1 1 0,-1 2-1,3 2 62,22 60 8,-3 1 1,-3 1-1,14 95 1,9 210 514,12 76-217,-47-386 53,-28-63-27,13 0-424,-109 0 74,-175-21-1,81-11 44,-327-8 1,517 40-49,0-1 0,0-1-1,1-1 1,-24-6 0,39 9-104,5 0-207,4-8-2553,23-2-1041,16-2-2909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24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309 116 8808,'0'0'6780,"-15"-17"-5846,-47-48 246,59 61-1008,-1 1 0,1 0 0,-1 0 0,0 1 0,0-1-1,0 1 1,0 0 0,-1 0 0,1 0 0,-1 0 0,1 1 0,-1 0 0,1 0 0,-1 0 0,0 0-1,1 1 1,-1 0 0,0 0 0,1 0 0,-1 1 0,0-1 0,0 1 0,1 0 0,-7 3-1,7-2-147,0-1 0,0 2-1,0-1 1,1 0 0,-1 1-1,1-1 1,0 1-1,0 0 1,0 0 0,0 0-1,0 1 1,1-1-1,-1 1 1,1-1 0,0 1-1,0 0 1,1 0 0,-1 0-1,1 0 1,-1 0-1,1 0 1,0 7 0,-2 0 13,2 1-1,-1 0 1,2 0 0,0 0 0,0 0 0,1 0 0,2 14 0,2-11-89,1 0 1,0-1 0,1 0 0,1 0-1,0 0 1,1-1 0,0 0 0,1-1-1,20 20 1,-16-17-14,-1 1 0,0 0 0,-1 1 0,0 0 0,8 19 0,-19-33 71,0-1 1,0 0-1,0 0 0,0 1 0,-1-1 0,1 0 0,0 1 0,-1-1 0,0 1 0,0-1 0,0 1 0,0-1 0,0 1 0,0-1 0,-1 0 0,0 5 0,0-5 30,0 0 1,0-1-1,0 1 0,-1-1 0,1 1 1,0-1-1,-1 0 0,1 1 0,0-1 0,-1 0 1,0 0-1,1 0 0,-1 0 0,0 0 1,1 0-1,-1-1 0,-2 2 0,-8 0 187,0 1 1,-1-2-1,1 0 0,0 0 0,-18-2 1,10 0-178,-6 3 148,19-2-180,0 1 1,0-1-1,0 0 1,0 0-1,0-1 1,0 0-1,-9-2 1,15 2-79,1 1 0,-1 0-1,0-1 1,1 1 0,-1 0 0,0-1 0,1 1 0,-1-1 0,1 1 0,-1-1 0,0 1 0,1-1 0,0 0 0,-1 1-1,1-1 1,-1 1 0,1-1 0,0 0 0,-1 1 0,1-1 0,0 0 0,0 0 0,0 1 0,-1-1 0,1 0-1,0 0 1,0 1 0,0-1 0,0 0 0,0 0 0,0 1 0,0-1 0,1 0 0,-1 1 0,0-1 0,0 0-1,1 0 1,-1 1 0,0-1 0,1 0 0,-1 1 0,0-1 0,1 1 0,0-2 0,1-1-380,0 0 0,1 0-1,-1 0 1,1 1 0,-1-1 0,1 1 0,0-1 0,3-1 0,40-16-4548,14 4-1275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25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235 66 7495,'0'0'10623,"-11"-11"-8968,-34-33-139,43 43-1442,1 0 0,-1 0-1,0 0 1,0 0-1,0 0 1,0 0 0,0 0-1,0 1 1,0-1-1,0 1 1,0-1 0,0 1-1,0 0 1,0 0-1,0 0 1,0 0 0,0 0-1,0 0 1,0 1 0,0-1-1,0 1 1,0-1-1,-4 3 1,0 0 46,1 0 0,-1 0 1,1 1-1,0 0 0,-6 6 0,5-5-8,-1 1-39,0 0 0,1 0 1,-1 0-1,1 1 0,0-1 0,1 2 0,0-1 0,0 0 0,1 1 0,0 0 1,0 0-1,0 0 0,1 1 0,1-1 0,-1 1 0,2 0 0,-1-1 0,1 1 0,0 0 1,1 0-1,0 0 0,1 10 0,0-17-78,0 1 0,0-1 0,0 0 1,0 0-1,0 1 0,0-1 0,1 0 0,-1 0 0,1 0 1,-1-1-1,1 1 0,0 0 0,0-1 0,0 1 0,0-1 1,0 1-1,0-1 0,0 0 0,0 0 0,1 0 1,-1 0-1,0 0 0,1 0 0,-1-1 0,3 1 0,3 0-15,0 1 0,0-2 0,0 1 0,0-1-1,0 0 1,12-2 0,-18 1 23,1 0 0,0 0 0,-1 0 1,0 0-1,1-1 0,-1 1 0,0-1 0,1 1 0,-1-1 0,0 0 1,0 0-1,0 0 0,-1 0 0,1 0 0,0 0 0,-1-1 0,0 1 1,1 0-1,1-5 0,17-54 87,-17 53-83,7 62 20,-7-8 51,-1-1-1,-3 0 1,-2 0 0,-2 0 0,-2-1 0,-19 69-1,22-95 793,11-30 267,10-20-1046,67-91-2653,-26 35-2901,4 5-3482,-33 47 3644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8.9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0 897,'0'0'4132,"64"82"-4228,-53-69-1314,-1 2-1056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26.8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40 3619,'0'0'13079,"-3"-19"-6854,3 20-6144,-5 23 990,0 0 1,-1 32 0,6-51-1058,-1-1 1,1 1 0,0-1-1,0 1 1,1-1 0,-1 0-1,1 1 1,0-1 0,0 1-1,0-1 1,1 0 0,0 0-1,-1 0 1,1 0-1,1 0 1,-1 0 0,1 0-1,-1-1 1,1 1 0,6 4-1,-7-6-8,-1-1 0,1 0 0,0 0 0,0 0 0,0 0 0,0 0 0,0 0 0,0 0-1,0-1 1,0 1 0,0-1 0,0 1 0,0-1 0,0 0 0,0 0 0,1 0-1,-1 0 1,0 0 0,0-1 0,0 1 0,0-1 0,0 1 0,0-1 0,0 0 0,0 1-1,0-1 1,0 0 0,0-1 0,0 1 0,-1 0 0,1 0 0,0-1 0,-1 1-1,1-1 1,1-1 0,4-7-29,0-1 0,-1 1-1,0-1 1,0 0 0,4-14 0,10-17-1715,-19 42 1379,-1-1 0,1 1 1,0-1-1,0 1 0,-1-1 1,1 1-1,0-1 0,0 1 0,0 0 1,0-1-1,0 1 0,-1 0 0,1 0 1,0 0-1,0 0 0,0 0 1,0 0-1,0 0 0,0 0 0,0 0 1,0 0-1,-1 0 0,1 0 0,0 1 1,0-1-1,0 0 0,0 1 1,-1-1-1,1 1 0,1 0 0,23 14-4717,9 9 2076,-29-22 3793,0 1 0,0-1 1,-1-1-1,1 1 0,0 0 1,1-1-1,-1 0 1,0 0-1,0-1 0,0 1 1,1-1-1,-1-1 1,0 1-1,0 0 0,1-1 1,-1 0-1,7-3 0,31-18-702,-22 8 21,-11 9-68,-1-1 0,0 0 0,0-1 0,0 0-1,-1-1 1,0 0 0,-1 0 0,8-9 0,-15 16 31,0 1 1,0 0-1,0-1 0,0 1 0,0 0 1,1 0-1,-1-1 0,0 1 0,0 0 0,0-1 1,0 1-1,0 0 0,0-1 0,0 1 1,0 0-1,0 0 0,0-1 0,0 1 1,0 0-1,0-1 0,0 1 0,0 0 0,-1-1 1,1 1-1,0 0 0,0 0 0,0-1 1,0 1-1,-1 0 0,1 0 0,0-1 1,0 1-1,0 0 0,-1 0 0,1-1 1,0 1-1,0 0 0,-1 0 0,-17-5 1428,-31 5-738,38 0-602,8 1-140,0 0 0,0 0 0,0 1 0,1-1 0,-1 1 0,0 0-1,1-1 1,0 1 0,-1 0 0,1 0 0,0 1 0,0-1 0,0 0 0,0 1 0,0 0 0,1-1-1,-1 1 1,1 0 0,0-1 0,0 1 0,0 0 0,-1 5 0,-21 72 262,19-59-284,1-1 1,1 41 0,5-59-6,0-2 0,0 1 0,1 0 0,-1 0 0,0-1 0,1 0 0,-1 0 0,0 0 0,1 0 0,-1 0 0,6-2 0,-5 0 6,0 0-1,-1-1 1,1 1 0,-1-1 0,1 0-1,-1 0 1,0 0 0,0 0-1,0-1 1,0 1 0,-1-1 0,0 0-1,1 0 1,-1 0 0,2-7-1,0 3 15,-1 0-1,0-1 0,-1 0 0,0 1 0,0-1 0,1-16 0,28 54-239,-26-26-322,0 0 0,1 0 1,-1-1-1,1 0 0,-1 0 0,1 0 0,-1 0 0,8 0 0,-6-1-934,0 0 0,0 0 0,1-1 0,-1 0 0,0 0 0,9-2 0,-13 0 1423,-1 0-1,0 0 1,0 0 0,0 0-1,0 0 1,-1-1 0,1 1-1,-1-1 1,1 1 0,-1-1-1,0 0 1,0 1 0,0-1-1,0 0 1,-1 0 0,2-4-1,2-7 531,4-25 1866,-8 34-1858,1 0 0,-1 0 1,1 0-1,0 0 0,1 0 0,-1 0 1,1 0-1,0 0 0,0 0 0,1 1 1,0-1-1,3-5 0,-5 10-418,-1 0 0,0-1 0,1 1 0,-1 0 0,0 0 0,1 0 0,-1 0-1,0 0 1,0 0 0,1 0 0,-1 0 0,0 0 0,1 0 0,-1 0 0,0 0 0,1 0 0,-1 0 0,0 0 0,1 0 0,-1 1 0,0-1-1,0 0 1,1 0 0,-1 0 0,0 0 0,0 1 0,1-1 0,-1 0 0,0 0 0,0 0 0,1 1 0,-1-1 0,0 0 0,0 0-1,0 1 1,0-1 0,0 0 0,1 0 0,-1 1 0,0-1 0,0 0 0,0 1 0,0-1 0,0 0 0,0 1 0,0-1 0,0 1 0,6 19 213,-6-17 20,8 36 682,-7-27-862,1 0 0,0-1 1,1 1-1,1-1 0,-1 0 0,2 0 0,0 0 0,8 13 0,-13-23-108,1 0 0,-1-1-1,1 1 1,0 0 0,-1-1 0,1 1-1,0-1 1,-1 0 0,1 1 0,0-1-1,0 1 1,-1-1 0,1 0 0,0 0-1,0 1 1,0-1 0,-1 0 0,1 0-1,0 0 1,0 0 0,0 0 0,0 0-1,-1 0 1,1 0 0,0 0 0,0-1-1,0 1 1,0 0 0,-1 0 0,1-1-1,0 1 1,0 0 0,-1-1 0,1 1 0,0-1-1,-1 1 1,2-2 0,25-26 66,-20 20-80,2-2-47,-3 3-137,1 0 0,-1 1 0,1-1 0,0 1 0,1 1 0,11-8 0,-18 14 169,-1-1-1,1 1 1,0-1-1,-1 1 0,1-1 1,0 1-1,-1-1 1,1 1-1,0 0 0,-1-1 1,1 1-1,-1 0 0,0 0 1,1-1-1,-1 1 1,1 0-1,-1 0 0,0 0 1,0 0-1,0-1 1,1 1-1,-1 0 0,0 0 1,0 0-1,0 0 1,0 0-1,1 5-46,2 2 88,1-1 0,-1 1 0,1-1 1,0 0-1,1-1 0,0 1 0,0-1 0,0 0 0,1 0 0,0 0 0,0-1 0,0 0 1,1 0-1,0-1 0,0 0 0,0 0 0,0 0 0,1-1 0,-1 0 0,1-1 1,14 4-1,11-1 84,1 0 0,0-2 0,64-3 1,-56 0-159,28-2-1505,-26-1-2546,-12 0-3689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28.3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0 224,'0'0'5739,"0"21"-4367,-2 339 2685,1 374-2873,2-382-4354,-1-335 618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29.7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322 112 7015,'0'0'8787,"8"-3"-8051,19 2-120,0 1 0,-1 2 0,43 7 0,36 2 123,573-14 881,2-31-1647,-616 31 41,49-3-153,69-3-296,195-36 0,-340 30 480,-33 13-3,1 0 0,-1 0 0,0 0 0,0 0 0,1 1-1,-1 0 1,1 0 0,5-1 0,-9 3-6,0 0 0,0 0 0,0 0-1,0 0 1,0 1 0,0-1 0,-1 0 0,1 0 0,0 0 0,-1 1-1,1-1 1,-1 0 0,1 1 0,-1-1 0,0 0 0,0 1 0,1-1-1,-1 1 1,0-1 0,0 2 0,1 3 92,20 120 569,-5 2 1,0 177-1,-16 374-45,1-646-635,2 0-1,1 1 1,2-1 0,1-1 0,11 34 0,69 155 64,-9-24-23,-77-194-53,3 8 28,0 0 0,-1 0 0,0 1 0,-1-1 0,1 15 0,-49-20 688,-391 38-456,-176 14-205,363-40-66,-1015 41 17,1191-60-2,-73-11-1,114 8 33,0-2 1,1-2 0,0-1-1,-50-20 1,79 27 43,3 2-21,0 0-80,-2 0 5,2 0-26,4-24-3321,18-4-1037,-3 11-2201,-4 7-2202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30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0 8392,'0'0'9807,"-7"9"-8724,2-1-974,0-1 0,1 2 0,0-1-1,0 0 1,1 1 0,0 0 0,0 0 0,-1 11-1,-8 85 670,8-51-314,-6 36-109,-5 35 377,6 1 0,7 140 1,3-256-1182,0 0 1,0 0-1,1-1 1,1 1 0,0-1-1,6 14 1,-8-20 115,1 1 0,0-1-1,-1 0 1,1 0 0,1 0 0,-1 0 0,0-1 0,1 1 0,-1 0 0,1-1 0,0 0-1,0 1 1,0-1 0,0-1 0,0 1 0,0 0 0,0-1 0,1 1 0,6 1-1,4-2-8378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31.8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69 306 1121,'0'0'5910,"0"-18"-4570,-1-3-1044,0-25 2802,7-57-1,-5 95-2289,0-1 1,0 0-1,-1 1 1,0-1-1,0 0 0,-1 1 1,-2-11-1,2 17-717,1 0 0,-1-1 0,0 1-1,0 0 1,0 0 0,-1 0 0,1 0 0,0 0 0,-1 1 0,0-1-1,1 0 1,-1 1 0,0-1 0,0 1 0,0-1 0,1 1 0,-2 0-1,1 0 1,0 0 0,0 0 0,0 0 0,0 0 0,-1 1 0,1-1-1,0 1 1,0-1 0,-1 1 0,1 0 0,-1 0 0,-3 1 0,4 4-65,1 0 0,0 0 0,-1 0 0,1 0 0,1 1 0,-1 10 0,1-13-6,-3 23 2,2 0 0,0 0 0,2 0 0,1 0 0,1 0 0,1 0 0,2-1-1,0 0 1,11 29 0,-9-36-424,-1 1 0,0 0 0,-2 0-1,5 30 1,-9-42 176,-1 0-1,1 0 1,-1 0 0,-1 1 0,1-1-1,-1 0 1,-1 0 0,1 0-1,-1-1 1,0 1 0,-1 0-1,0-1 1,0 1 0,0-1 0,-7 10-1,4-7-3328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32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18 6182,'0'0'12396,"-43"-17"-12332,76 24 64,17 3 0,10-1-128,6-7-256,-2-2-1730,-4 0-2146,-10 0-1153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32.9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0 4164,'0'0'9887,"-6"0"-8195,4 1-1574,0 0 0,-1 0-1,1-1 1,0 1 0,0 1 0,0-1 0,0 0-1,0 0 1,0 1 0,0-1 0,1 1 0,-1 0-1,0 0 1,1-1 0,-1 1 0,1 0 0,0 0-1,0 0 1,0 0 0,0 1 0,0-1 0,0 0-1,0 0 1,1 1 0,-1-1 0,1 0 0,-1 3-1,-13 87 1945,12-70-1678,-2 10-166,1 1 0,1 0-1,2 0 1,6 46 0,-4-73-369,0 1-1,0-1 1,0 1 0,1-1-1,0 0 1,0 0-1,1 0 1,-1 0 0,1-1-1,0 0 1,1 1 0,0-2-1,-1 1 1,10 7-1,-10-9-371,0-1 0,0 1-1,0-1 1,0 1 0,1-1-1,-1-1 1,1 1 0,-1 0 0,1-1-1,-1 0 1,1 0 0,0-1-1,0 1 1,-1-1 0,1 0-1,0 0 1,0 0 0,-1-1-1,1 0 1,0 0 0,8-3-1,-10 2 357,0 0-1,1 0 0,-1 0 1,0-1-1,0 0 0,0 1 0,-1-1 1,1 0-1,-1-1 0,1 1 1,-1 0-1,0-1 0,0 1 1,-1-1-1,1 1 0,-1-1 0,0 0 1,0 0-1,0 0 0,1-6 1,1-10 1064,-1-1 0,-1-32 1,-1 49-693,0-66 6473,-1 70-6568,1-1-1,-1 1 1,1 0 0,-1-1-1,1 1 1,-1 0 0,0 0-1,1 0 1,-1-1-1,1 1 1,-1 0 0,0 0-1,1 0 1,-1 0 0,0 0-1,1 0 1,-1 0 0,0 0-1,1 1 1,-1-1 0,1 0-1,-1 0 1,0 0-1,1 1 1,-1-1 0,1 0-1,-1 1 1,1-1 0,-1 0-1,1 1 1,-1-1 0,1 1-1,-1-1 1,1 1 0,-1-1-1,1 1 1,0-1-1,-1 2 1,-5 11 20,1 0 0,1 0 0,0 1 0,1-1 0,0 1 0,1 0 1,1 0-1,0 0 0,1 0 0,2 22 0,-1-34-134,0 0 1,0 0-1,-1 0 1,1 0-1,1-1 1,-1 1-1,0 0 1,0-1-1,1 1 1,-1-1-1,0 1 1,1-1-1,0 0 1,-1 0-1,1 1 1,0-1-1,-1 0 1,1-1-1,0 1 1,0 0-1,0 0 1,0-1-1,0 1 1,0-1-1,0 0 1,0 1-1,0-1 1,0 0-1,0 0 1,0 0-1,0-1 1,2 1-1,2 0-25,0-1 0,-1 1 0,1-1-1,-1 0 1,1 0 0,-1 0-1,1-1 1,-1 0 0,0 0-1,10-5 1,-9 1 20,0-1-1,-1 1 1,0-1-1,0 0 1,-1 0 0,1-1-1,-2 1 1,1-1 0,-1 0-1,0 0 1,-1 0-1,1 0 1,-2 0 0,2-11-1,9-30-1013,-11 46 668,0 0 0,1 1 0,-1-1 0,1 1 1,-1-1-1,1 1 0,0 0 0,0 0 0,0 0 0,0 0 0,0 0 0,0 0 0,1 0 0,-1 1 0,1-1 0,-1 1 0,1 0 0,-1-1 0,1 1 0,5-1 0,7-1-874,-1 0-1,0 1 0,16-1 0,7 0 1021,-38 3 650,-1 1 1,1-1-1,0 1 1,0-1 0,0 1-1,0 0 1,0-1-1,0 1 1,0 0 0,0 0-1,0 0 1,0 0-1,0 0 1,1 0 0,-1 0-1,0 0 1,1 0-1,-1 0 1,1 0 0,-1 1-1,1-1 1,-1 0-1,1 3 1,-5 44 1497,6-37-2033,0 0 1,0 0 0,1 0-1,0 0 1,1 0-1,7 17 1,-3-15-318,-3-7 681,-1 0-1,1 0 1,-1 1 0,-1-1-1,1 1 1,2 13 0,-5-19-220,0 1 0,0-1 0,0 1 0,-1-1 0,1 1 1,0-1-1,-1 1 0,1-1 0,-1 0 0,1 1 0,-1-1 1,0 0-1,0 1 0,1-1 0,-1 0 0,0 0 0,0 0 0,0 1 1,0-1-1,0 0 0,-1 0 0,1-1 0,0 1 0,0 0 0,-1 0 1,1-1-1,-1 1 0,1 0 0,0-1 0,-1 0 0,1 1 0,-1-1 1,1 0-1,-1 0 0,1 1 0,-1-1 0,1 0 0,-2-1 1,2 2-152,1-1 0,-1 0 0,0 0 0,1 0 1,-1 0-1,0 1 0,1-1 0,-1 0 1,1 0-1,-1 0 0,0 0 0,1 0 1,-1 0-1,0-1 0,1 1 0,-1 0 0,1 0 1,-1 0-1,0-1 0,1 1 0,-1 0 1,1 0-1,-1-1 0,1 1 0,-1-1 0,1 1 1,-1 0-1,1-1 0,-1 1 0,1-1 1,0 1-1,-1-1 0,1 1 0,0-1 1,-1 1-1,1-1 0,0 0 0,0 1 0,-1-1 1,1 1-1,0-1 0,0 0 0,0 1 1,0-1-1,0 0 0,0 1 0,0-1 1,0 1-1,0-1 0,0 0 0,0 1 0,1-1 1,-1 1-1,0-1 0,0 0 0,0 1 1,1-1-1,0 0 0,21-39-6045,13-1 172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33.3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0 9545,'0'0'7442,"0"12"-6188,0-7-1195,-1 2 77,1 0 1,0 0-1,0 1 0,0-1 0,1 0 1,0 1-1,1-1 0,0 0 0,0 0 1,0 0-1,1 0 0,0-1 0,0 1 1,1-1-1,0 0 0,0 0 1,0 0-1,6 6 0,-3-7-109,0 0 1,0-1-1,1 1 0,-1-1 0,1-1 0,0 0 1,0 0-1,0 0 0,0-1 0,0 0 1,1-1-1,-1 0 0,1 0 0,-1-1 0,1 0 1,-1 0-1,0-1 0,1 0 0,-1 0 1,1-1-1,-1-1 0,0 1 0,0-1 1,0 0-1,-1-1 0,1 0 0,-1 0 0,0-1 1,10-8-1,1 1 28,-10 14-1479,-7 32-3648,-2-10 2293,1 24-5447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38.1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36 5605,'0'0'10730,"-1"-6"-9406,-4-18-171,4 18-117,-9 15 3937,2 12-3491,1 32-2367,6-37 1438,-14 183 20,7-80-105,10-105-1225,-2-14 395,1 1 1,0 0-1,-1-1 0,1 1 1,0-1-1,0 1 0,0-1 1,-1 1-1,1-1 0,0 0 1,0 1-1,0-1 0,0 0 1,0 0-1,0 1 0,0-1 1,0 0-1,0 0 0,0 0 1,-1 0-1,1 0 1,0-1-1,0 1 0,1 0 1,6 0-518,24 0-6423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39.1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12 213 1986,'0'0'11632,"-2"-7"-9635,-6-14 671,6 46 959,7 53-1722,-4-71-1886,1-1 1,0 0-1,0 0 1,0 0-1,1 0 1,0 0-1,0-1 0,6 8 1,-9-12-14,1 0 0,-1 0 0,1 0 0,0 0 0,-1 0 1,1 0-1,0 0 0,0 0 0,0-1 0,0 1 0,0 0 0,0 0 0,0-1 0,0 1 0,0-1 0,0 1 0,0-1 1,0 1-1,1-1 0,-1 0 0,0 1 0,0-1 0,0 0 0,1 0 0,-1 0 0,0 0 0,0 0 0,0 0 0,1 0 1,-1 0-1,0-1 0,0 1 0,0 0 0,1-1 0,-1 1 0,0-1 0,0 1 0,0-1 0,0 0 0,0 1 1,0-1-1,0 0 0,0 0 0,0 1 0,-1-1 0,1 0 0,0 0 0,0 0 0,-1 0 0,2-2 0,16-25 19,-2 0-1,0-1 1,-2-1-1,-1 0 0,-2-1 1,11-46-1,-19 43 1503,-2 38-1497,0 0 0,-1 0 0,0 0 0,1 1 0,-1-1 0,-1 0 0,0 8 0,0-1 18,0 18-24,0-13-9,0-1 0,1 1 0,1-1 0,3 18 0,-4-31-14,1 1 1,-1-1-1,1 0 0,-1 1 0,1-1 0,0 0 1,0 1-1,0-1 0,0 0 0,0 0 0,1 0 1,-1 0-1,1 0 0,-1 0 0,1 0 0,0-1 1,0 1-1,0-1 0,-1 1 0,2-1 0,-1 1 1,0-1-1,0 0 0,0 0 0,0 0 1,1-1-1,-1 1 0,1 0 0,-1-1 0,0 1 1,1-1-1,2 0 0,-2-1 1,-1 1 0,1-1 0,-1 0-1,1-1 1,-1 1 0,1 0 0,-1-1 0,0 1 0,0-1-1,0 0 1,0 1 0,0-1 0,0 0 0,0 0 0,-1 0 0,1-1-1,-1 1 1,1 0 0,-1-1 0,1-2 0,28-60 51,-25 51-49,1-2-87,-1 0 1,-1 0-1,3-28 0,7-24-488,-14 68 407,1-1 0,-1 0 0,0 1 0,0-1 0,1 0 0,-1 1 0,1-1 0,-1 1 1,0-1-1,1 0 0,-1 1 0,1-1 0,-1 1 0,1-1 0,0 1 0,-1 0 0,1-1 0,-1 1 0,1 0 0,0-1 0,-1 1 0,2 0 0,16 0-9432,-5 5 1892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9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3043,'0'0'4644,"128"91"-3715,-101-72-929,-2 1-64,0 3-32,2 1-833,2 0-1665,4 2-1346</inkml:trace>
  <inkml:trace contextRef="#ctx0" brushRef="#br0" timeOffset="1">1072 638 2114,'0'0'1409,"138"36"-576,-92-27 673,-5 0-1378,-3 1-64,1 1-64,-2 0-32,3 2 32,-1-2 0,4 0-609,1 2-160,-1 1-127,-1-1 864,-3 0-3588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40.3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63 322 7303,'0'0'8771,"31"-6"-5312,-30 5-3466,0 0 0,0 0-1,0 0 1,-1 0 0,1 0-1,0 0 1,0-1 0,-1 1 0,1 0-1,-1 0 1,1 0 0,-1-1-1,1 1 1,-1 0 0,0-1 0,0 1-1,0 0 1,1-1 0,-1 1-1,-1 0 1,1-1 0,0 1 0,0 0-1,0-1 1,-1 1 0,1 0-1,0-1 1,-1 1 0,0 0 0,1 0-1,-1 0 1,0-1 0,1 1-1,-1 0 1,0 0 0,0 0 0,0 0-1,0 0 1,0 0 0,0 1-1,-1-2 1,0 1-13,0 0 0,0 1 0,0-1 0,0 1 0,-1 0-1,1-1 1,0 1 0,0 0 0,0 0 0,0 1 0,0-1 0,0 0 0,0 0 0,0 1 0,0 0-1,0-1 1,0 1 0,0 0 0,0 0 0,0 0 0,1 0 0,-1 0 0,0 0 0,1 1 0,-1-1-1,-2 3 1,0 0 51,1 0-1,0 0 0,0 0 1,0 0-1,0 0 0,1 0 1,0 1-1,0-1 0,0 1 1,0 0-1,1-1 0,0 1 1,0 0-1,0 0 0,0 0 1,1 0-1,0 8 0,0-10 30,1 1-1,0-1 0,0 1 1,0-1-1,0 1 0,1-1 1,-1 0-1,1 1 0,0-1 1,0 0-1,0 0 0,0 0 1,1 0-1,-1-1 0,1 1 1,-1-1-1,1 1 0,0-1 1,0 0-1,0 0 0,1 0 1,-1-1-1,6 3 0,1 0-24,1 0-1,0 0 1,-1-2-1,1 1 0,1-1 1,-1-1-1,0 0 1,0 0-1,0-1 1,1-1-1,-1 0 1,0 0-1,0-1 0,0 0 1,0-1-1,0-1 1,-1 1-1,1-2 1,-1 1-1,0-2 0,0 1 1,-1-1-1,1-1 1,-1 0-1,-1 0 1,1 0-1,-1-1 1,-1-1-1,0 1 0,8-12 1,-14 18-31,1-1 1,-1 1 0,0 0-1,1 0 1,-1-1-1,0 1 1,-1-1-1,1 1 1,0-1 0,-1 0-1,1 1 1,-1-1-1,0 1 1,0-1-1,0 0 1,-1-4 0,1 6 12,-1 0 0,1 0 0,-1 0 0,0 0 0,0 0 0,1 0 0,-1 0 0,0 0 0,0 0 0,0 0 0,0 0 0,0 0 0,0 1 0,0-1 0,0 0 0,0 1 0,0-1 0,-1 1 0,1-1 0,0 1 0,0 0 0,-1-1 0,1 1 0,0 0 0,0 0 0,-1 0 0,1 0 0,0 0 0,-1 0 0,1 0 0,0 0 0,0 1 0,-3 0 1,1 0-4,0 0 1,0 0 0,0 1 0,0-1 0,0 1-1,1 0 1,-1 0 0,0 0 0,1 0 0,-1 0 0,1 1-1,0-1 1,0 1 0,0-1 0,0 1 0,0 0-1,1 0 1,-1 0 0,1 0 0,0 0 0,0 0 0,-1 5-1,-2 3 113,1 0-1,1 1 1,0-1-1,0 1 1,1 13-1,1-23-121,0 0 1,0 0-1,0 0 0,1 0 0,-1 0 0,1 0 0,0 0 1,-1 0-1,1 0 0,0-1 0,0 1 0,0 0 1,0 0-1,0-1 0,1 1 0,-1-1 0,0 1 0,1-1 1,-1 0-1,1 1 0,2 0 0,1 1 10,0 0 0,0-1 0,0 0 1,0 0-1,0 0 0,1-1 0,-1 1 0,6-1 0,-2 1-301,-1-1 0,1-1-1,0 0 1,-1 0 0,1-1 0,-1 0-1,1 0 1,-1-1 0,1 0 0,13-5-1,-9-1-1116,-1 0-1,0-1 1,0 0-1,0-1 1,-2-1-1,1 0 0,-1 0 1,13-20-1,3-9-34,28-59-1,2-5 1932,-47 89-334,29-49 945,-17 30 12339,-20 56-11892,-1 4-1494,-11 365 4075,10-390-4472,1 0 1,0 0-1,0 1 1,0-1-1,0 0 1,0 0-1,0 0 1,0 1-1,0-1 0,1 0 1,-1 0-1,0 0 1,1 1-1,-1-1 1,1 0-1,-1 0 1,1 0-1,0 0 1,-1 0-1,3 2 1,-3-3 110,1 0 1,0-1 0,0 1-1,-1 0 1,1 0-1,0 0 1,0 0 0,0-1-1,-1 1 1,1 0 0,0-1-1,-1 1 1,1 0-1,0-1 1,-1 1 0,1-1-1,0 1 1,-1-1-1,1 0 1,-1 1 0,1-1-1,0-1 1,35-53-5124,-30 46 4995,21-33-1148,27-51-2215,-49 84 4005,-1-1 0,0 0 1,-1 0-1,0 0 0,-1 0 0,0-1 0,-1 1 0,0-13 0,0 22-87,-1 1-1,0 0 0,0-1 1,0 1-1,0-1 1,0 1-1,0-1 0,0 1 1,0 0-1,0-1 1,0 1-1,-1-1 0,1 1 1,0-1-1,0 1 1,0 0-1,0-1 0,-1 1 1,1-1-1,0 1 1,0 0-1,-1-1 0,1 1 1,0 0-1,-1-1 1,1 1-1,0 0 0,-1 0 1,1-1-1,-1 1 1,-12 5 2555,-10 20-650,21-20-1736,0 0 0,0 0 0,0 1 0,0-1-1,1 1 1,0-1 0,0 1 0,0-1 0,1 1 0,-1-1 0,2 1 0,0 9-1,0-12-319,0 0-1,0 0 0,0 0 0,1 0 0,-1 0 0,1-1 1,0 1-1,0 0 0,0-1 0,0 0 0,0 1 1,0-1-1,1 0 0,-1 0 0,1 0 0,0 0 0,-1-1 1,1 1-1,0-1 0,0 1 0,0-1 0,0 0 0,3 1 1,11 2-1658,0 0 0,27 2 0,-19-3-1729,10 1-3520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44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8 101 8712,'0'0'13533,"-1"0"-13465,1 0 0,0 0 0,0 0 0,-1 0 0,1 0 0,0 0 0,-1 0 0,1 1 0,0-1 0,0 0 0,-1 0 0,1 0 0,0 0 0,0 0 0,-1 0 0,1 1 0,0-1 0,0 0 0,0 0 0,-1 0 0,1 1-1,0-1 1,0 0 0,0 0 0,0 1 0,0-1 0,-1 0 0,1 0 0,0 1 0,0-1 0,0 0 0,0 0 0,0 1 0,0-1 0,0 0 0,0 0 0,0 1 0,0-1 0,0 0 0,0 1 0,0-1 0,0 0 0,0 0 0,0 1 0,0 12 682,3 24 472,-2-35-1215,-1-1 1,1 0-1,0 1 1,-1-1-1,1 0 0,0 0 1,0 0-1,0 0 1,0 0-1,0 0 0,0 0 1,0 0-1,1 0 0,-1 0 1,0 0-1,0-1 1,1 1-1,-1 0 0,0-1 1,1 1-1,-1-1 0,1 0 1,-1 1-1,3-1 1,7 1-16,-1 0 0,1-1 0,-1 0 0,1-1 0,-1 0 1,1-1-1,-1 0 0,0 0 0,0-1 0,0 0 1,0-1-1,0 0 0,9-7 0,47-32-1722,-3-8-4445,-31 23 208,3 0-7096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45.6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32 5125,'0'0'12337,"-3"-7"-10666,0-1-1403,-4-8 809,4 18-476,2 14-92,-9 129 2409,-1 43-1778,12-86-796,0-52-2549,-1-1-6366,0-27-1262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46.6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71 6854,'0'0'10378,"-3"-11"-8707,-8-37-598,8 37-603,4 14-390,-1 1 0,1-1 0,0 1 1,0-1-1,0 1 0,1-1 0,2 7 0,4 8 341,2 17 280,-2 1-1,6 66 1,-9-59-140,14 61 1,-17-99-545,-1 0 0,1 0 1,0 0-1,0-1 0,1 1 1,-1-1-1,1 1 0,6 7 1,-8-11-16,0 0 0,0 0 1,0-1-1,0 1 0,0 0 0,1 0 0,-1 0 1,0-1-1,0 1 0,0-1 0,1 1 1,-1-1-1,0 1 0,1-1 0,-1 0 1,0 0-1,1 0 0,-1 1 0,0-1 1,1-1-1,-1 1 0,0 0 0,1 0 1,-1 0-1,0-1 0,1 1 0,-1 0 0,0-1 1,0 0-1,1 1 0,-1-1 0,0 0 1,0 1-1,0-1 0,0 0 0,0 0 1,0 0-1,0 0 0,1-2 0,16-19 60,-1-1-1,-1-1 1,-1 0 0,-1-1-1,16-43 1,-5 13-111,63-112-330,-89 172 330,0 0 1,0-1-1,1 1 1,-1 0-1,1 0 1,1-1-1,-1 1 1,2 5-1,-1 11 64,-3 49 162,0-32 49,2 1-1,8 63 1,-7-95-219,1 1-1,0-1 1,1 1-1,0-1 1,0 0-1,0 0 1,1 0-1,0-1 1,0 1-1,1-1 1,0 0-1,0 0 1,0-1-1,1 1 1,0-1-1,0 0 1,0-1-1,1 0 1,-1 0-1,1 0 1,0-1 0,0 1-1,0-2 1,1 1-1,-1-1 1,1 0-1,-1-1 1,1 0-1,-1 0 1,1 0-1,0-1 1,0 0-1,-1-1 1,1 0-1,14-3 1,-10-1 2,1 0 1,-1 0-1,-1-2 1,1 1-1,-1-2 0,0 1 1,-1-1-1,1-1 1,-2 0-1,1 0 1,-1-1-1,-1 0 0,0-1 1,0 0-1,-1 0 1,7-16-1,-11 21-12,-1 0 0,0-1 0,0 1 0,-1-1-1,1 1 1,-2-1 0,1 0 0,-1 1 0,0-1 0,0 0 0,-1-8 0,0 15-3,1-1 1,-1 1 0,1-1 0,-1 1 0,1-1 0,-1 1-1,1 0 1,-1-1 0,0 1 0,1 0 0,-1-1 0,1 1-1,-1 0 1,0-1 0,1 1 0,-1 0 0,0 0-1,1 0 1,-1 0 0,0 0 0,1 0 0,-1 0 0,0 0-1,0 0 1,1 0 0,-1 0 0,0 0 0,1 1 0,-1-1-1,0 0 1,1 0 0,-2 1 0,-22 10-134,16-3 141,1-1 0,0 2 0,0-1 0,0 1 0,1 0 0,1 0 1,-1 1-1,-5 16 0,7-19-2,1 1 0,1-1 0,0 1 1,0 0-1,0 0 0,1-1 0,0 1 0,1 0 1,-1 0-1,2 0 0,-1 0 0,4 16 0,-2-20-18,0 0-1,0 0 0,1 0 1,0 0-1,0 0 0,0-1 1,0 1-1,1-1 0,-1 0 1,1 0-1,0 0 0,0 0 1,0-1-1,0 0 0,0 0 1,0 0-1,1 0 0,-1 0 1,1-1-1,-1 0 0,1 0 1,0 0-1,-1-1 0,8 1 1,1 0-415,0-1 0,0 1 0,1-2 0,-1 0 1,0-1-1,-1 0 0,25-7 0,-23 2-1112,-1 0-1,0-1 0,0 0 0,0-1 1,-1-1-1,-1 0 0,0 0 0,11-13 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46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1 4644,'0'0'12973,"-27"67"-11052,23-8-543,4 3-161,0 1-544,0 4-321,12-3-320,0-7-32,3-8-64,-5-6-1057,-4-12-1954,-4-3-801,-2-5-2402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47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1 380 6694,'0'0'1463,"6"-17"-710,-1 5-595,0-1-13,0 0-1,1 1 0,0-1 1,1 2-1,0-1 0,1 1 1,14-17-1,148-125-21,-72 69 1713,-94 89 2121,-1 30-2351,-4 104 1594,-2-89-2595,3 0 0,1 0 0,3 0 0,12 55-1,-16-103-605,0 0-1,0 0 0,0 0 0,1 0 1,-1 0-1,1 0 0,0 0 0,0 0 1,-1 0-1,1 0 0,0 0 1,1 0-1,-1 0 0,0-1 0,0 1 1,1-1-1,-1 1 0,1-1 0,-1 1 1,1-1-1,0 0 0,0 0 0,0 1 1,-1-1-1,1-1 0,4 3 1,-3-4 13,0 0 0,0 1 0,-1-1 0,1 0 0,0 0 0,0 0 0,-1-1 0,1 1 0,0-1 0,-1 1 0,0-1 0,1 0 0,-1 0 0,0 0 0,0 0 0,0-1 0,0 1 0,2-4 0,30-40 36,-1-2 0,29-59 0,-62 109-69,-1 0 0,0 1 0,1-1 0,0 0 0,0 0 0,-1 1 0,1-1 0,1 0-1,-1 1 1,0-1 0,1 3 0,1 8 7,-4 45 90,1-21 59,5 54 1,-4-88-146,0-1 1,1 1-1,-1-1 0,1 1 1,0-1-1,0 0 0,0 0 1,0 1-1,0-1 0,1 0 1,-1 0-1,1 0 0,-1 0 1,1 0-1,-1-1 0,1 1 1,0 0-1,0-1 0,0 1 1,0-1-1,0 0 0,1 1 1,-1-1-1,0 0 0,0-1 0,1 1 1,-1 0-1,1-1 0,-1 1 1,1-1-1,2 1 0,-1-1-6,0 0 0,-1 0 0,1 0-1,0-1 1,-1 1 0,1-1 0,0 0-1,-1 0 1,1 0 0,-1 0-1,1-1 1,-1 1 0,1-1 0,-1 0-1,0 0 1,0 0 0,0-1 0,0 1-1,-1-1 1,4-2 0,0-3-24,1-1 0,-1 1 0,-1-1 0,0 0 0,0 0 0,-1 0 0,0-1-1,0 0 1,-1 1 0,0-1 0,1-13 0,-4 23-50,-3 2 75,1 1 0,0 0 0,-1 0 0,1 0 0,0 0 0,1 0 0,-1 0 1,0 0-1,-1 6 0,0-3 9,2-4 11,0 0 3,-1 1 0,1-1 0,0 1 0,0-1 0,0 1 0,1 0 0,-1-1 0,0 1 0,1 0 0,0 0 0,0 4 0,36-6-8218,-10-1 1905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47.8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0 5862,'0'0'12646,"-1"15"-10697,-31 295 2594,28-224-4473,4-49-3480,0-33 2725,2 4-4045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48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0 15246,'0'0'11179,"-33"142"-10122,16-77 0,1 0-769,3 1 1,3-7-225,2-6-64,4-7 0,-3-5-225,7-7-736,0-12-1441,0-7-2210,4-8-1538,15-7-3523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48.4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1 8744,'0'0'14569,"-1"8"-12978,-13 238 1975,10 9-5862,4-250 1879,0-1-497,0 0 1,0-1 0,0 1-1,0 0 1,-1 0 0,0-1-1,1 1 1,-3 4 0,-6 5-6502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48.7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135 188 11018,'0'0'12460,"143"-35"-12396,-102 33-64,-12 2-704,-10 0-2307,-13 24-12043</inkml:trace>
  <inkml:trace contextRef="#ctx0" brushRef="#br0" timeOffset="1">0 414 9545,'0'0'4452,"162"-52"-4452,-86 20-320,3-2-5061</inkml:trace>
  <inkml:trace contextRef="#ctx0" brushRef="#br0" timeOffset="2">694 0 12268,'0'0'10409,"-101"153"-8295,68-77-1153,12 8-704,4 6-257,5 5-993,-7 9-3876,-8 4-7975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9.6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3523,'0'0'2627,"135"57"-1730,-92-49 1089,7-1-737,2 1-1217,4-3-32,4 1 0,6-4-256,4 1-1282,3 1-1441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54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279 38 6887,'0'0'12881,"-18"-6"-10938,8 2-1714,-4-1 177,0-1 1,-1 2-1,0 0 0,0 1 1,0 1-1,0 0 1,0 1-1,-21 1 1,31 0-305,-1 1 0,1 0 0,0 0 0,-1 1 0,1 0 0,0 0 0,0 0 0,0 0 0,0 1 0,0 0 0,1 0 0,-1 0 1,1 1-1,0-1 0,-5 7 0,7-8-101,0 1 0,1-1-1,0 1 1,-1 0 0,1 0 0,0 0 0,0-1 0,0 1 0,1 0 0,-1 0 0,1 0 0,-1 0-1,1 0 1,0 0 0,0 1 0,1-1 0,-1 0 0,1 0 0,-1-1 0,1 1 0,0 0 0,0 0 0,0 0-1,1 0 1,-1-1 0,0 1 0,1 0 0,0-1 0,3 4 0,14 18-123,40 38 1,-39-43-34,0 2-1,25 35 1,-39-49 134,-2 1 0,1 0 0,-1 1 0,0-1 0,-1 1 0,0-1 0,0 1 0,-1 0 0,0 0 0,-1 0 0,1 19 0,-2-27 33,0 1 0,0-1 0,0 1 0,-1-1 0,1 1 0,0-1 0,-1 1 0,0-1 0,1 1 0,-1-1 0,0 0 0,1 1 0,-1-1 0,0 0 0,0 0 0,0 1 0,0-1 0,-1 0 0,1 0-1,0 0 1,-2 0 0,-1 2 72,0-1-1,0 0 1,0 0-1,-1 0 1,1 0-1,-10 1 0,-4 0 213,1-1 0,-30-1 0,46 0-352,-1-1 1,0 0-1,1 0 0,-1 0 0,1 0 1,-1-1-1,1 1 0,-1 0 1,1-1-1,-1 1 0,1-1 1,-1 1-1,1-1 0,-1 0 1,1 0-1,-2-1 0,2 1-43,1 0 0,0 0 0,0 0 0,0 0-1,0 0 1,-1 0 0,1 0 0,1 0 0,-1 0 0,0 0 0,0 0-1,0 0 1,0 0 0,1 0 0,-1 0 0,0 0 0,1 0-1,-1 0 1,1 0 0,0 0 0,-1 0 0,1 0 0,-1 0-1,1 0 1,0 1 0,0-1 0,0 0 0,1 0 0,4-6-480,0 1 1,1 0-1,0 1 1,1 0 0,-1 0-1,1 0 1,0 1-1,11-4 1,77-26-5402,-40 16 3078,-1-2 1288,66-36 1,-100 45 2365,-1-1 0,-1-1 0,25-22 0,-43 35-563,-1 0 1,1-1 0,0 1-1,-1 0 1,1-1-1,-1 1 1,1 0 0,0-1-1,-1 1 1,1-1-1,-1 1 1,0-1 0,1 1-1,-1-1 1,1 0-1,-1 1 1,0-1 0,1 1-1,-1-1 1,0 0-1,0 1 1,0-1 0,1 0-1,-1 1 1,0-1-1,0 0 1,0 0 0,0 1-1,0-1 1,0 0-1,0 1 1,0-1 0,-1 0-1,1 1 1,0-1-1,0 0 1,0 1 0,-1-1-1,1 0 1,0 1-1,-1-2 1,-1 2 71,1-1 1,-1 0-1,1 1 0,-1-1 1,1 1-1,-1-1 1,0 1-1,1 0 0,-1 0 1,1 0-1,-1 0 0,0 0 1,1 0-1,-1 0 1,0 0-1,1 1 0,-2 0 1,-5 1-26,1 1-1,0 1 1,1 0 0,-1 0 0,0 0 0,1 0-1,0 1 1,0 0 0,1 1 0,-1-1 0,-8 12 0,6-6 80,-1 1 1,1 0 0,1 0-1,0 1 1,-7 21 0,12-31-287,1 1 0,-1-1 0,1 1 0,0 0 0,1-1 0,-1 1 0,1 0 0,0 0 0,-1 0 0,2-1 0,-1 1 0,0 0 0,2 6 0,-1-8-46,0-1-1,0 1 0,1-1 0,-1 1 1,0-1-1,1 0 0,-1 1 0,1-1 0,-1 0 1,1 0-1,-1 0 0,1 0 0,0 0 1,0 0-1,-1-1 0,1 1 0,0-1 0,0 1 1,0-1-1,0 0 0,0 1 0,-1-1 1,1 0-1,0 0 0,0 0 0,2-1 0,0 1 0,0-1 0,0 0 0,0 1-1,0-1 1,0-1 0,-1 1 0,1-1-1,0 1 1,-1-1 0,1 0 0,-1 0-1,0 0 1,0-1 0,0 1 0,0-1-1,0 0 1,0 0 0,-1 0-1,1 0 1,-1 0 0,0-1 0,0 1-1,2-5 1,27-31 127,-27 46-267,-3-4 127,13 53 158,-3 1 0,6 93-1,-10 119 585,-5-281-673,0 0 1,0 1 0,2-1 0,-1 1-1,2-1 1,-1 1 0,12-18 0,-5 7-65,99-187-4862,-49 95-7757,-45 84 4604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54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5958,'0'0'14595,"0"7"-13437,0 16-516,-1-12-393,1 1 0,0 0 0,1-1 0,0 1 0,5 20 0,-5-29-253,0 0 1,0 0 0,0 0-1,1-1 1,-1 1 0,1-1-1,-1 1 1,1-1 0,0 1 0,0-1-1,0 0 1,1 0 0,-1 0-1,0 0 1,1 0 0,-1 0-1,1-1 1,0 1 0,0-1-1,-1 0 1,1 0 0,0 0-1,0 0 1,0-1 0,0 1-1,0-1 1,0 1 0,5-1-1,-2 0-58,-1 0 0,1 0-1,0 0 1,-1-1 0,1 0-1,-1 0 1,1 0-1,-1-1 1,0 0 0,0 0-1,0 0 1,0-1-1,0 1 1,6-5 0,-1-2-160,-1 0 0,0 0 0,0-1 1,14-21-1,-14 17 24,-7 11 212,-1 0 0,1 0-1,0 0 1,0 1-1,0-1 1,0 1-1,0-1 1,0 1 0,1 0-1,4-3 1,4 33 2506,-10-24-2507,1 0 1,0 0 0,0 1 0,0-1 0,1-1-1,-1 1 1,1 0 0,0-1 0,0 1 0,0-1 0,0 0-1,1 0 1,-1 0 0,1 0 0,0-1 0,-1 0-1,1 1 1,0-1 0,1-1 0,5 3 0,-7-3-19,1-1 1,-1 1 0,1-1-1,0 0 1,0 0-1,-1 0 1,1 0 0,-1-1-1,1 1 1,0-1-1,-1 0 1,1 0 0,-1 0-1,1-1 1,-1 1 0,0-1-1,0 0 1,0 0-1,1 0 1,-2 0 0,1 0-1,0-1 1,0 0-1,-1 1 1,3-5 0,18-28 56,-18 28-45,-1-1-1,1 1 1,1 0 0,9-11-1,-11 17-6,-1 0 0,0 1 0,0-1 1,1 1-1,-1 0 0,0 0 0,1 0 0,-1 0 0,0 0 0,0 1 0,1-1 1,-1 1-1,0 0 0,6 2 0,-2-1-23,4 1-15,24 7-1276,-2 4-3463,-13 2-1405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55.6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30 4997,'0'0'15316,"-1"-7"-13186,-2-16-670,1 32-29,1 52 450,4-24-1338,1-1 0,1 1 0,13 43 0,-8-36-2016,8 68 0,-18-89-7357,0-13 2269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55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62 12236,'0'0'8744,"143"-35"-8360,-79 24-384,0 3-352,2 1-2018,-3 7-2499,-7 0-3715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56.7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47 833,'0'0'6000,"-3"-8"-5108,0 1-562,2 4-169,1 0 0,-1 1-1,0-1 1,0 0-1,-1 1 1,1-1 0,0 1-1,-1 0 1,1-1 0,-1 1-1,-13-1 9781,15 3-9729,0 0 1,0 1-1,0-1 1,0 1 0,-6 24 2267,1 38-3955,5-57 2311,0 77-439,0-40 69,-4 50 0,45-94-279,-1-11-3459,-34 10 1985,0-1 1,0 1-1,1 0 1,-1 1-1,0 0 0,13-1 1,9 2-6775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2.4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50 326 2338,'0'0'18951,"-1"-10"-15362,1-16-2816,7 9-731,0 0 0,2 1-1,0 0 1,0 0 0,2 1 0,17-21 0,-28 36-41,11-13-5,1 1 0,-1 0 0,2 1 1,0 0-1,0 1 0,1 0 0,0 1 1,0 1-1,1 0 0,28-9 1,-18 8-23,1 2 1,0 1-1,0 1 1,0 1-1,1 1 1,27 1 0,-52 3 53,0 0 1,0 0 0,0 0 0,0 0-1,0 0 1,0 0 0,0 1 0,0-1-1,-1 1 1,1-1 0,-1 1 0,1 0-1,-1-1 1,1 1 0,-1 0 0,0 0-1,1 3 1,21 39 361,-21-41-368,-1 1 8,0 0 0,0 0 0,0 0 0,0 0 0,0 1 0,-1-1 0,0 0 0,0 0 0,0 1 0,0-1 0,-1 0 0,1 0 0,-1 1 0,0-1 0,0 0 0,-1 0 0,1 0 0,-1 0 0,0-1 0,0 1 0,-1 0 0,1-1 0,-5 6 0,-7 8 2,-1-1 1,-1-1-1,-24 19 1,22-19-24,-9 7 31,0-2 0,-2-2-1,0 0 1,0-2 0,-2-1-1,0-1 1,-1-2 0,-55 14 0,77-23-10,-14 3-13,0 1-1,-36 16 1,55-20-17,4-2-54,1-9-2343,0 2 1641,1 1-1,-1 0 0,1 0 1,0 0-1,0-1 0,0 1 0,1 0 1,0 0-1,0 1 0,0-1 1,0 0-1,1 1 0,0-1 0,0 1 1,5-7-1,22-21-7864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3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22 362 7079,'0'0'8813,"-21"-14"-2289,22 3-6498,1 0 0,0 0 0,0 0 0,1 0 0,1 1 0,0-1 1,0 1-1,1 0 0,1 0 0,-1 0 0,1 1 0,1 0 0,0 0 0,0 0 0,16-12 0,13-13 96,2 3 0,50-33-1,-81 59-81,-1 0 155,0 1 1,1-1-1,-1 1 1,1 1-1,0-1 1,0 1-1,0 0 1,1 1-1,-1 0 1,1 0-1,-1 0 1,13 0-1,-20 14 915,-1 1-1020,0-1-1,-1 1 1,0-1-1,-1 0 1,-1 0 0,0 0-1,-1-1 1,0 1-1,0-1 1,-1 0-1,-1 0 1,-10 12-1,3-4 17,-2-1 0,0 0 0,-1-2 0,0 0 0,-35 23-1,139-53-1060,-55 7 796,0 2 0,0 2 0,1 0 0,64 5-1,-94-2 124,-1 1 0,1-1 0,-1 0 0,1 1 0,-1 0 0,1-1 0,-1 1 0,0 0 0,1 0 0,-1 1 0,3 0 0,-5-1 39,1-1 1,-1 1-1,1-1 1,-1 1-1,1-1 1,-1 1-1,0 0 1,1-1-1,-1 1 1,1 0-1,-1-1 1,0 1-1,0 0 1,0-1-1,1 1 0,-1 0 1,0-1-1,0 1 1,0 0-1,0 0 1,0-1-1,0 1 1,0 0-1,0-1 1,-1 2-1,0 1 23,0-1 0,-1 1 0,1-1 0,-1 1-1,0-1 1,0 0 0,0 0 0,0 0-1,0 0 1,0 0 0,0 0 0,-1 0-1,1-1 1,-1 1 0,1-1 0,-5 2 0,-7 3 56,0-1 0,-1-1 0,1 0 1,-1-1-1,0-1 0,0 0 0,-21 0 1,-3-3-1632,-64-10 0,76 9-2626,-5 2-2887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4.1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270 38 4004,'0'0'9897,"4"-6"-8157,-2 4-1293,-1 1-235,1-1 1,0 1-1,-1-1 1,1 1-1,-1-1 1,0 0-1,1 0 1,-1 1 0,0-1-1,0 0 1,0 0-1,0 0 1,0-4-1,-9 4 3428,-28 3-2518,30 0-1016,-1 0 0,0 1 1,1 0-1,-1 0 0,1 1 0,0 0 0,0 0 0,0 0 0,-7 6 0,-53 44 539,38-30-328,15-13-154,-34 29 518,45-37-635,-1 0 0,1 1 0,0-1 0,0 0 0,0 1 0,0 0-1,1-1 1,-1 1 0,1 0 0,-1 0 0,1-1 0,0 1 0,0 0 0,-1 6 0,3-8-67,0 0 1,0 0 0,-1 0-1,1 0 1,0 0-1,0 0 1,0 0 0,0-1-1,0 1 1,0 0 0,0 0-1,1-1 1,-1 1 0,0-1-1,0 1 1,1-1 0,-1 0-1,0 1 1,0-1 0,1 0-1,-1 0 1,0 0-1,1 0 1,-1 0 0,0 0-1,0 0 1,2 0 0,45-2-584,-46 2 539,70-20-127,-71 20 229,-30 56 442,10-22-388,2 1 0,1 0 0,-18 61 1,33-95-99,1 0 1,-1 0-1,1 0 0,0 0 1,-1 0-1,1 0 1,0 0-1,0 1 0,0-1 1,0 0-1,0 0 1,0 0-1,0 0 0,0 0 1,0 0-1,0 0 1,1 0-1,-1 0 0,0 0 1,1 0-1,-1 0 1,1 0-1,-1 0 1,1 0-1,0 0 0,-1 0 1,1 0-1,0-1 1,-1 1-1,1 0 0,0 0 1,0-1-1,0 1 1,2 1-1,0-2-14,0 0-1,0 1 1,0-1 0,0 0 0,1 0-1,-1 0 1,0-1 0,0 1 0,0-1-1,0 0 1,5-2 0,11-5 16,-1-2 0,0 0 1,-1-1-1,0 0 0,0-2 0,-1 0 1,-1-1-1,20-23 0,-30 32-167,-1 1 0,0-1 0,0-1 0,-1 1 0,1 0 0,-1-1 1,0 0-1,-1 0 0,3-6 0,-1-19-9266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4.4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 7847,'0'0'15887,"-15"97"-14477,19-66-609,7-4-481,-1-7-320,5-5-288,5-4-1634,5-11-1666,4 0-1857,2 0-2883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4.7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10826,'0'0'14862,"-14"38"-13933,20-10-576,6-6-193,-1 2-96,-1-5-64,5 0-192,-1-3-1346,7-1-1377,-1 0-1761,1-2-1218,-4-4-1280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9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5381,'0'0'416,"114"22"-127,-69-22-161,3 0 480,4 0-608,0 0-128,-1 0-320,1 2 288,-2 2-641,0 1-256,1 1-1954,3 1 2018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5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13 1505,'0'0'13870,"-15"-13"-17778,24 45-2498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7.5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4 577,'0'0'16623,"-6"-1"-14941,-3 0-1051,-4 0 33,-2 0 3118,11 9-2202,-1 25-1257,1-1 0,2 1-1,1 0 1,4 39 0,-1 8 129,-3-58-303,0-16-93,0-1 0,1 1 0,0-1 1,0 1-1,0-1 0,1 1 0,2 10 0,8-29-67,14-32 112,-3 0 1,-1-2-1,25-85 1,-46 170-14,1-1 0,2 1 0,10 47 0,-11-73-81,1 0 1,0-1-1,1 1 0,0-1 1,0 1-1,10 15 0,-12-24-15,0 0-1,0-1 1,1 1-1,-1-1 0,1 1 1,0-1-1,-1 0 0,1 0 1,0 0-1,0 0 1,1 0-1,-1-1 0,0 1 1,0-1-1,1 0 0,-1 0 1,1 0-1,-1-1 1,1 1-1,-1-1 0,1 0 1,-1 0-1,1 0 0,-1 0 1,1-1-1,5 0 1,-6-1-4,1 1 0,-1-1 0,1 0 0,-1 0 0,0 0 0,0 0 0,0 0 0,0-1 0,-1 1 0,1-1 0,0 0 0,-1 0 0,0 0 0,0 0 0,0 0 0,0 0 0,0 0 0,2-8 0,26-74-28,-25 66-18,4-10 86,-1 0 1,7-59-1,-15 100 12,0 0-1,1 0 0,1 0 1,0 1-1,1-2 0,0 1 1,1 0-1,0 0 1,1-1-1,0 0 0,9 15 1,-9-20-30,-1 0 0,1 1 1,1-2-1,-1 1 0,1-1 0,0 0 1,0 0-1,1 0 0,-1-1 0,1 0 1,0-1-1,0 1 0,0-1 1,1-1-1,-1 1 0,1-1 0,-1 0 1,1-1-1,12 1 0,-6-1 5,1 0 0,0-1-1,0-1 1,-1 0 0,1-1-1,24-6 1,-31 5-28,0 0 0,0-1 1,0 0-1,0 0 0,-1-1 0,0 0 0,0 0 0,0 0 1,-1-1-1,1 0 0,-1-1 0,8-11 0,-10 13 10,0-1 0,0 1 0,0-1 0,-1 0 0,1 0-1,-2 0 1,1-1 0,-1 1 0,0-1 0,0 1 0,0-1 0,-1 0-1,0 1 1,-1-1 0,0 0 0,0-9 0,-1 15 5,1 1 1,0-1-1,-1 0 0,1 1 1,-1-1-1,0 1 0,1-1 1,-1 1-1,1-1 0,-1 1 1,0-1-1,1 1 0,-1 0 1,0-1-1,0 1 0,1 0 1,-1 0-1,0 0 0,0-1 1,1 1-1,-1 0 0,0 0 1,0 0-1,0 0 0,1 0 1,-1 0-1,0 1 0,0-1 1,-1 0-1,-25 8 147,23-5-148,0 1 0,0 0 0,0 0 0,1 0 0,0 0 0,0 1 0,0-1-1,1 1 1,-1 0 0,1 0 0,0 0 0,0 0 0,1 0 0,0 0 0,0 0 0,0 0 0,0 1 0,1-1 0,0 0 0,0 0 0,1 7 0,-1-11-8,0 0 0,1-1 0,-1 1-1,0 0 1,1 0 0,-1 0 0,1 0 0,-1 0 0,1-1 0,0 1-1,-1 0 1,1 0 0,0-1 0,0 1 0,-1-1 0,1 1 0,0 0-1,0-1 1,0 1 0,0-1 0,0 0 0,-1 1 0,1-1-1,0 0 1,0 0 0,0 1 0,0-1 0,2 0 0,34 0-557,-27 0 225,8-1-403,-1-2 1,-1 0-1,1 0 1,0-2-1,-1 0 1,0-1-1,21-10 1,37-24-3302,-9-4-3535,-22 8 1044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7.9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48 142 1698,'0'0'5418,"-4"-21"-1345,-14-63-320,4 47 1890,14 37-5538,-1 0 1,1 0 0,0 0 0,-1 0 0,1 0 0,0 0 0,-1 1 0,1-1 0,0 0 0,-1 0 0,1 0 0,0 0-1,-1 0 1,1 1 0,0-1 0,0 0 0,-1 0 0,1 0 0,0 1 0,0-1 0,0 0 0,-1 0 0,1 1 0,0-1-1,0 0 1,0 1 0,-1-1 0,1 0 0,0 0 0,0 1 0,0-1 0,0 0 0,0 1 0,0-1 0,0 0 0,0 1-1,0-1 1,0 0 0,0 1 0,0-1 0,0 0 0,0 1 0,0-1 0,0 1 0,-4 52 2020,4 29-3454,0 120 6458,0-132-6818,0-1-5768,0-9-8241,0-76 10188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8.6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16 279 96,'0'0'19870,"-4"-2"-18627,-8-8-831,15 2-208,29-6-131,-21 11-73,8-4-289,183-70-8805,-184 68 8206,0 0 1,-1-1-1,0 0 1,-1-1-1,0-1 0,-1-1 1,0 0-1,21-26 1,-23 8 17244,-26 70-15759,1 1 0,3 1-1,1 0 1,2 0 0,2 0 0,2 1 0,4 61 0,-2-100-585,0-1-1,0 0 1,0 0 0,0 1-1,0-1 1,1 0 0,-1 0 0,1 0-1,0 0 1,0 1 0,-1-1-1,1 0 1,0 0 0,1 0 0,-1-1-1,0 1 1,1 0 0,-1 0-1,1-1 1,-1 1 0,1-1 0,0 1-1,-1-1 1,1 0 0,0 1-1,0-1 1,0 0 0,0 0 0,0-1-1,0 1 1,1 0 0,-1-1-1,0 1 1,0-1 0,5 1-1,-2-2-94,0 0-1,-1 0 1,1 0-1,0 0 0,0 0 1,-1-1-1,1 0 0,0 0 1,-1-1-1,0 1 0,0-1 1,0 0-1,0 0 0,0 0 1,4-5-1,10-9 123,-8 7-29,0 0 1,0 0-1,0-1 1,-2 0 0,1-1-1,-1 0 1,-1 0 0,9-21-1,-18 40 172,1 0-1,0 0 0,0 0 1,0 0-1,1 1 0,0-1 1,0 0-1,3 11 1,-3-16-194,1 1 0,-1 0 0,1 0 0,0-1 0,0 1 0,0-1 0,1 1 0,-1-1 0,1 1 0,-1-1 0,1 0 0,0 0 0,0 0 0,0 0 0,0 0 0,0 0 0,0 0 0,0-1 0,1 1 0,-1-1 0,0 1 0,1-1 0,0 0 0,-1 0 0,1 0 0,4 0 1,2 1-106,-1 0 1,1-1 0,-1-1 0,1 0 0,-1 0-1,1 0 1,-1-1 0,1 0 0,-1-1 0,0 0-1,12-4 1,-16 5 102,-1-1-1,1 0 1,-1 0-1,0 0 1,0-1 0,0 1-1,0-1 1,0 0-1,0 0 1,-1 0-1,1 0 1,-1 0-1,0 0 1,0-1-1,0 1 1,0-1-1,-1 1 1,1-1 0,-1 0-1,0 0 1,0 0-1,0 1 1,-1-1-1,0 0 1,1 0-1,-2-6 1,1 9 55,-1 0-1,1 1 1,-1-1 0,1 0-1,-1 0 1,1 1 0,-1-1-1,0 1 1,1-1 0,-1 1 0,0-1-1,1 1 1,-1-1 0,0 1-1,0-1 1,0 1 0,1 0-1,-1 0 1,0-1 0,0 1 0,0 0-1,0 0 1,0 0 0,0 0-1,1 0 1,-1 0 0,0 0-1,0 0 1,0 0 0,0 1 0,0-1-1,1 0 1,-1 0 0,0 1-1,0-1 1,0 1 0,1-1-1,-1 1 1,0-1 0,0 1 0,1-1-1,-1 1 1,1-1 0,-1 1-1,0 0 1,1-1 0,-1 1-1,1 0 1,0 0 0,-1 0 0,1-1-1,-1 2 1,2-1-139,-1-1 1,0 1-1,1-1 0,-1 1 1,1-1-1,0 1 0,-1-1 1,1 1-1,-1-1 0,1 0 1,0 1-1,-1-1 0,1 0 1,0 0-1,-1 1 0,1-1 1,0 0-1,-1 0 1,1 0-1,0 0 0,0 0 1,-1 0-1,1 0 0,0 0 1,1 0-1,26-1-2149,-22 1 1613,13-3-1133,1 0 0,-1-2 0,0 0 0,-1-1 0,31-13 0,0-3-5094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8.9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241 1 1249,'0'0'20799,"-4"1"-19860,2-1-880,0 1-1,0 1 1,0-1 0,0 0-1,0 0 1,0 1-1,0-1 1,1 1 0,-1-1-1,0 1 1,1 0 0,0 0-1,-1 0 1,1 0-1,0 0 1,0 0 0,0 0-1,0 0 1,0 0 0,1 0-1,-1 1 1,1-1-1,-1 4 1,-11 74 937,9-52-591,-12 196 2067,14-128-4960,0-100 2351,0-1 0,0 1 0,0-1 0,-1 1 0,0 0 0,1-1 1,-2 1-1,1 0 0,0 0 0,-1 1 0,0-1 0,0 0 0,0 1 0,0 0 0,0-1 0,-1 1 0,1 1 0,-1-1 0,0 0 0,-5-2 1,3 1 29,0 1 0,-1 0 0,1 0 0,0 0 0,-1 1 0,0 0 0,1 0 0,-1 0 0,0 1 1,0 0-1,0 1 0,0-1 0,-10 2 0,16-1 110,1 0 0,-1 0 0,1 0 0,-1 0 0,1 1 0,-1-1 1,1 0-1,-1 0 0,1 1 0,-1-1 0,1 0 0,-1 1 0,1-1 0,0 0 0,-1 1 0,1-1 0,-1 1 0,1-1 1,0 1-1,-1-1 0,1 0 0,0 1 0,0-1 0,-1 1 0,1 0 0,0-1 0,0 1 0,0-1 0,0 1 0,0-1 1,0 1-1,0-1 0,0 1 0,0 0 0,0-1 0,0 1 0,0-1 0,0 1 0,0-1 0,0 1 0,0-1 0,1 1 1,-1-1-1,1 2 0,-1-1-12,1 0 0,-1 0 0,1 0 0,0 0 0,-1 0 0,1 0 0,0 0 0,0 0 0,0 0 0,0 0 0,0 0 0,0-1 0,0 1 0,0 0 0,0-1 0,0 1 0,0 0 0,0-1 0,0 1 0,1-1 0,1 1 0,54-1-3033,0-7-3883,-2-6-3463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9.3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 0 8456,'0'0'14606,"-8"22"-12412,2-4-1828,-8 24 714,-15 71-1,3 7 168,12-61-1356,2 2 0,2 0 0,-1 70 0,20-134-7727,7-16 2022,4-6-1441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9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100 1 8360,'0'0'16303,"-13"82"-14861,5-21-417,0 5-321,-3-1-223,1-9-193,4-8-224,-1-7-64,3-11-769,-2-6-2177,-4-5-2435,-7-4-3716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09.9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53 9001,'0'0'16719,"153"-22"-16462,-95 10-193,2 3-64,-6 2-833,-4 5-1057,-9 2-1601,-6 0-1890,-8 2-7688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10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97 9353,'0'0'17467,"4"-15"-16800,15-46-170,-18 59-474,0 1 0,0 0 0,0-1 0,0 1 0,0 0 0,0 0 0,0 0 0,0 0 0,1 0 0,-1 0 0,0 0 0,0 0 0,1 0 0,-1 0 0,1 1 0,-1-1 0,1 1 0,-1-1 0,1 1 0,-1 0 0,1-1 0,-1 1 0,1 0 0,0 0 1,-1 0-1,1 0 0,-1 0 0,1 1 0,-1-1 0,1 0 0,0 1 0,-1-1 0,1 1 0,-1-1 0,0 1 0,1 0 0,-1 0 0,0 0 0,1-1 0,-1 1 0,0 0 0,0 1 0,0-1 0,0 0 0,0 0 0,0 0 0,0 1 0,0-1 0,0 0 0,0 3 0,1 5 38,-1 1-1,-1 0 1,0-1-1,0 1 1,-1 0-1,0 0 1,0-1-1,-1 1 1,-1-1-1,0 0 1,0 1-1,0-1 1,-1 0-1,-1-1 1,1 1-1,-11 12 1,-7 7 49,0-2 1,-2 0-1,-35 28 0,56-51-80,3-3 173,9-1-190,0-1-1,1 0 1,-1-1-1,0 0 1,0 0-1,-1-1 1,1 0-1,10-8 1,30-11-499,-40 20-276,-1 1 1,1 0 0,0 0 0,0 1 0,0 0 0,18 1 0,8 3-6910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13.1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73 833,'3'-18'26095,"-2"13"-24255,1 2-4690,-1 0 2866,1 0 0,1 0 1,-1 0-1,0 0 0,1 1 0,0-1 0,-1 1 1,1 0-1,0-1 0,0 1 0,0 1 1,0-1-1,1 0 0,-1 1 0,0 0 0,1 0 1,-1 0-1,1 0 0,6-1 0,8 0 87,0 0 1,28 1-1,-43 1-102,1-1 10,-1 1 0,1 0 0,-1 0 0,0 1 0,1-1 0,-1 1 0,1 0 0,-1 0 0,0 0 0,0 0-1,1 0 1,-1 1 0,0-1 0,0 1 0,0 0 0,-1 0 0,1 0 0,0 0 0,-1 1 0,1-1 0,-1 1 0,0-1 0,0 1 0,0 0 0,0 0 0,-1 0 0,1 0 0,-1 0-1,1 0 1,-1 0 0,0 1 0,0-1 0,-1 0 0,1 1 0,-1-1 0,1 1 0,-1-1 0,0 0 0,-1 7 0,0-1 25,0 1 0,0 0-1,-1 0 1,-1-1 0,1 1 0,-1-1 0,-1 0 0,0 0-1,0 0 1,-1 0 0,0-1 0,-1 0 0,-7 9 0,-3 0 7,-1 0 0,0-1 1,-1-1-1,-1-1 0,-1 0 0,0-2 1,0 0-1,-29 11 0,48-22-16,10-1-796,25-1 754,-7 0-88,-1 2 0,1 0 0,32 6-1,-53-6 60,0 0-1,0 1 0,0-1 0,0 1 0,0 1 1,-1-1-1,1 1 0,-1 0 0,1 0 0,-1 1 1,0 0-1,0-1 0,-1 2 0,1-1 0,-1 0 1,0 1-1,0 0 0,0 0 0,4 8 0,-7-10 54,1 0 0,-1 0 0,1 1 0,-1-1 0,0 1 0,0-1 0,0 1 0,-1 0 0,1-1 0,-1 1 0,0-1-1,0 1 1,0 0 0,-1-1 0,1 1 0,-1-1 0,0 1 0,0 0 0,-2 4 0,0-3 66,1-1-1,-1 0 1,-1 1 0,1-1 0,0 0 0,-1-1 0,0 1 0,0-1-1,0 1 1,-1-1 0,1 0 0,-6 2 0,-3 2 45,-1-1 0,0-1 0,-1 0 0,1-1 0,-1-1 0,0 0 0,0-1 0,-21 1 0,35-4-234,1 1 0,-1-1-1,1 0 1,0 1 0,-1-1 0,1 0 0,0 1-1,-1-1 1,1 0 0,0 0 0,0 0 0,0 1 0,0-1-1,0 0 1,0 0 0,0 1 0,0-1 0,0 0 0,0 0-1,0 0 1,0 1 0,1-1 0,-1 0 0,0 0 0,0 1-1,1-1 1,-1 0 0,1 0 0,10-26-2906,23-9-1950,14 0-1944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0.2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2530,'0'0'1025,"21"4"64,330 29 4063,143 27-6764,32 1 704,-386-53 1042,171 18-1656,-272-20-2156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13.9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293 1 2050,'0'0'21231,"2"6"-20089,5 18-466,-1 1 0,-2-1 0,0 1 0,0 29 0,-5 112 904,0-78-790,1-87-802,0-1 1,0 0 0,0 1 0,0-1 0,0 0-1,0 1 1,-1-1 0,1 1 0,0-1 0,0 0 0,0 1-1,0-1 1,-1 0 0,1 0 0,0 1 0,0-1-1,0 0 1,-1 1 0,1-1 0,0 0 0,-1 0 0,1 1-1,0-1 1,-1 0 0,1 0 0,0 0 0,-1 0-1,1 0 1,0 1 0,-1-1 0,1 0 0,0 0-1,-1 0 1,-20-1-288,-30-16-57,33 11 297,-8 0 66,1 0 0,-1 2 1,0 1-1,0 1 0,-42 2 0,67 0-5,0 1 0,0-1 1,0 0-1,0 0 0,0 0 0,0 0 1,0 1-1,1-1 0,-1 0 0,0 1 0,0-1 1,0 1-1,0-1 0,0 1 0,1-1 1,-1 1-1,0 0 0,0-1 0,1 1 1,-1 0-1,1 0 0,-1-1 0,1 1 1,-1 0-1,1 0 0,-1 0 0,1 0 0,-1 0 1,1 0-1,0 0 0,0 0 0,0 0 1,-1-1-1,1 1 0,0 0 0,0 0 1,0 0-1,0 0 0,1 0 0,-1 0 0,0 0 1,0 0-1,1 0 0,-1 2 0,1-1-8,0 1-1,0-1 0,0 1 0,0-1 0,0 0 0,0 1 0,0-1 1,1 0-1,-1 0 0,1 0 0,0 0 0,0 0 0,-1 0 0,1 0 1,0-1-1,3 3 0,7 0-175,0 0 0,0-1-1,0 0 1,0-1 0,0 0 0,0-1 0,1 0 0,-1-1-1,0-1 1,1 0 0,-1 0 0,14-4 0,18-6-3451,80-31 0,-106 35 2451,10-3 59,80-35-2368,-98 40 3386,0 0 0,0-1 0,0-1-1,-1 0 1,0 0 0,0-1 0,12-14-1,-19 20 268,-1 0-1,1 0 0,-1-1 0,1 1 1,-1-1-1,0 1 0,0-1 0,0 0 0,1-4 1,0-16 5331,-32 25-1468,21 3-3832,1 0 0,0 0 0,0 1 0,0-1 1,1 2-1,0-1 0,0 1 0,1 0 0,0 1 0,0-1 0,0 1 0,1 0 0,1 1 1,-1-1-1,1 1 0,0 0 0,1 0 0,0 0 0,1 1 0,0-1 0,0 1 0,0 10 1,3-20-210,-1 1 1,1 0-1,-1 0 1,1 0-1,-1 0 0,1 0 1,0-1-1,-1 1 1,1 0-1,0 0 1,0-1-1,-1 1 1,1-1-1,0 1 1,0-1-1,0 1 1,0-1-1,0 1 1,0-1-1,0 0 1,0 1-1,0-1 1,0 0-1,0 0 1,0 0-1,0 0 1,0 0-1,0 0 1,0 0-1,0 0 1,0 0-1,2-1 1,35-6-376,-32 2 337,1 1-1,-1-1 1,0-1-1,-1 1 1,0-1-1,1 0 1,-2 0-1,1 0 1,-1-1-1,0 1 1,0-1-1,-1 0 1,0 0-1,4-14 0,2-24 2208,-9 147-1512,1-101-698,-1 0 1,0 0-1,1 0 1,-1 0-1,1 0 1,0 0 0,-1 0-1,1 0 1,0 0-1,0 0 1,0 0-1,-1 0 1,1 0-1,0 0 1,0-1 0,0 1-1,0-1 1,0 1-1,0 0 1,1-1-1,-1 0 1,0 1 0,0-1-1,0 0 1,0 1-1,1-1 1,1 0-1,41 1-3468,-32-1 2337,44-6-4103,-50 5 3804,1-1 1,-1 0 0,1-1 0,-1 1-1,0-1 1,8-5 0,10-12-6004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14.4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45 288,'0'0'19149,"-2"-10"-16603,2 9-2502,-7-30 1840,7 31-1863,0 0 1,0 0 0,0 0-1,0 0 1,0-1 0,0 1-1,-1 0 1,1 0 0,0 0-1,0 0 1,0 0 0,0 0-1,0 0 1,0 0 0,0-1-1,-1 1 1,1 0 0,0 0-1,0 0 1,0 0 0,0 0-1,0 0 1,-1 0 0,1 0-1,0 0 1,0 0 0,0 0-1,0 0 1,-1 0 0,1 0-1,0 0 1,0 0 0,0 0-1,0 0 1,0 0 0,-1 0-1,1 0 1,0 0 0,0 0-1,0 1 1,0-1 0,0 0-1,0 0 1,-1 0 0,1 0-1,0 0 1,0 0 0,0 0-1,0 0 1,0 1 0,0-1-1,0 0 1,0 0 0,-1 0-1,-8 24 934,5-11-722,1 1 1,1-1-1,0 1 1,0 0-1,1-1 1,1 1 0,2 18-1,-2-31-254,1 0-1,-1 0 1,1 0 0,-1 0-1,1 0 1,-1 0-1,1 0 1,-1 0 0,1-1-1,0 1 1,-1 0 0,1 0-1,0 0 1,0-1-1,0 1 1,0 0 0,0-1-1,-1 1 1,1 0-1,0-1 1,0 0 0,1 1-1,-1-1 1,0 0 0,0 1-1,0-1 1,0 0-1,0 0 1,0 0 0,0 0-1,0 0 1,0 0-1,1 0 1,-1 0 0,0 0-1,0-1 1,0 1 0,0 0-1,0-1 1,1 0-1,2 0-62,-1 0 0,0 0-1,1 0 1,-1 0-1,0-1 1,0 0-1,0 0 1,0 0 0,0 0-1,0 0 1,3-4-1,10-17-280,24-47-1,-38 122 814,-2 184 1773,0-233-2167,0 0-1,0 1 1,-1-1-1,1 0 1,-1 0-1,0 1 1,1-1-1,-1 0 1,-1 0-1,1 0 1,0 0-1,-1 0 1,0 0 0,0-1-1,1 1 1,-2 0-1,1-1 1,0 0-1,0 1 1,-1-1-1,1 0 1,-1 0-1,-3 2 1,-1-1-42,0 0 1,0-1-1,0 0 1,0 0-1,0-1 1,-1 1-1,1-2 1,0 1-1,-10-1 0,17-24-2980,2 16 2063,0 0 0,1 0 0,0 1-1,0-1 1,1 1 0,0 0 0,0-1-1,1 2 1,0-1 0,0 1 0,0-1-1,1 1 1,7-5 0,22-23-6398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14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29 3299,'0'0'18781,"0"-7"-16352,-6-13-1087,6 20-1307,0 0 0,-1 0 0,1 0 0,0-1 0,-1 1-1,1 0 1,0 0 0,-1 0 0,1 0 0,0 0 0,-1 0 0,1 0 0,0 0 0,-1 0 0,1 0 0,-1 0 0,1 0 0,0 0 0,-1 0 0,1 0 0,0 0-1,-1 0 1,1 0 0,-1 0 0,1 0 0,0 1 0,-1-1 0,1 0 0,0 0 0,0 0 0,-1 1 0,-2 2 85,0 0 1,0 0-1,1 1 0,-1-1 1,1 1-1,0 0 1,0-1-1,0 1 1,1 0-1,-3 7 0,2-5-103,1 0-1,-1 1 1,1-1-1,1 0 1,-1 1-1,1-1 1,0 1-1,0-1 1,1 0-1,0 1 1,0-1-1,1 0 1,0 0-1,0 0 1,0 0-1,5 9 1,0-3-18,0 0 1,2 0 0,-1-1-1,1 0 1,1-1-1,14 13 1,-23-22 43,-39-1-1351,27 0 653,-96-5-11326,54-3 1347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50.4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0 8392,'0'0'7671,"-7"17"-7052,-6 22-143,3 1 0,1 0 0,1 1 0,3 0 0,-1 50 0,-25 929 4826,25-612-5009,6-398-535,0 0 1,0 1-1,1-1 0,1 1 1,0-1-1,0 0 0,1 0 1,0 0-1,1 0 0,5 10 1,5-47-10409,-5-15 5103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51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0 177 8968,'0'0'5670,"9"0"-5248,299-7 2899,279-16-1582,-126-18-1562,406-32-204,-759 67-4,146-14-178,-243 18 312,-11 1-63,1 1 0,-1 0 1,1-1-1,0 1 0,-1-1 1,1 1-1,-1 0 0,1 0 1,0-1-1,0 1 1,-1 0-1,1 0 0,0 0 1,-1 0-1,1 0 0,0 0 1,-1 0-1,1 0 0,0 0 1,0 0-1,-1 0 0,1 0 1,0 0-1,-1 1 1,1-1-1,0 0 0,-1 1 1,1-1-1,0 0 0,-1 1 1,1-1-1,-1 1 0,1-1 1,-1 1-1,1-1 0,0 1 1,42 748 2067,0-345-1412,21 163 306,-52-471-943,-2 102 0,-10-195-55,-1-1 1,1 1 0,-1-1 0,1 1 0,-1 0 0,0-1 0,0 1 0,0-1 0,-1 0 0,1 1 0,0-1 0,-1 0 0,1 0 0,-1 0 0,0 0 0,0 0 0,0 0 0,0 0 0,0-1 0,0 1 0,0-1 0,-1 1 0,1-1-1,-1 0 1,1 0 0,0 0 0,-4 1 0,-9 2-6,-1 1-1,1-2 1,-24 3-1,20-4-50,-385 33-129,-4-34 189,190-3 47,150 2-39,-985-18 363,893 15-93,109 3-3754,51-13-5601,0-7-2377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51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0 1505,'0'0'13907,"-2"9"-13117,-5 28-89,1-1 0,2 1-1,2 0 1,4 58 0,-1-29-62,-2 64 668,4 208 916,2-239-1831,25 135-1,-27-215-448,-3-12-35,1 0-1,1 0 0,-1-1 0,1 1 1,0 0-1,0-1 0,1 0 0,6 11 0,-8-16-895,0-19-14167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5:52.8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1 135 4516,'0'0'11312,"0"-4"-10420,1 3-846,-1-1 1,1 1-1,0 0 0,-1-1 1,1 1-1,0 0 1,0 0-1,0-1 0,0 1 1,0 0-1,0 0 1,0 0-1,1 0 0,-1 0 1,0 1-1,1-1 1,-1 0-1,0 1 0,1-1 1,-1 0-1,1 1 0,-1 0 1,1-1-1,-1 1 1,1 0-1,-1 0 0,3 0 1,57-4 867,-44 3-714,540-52 1985,-111 6-2203,-351 44 88,-94 4 20,-1-1 1,1 1-1,0-1 1,-1 0-1,1 1 1,0-1 0,-1 1-1,1 0 1,-1-1-1,1 1 1,-1 0 0,1-1-1,-1 1 1,1 0-1,-1-1 1,0 1-1,1 0 1,-1 0 0,0-1-1,1 1 1,-1 0-1,0 0 1,0 0 0,0 0-1,0-1 1,0 1-1,0 1 1,3 38 216,-2-27-11,121 867 2266,-110-804-2530,-3 0 0,-1 125 0,-8-198-25,0 0 0,0-1 0,-1 1 0,1 0 0,-1 0 0,1-1 0,-1 1 0,0 0 0,0-1 0,0 1 0,-1-1 0,1 1 0,-1-1 1,1 0-1,-1 0 0,0 1 0,0-1 0,0 0 0,0-1 0,0 1 0,0 0 0,0-1 0,-1 1 0,1-1 0,0 1 0,-1-1 0,0 0 0,1 0 0,-1 0 0,1-1 0,-5 2 0,-9 0 16,0 1-1,0-2 0,0 0 1,-22-2-1,14 0-39,-945 3 108,962-1-102,0-1 1,0 0-1,0-1 0,0 0 1,1 0-1,-1 0 0,0-1 1,0 0-1,1 0 0,-1 0 1,-11-7-1,18 8-26,-16-12-3909,14-3-4424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17.3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1 160,'0'0'11681,"-4"0"-10507,-11 0-212,2 0 1872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29.0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177 249 12364,'0'0'2119,"-21"-6"-950,-10-1-850,13 3 231,0-1 0,1 0 1,-33-15-1,49 20-494,0 0 0,0 0 0,0 0 0,0-1 0,0 1 0,0-1 0,0 1-1,0-1 1,0 1 0,0-1 0,0 0 0,0 1 0,0-1 0,1 0 0,-1 0 0,0 1 0,0-1 0,1 0 0,-1 0 0,1 0 0,-1 0 0,1 0 0,-1 0 0,1 0 0,-1 0 0,1 0 0,0 0-1,-1 0 1,1-1 0,0 1 0,0 0 0,0 0 0,0 0 0,0 0 0,0 0 0,0 0 0,1 0 0,-1 0 0,0-1 0,1 1 0,-1 0 0,0 0 0,1 0 0,-1 0 0,2-1 0,2-3-70,-1 1 1,1 0-1,0 0 1,0 1-1,1-1 1,-1 1 0,9-5-1,26-12-8,0 3 0,2 1 1,0 1-1,0 3 0,1 1 0,0 3 0,54-5 0,312-1-36,-323 14 56,-11 0-3,154 4 16,-189-2-27,0 3 0,-1 1 0,66 20 0,-101-25 13,28 12-46,-29-13 47,-1 1-1,0 0 0,0-1 1,0 1-1,0 0 0,0 0 1,0-1-1,0 1 0,0 0 1,0 0-1,0 0 1,-1 0-1,1 0 0,0 1 1,-1-1-1,1 0 0,-1 0 1,1 0-1,-1 1 0,1-1 1,-1 0-1,0 2 0,0-2 27,0 0 0,-1-1 0,1 1 0,0 0-1,-1 0 1,1-1 0,-1 1 0,1 0 0,-1 0-1,0-1 1,1 1 0,-1-1 0,0 1-1,1-1 1,-1 1 0,0-1 0,0 1 0,1-1-1,-1 1 1,0-1 0,0 0 0,0 0-1,0 1 1,-1-1 0,-30 7 310,24-6-286,-45 5 128,0-2 0,-81-4-1,52-1-114,-813 1 702,932 2-880,47 8 0,27 3 175,451-12 281,-79-4-1095,-428 9-858,-52-6 1350,-1 1-1,0-1 0,1 1 0,-1 0 1,0 0-1,0 0 0,1 0 0,-1 1 1,0-1-1,0 0 0,0 1 1,-1-1-1,10 12-1059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31.2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400 53 3619,'-18'1'1175,"-23"2"60,1 2 0,-66 16 0,30-4 971,46-11 956,-54 18 0,84-24-3138,-1 1-1,1-1 1,-1 1-1,1 0 0,-1 0 1,1-1-1,0 1 0,-1 0 1,1 0-1,0-1 1,0 1-1,-1 0 0,1 0 1,0 0-1,0-1 0,0 1 1,0 0-1,0 0 0,0 0 1,0-1-1,1 1 1,-1 0-1,0 0 0,0 0 1,1-1-1,-1 1 0,0 0 1,1 0-1,-1-1 1,0 1-1,1 0 0,-1-1 1,1 1-1,0 0 0,-1-1 1,1 1-1,-1-1 1,1 1-1,0-1 0,-1 1 1,1-1-1,0 0 0,0 1 1,0-1-1,10 6 21,-1-1 0,1-1 0,0 0-1,0-1 1,1 0 0,-1 0 0,1-1 0,-1-1 0,23 1-1,114-9 251,-145 7-289,285-49 247,-122 15-120,66 2-52,453-4 0,-773 28 1522,33 10-1425,0 3 0,0 2 1,-86 22-1,-160 63-88,212-62-44,-392 125 260,471-152-274,0 1 1,0 0 0,1 0 0,-17 11 0,26-14-32,-1-1 1,0 1-1,0-1 0,1 1 1,-1-1-1,0 1 0,1 0 1,-1-1-1,1 1 0,-1 0 1,1 0-1,-1-1 0,1 1 1,-1 0-1,1 0 0,0 0 1,0 0-1,-1 0 0,1-1 1,0 1-1,0 0 0,0 0 1,0 0-1,0 0 0,0 1 1,1 0-11,0-1 1,0 1 0,0 0-1,1-1 1,-1 1 0,0-1-1,1 0 1,-1 1 0,1-1-1,-1 0 1,1 0 0,0 0-1,-1 0 1,1 0 0,0 0-1,0-1 1,2 2 0,13 4 2,1 0 1,1-1 0,-1-1 0,1 0 0,0-2 0,21 1 0,122-6 38,-160 3-32,87-8 17,-1-4-1,94-24 1,170-62 18,-277 76-40,-17 5-18,448-151-29,-501 166 65,-1 0-1,1-1 1,0 1 0,-1-1-1,1 0 1,-1 0-1,0 0 1,7-7-1,-11 10 0,1-1 0,-1 1-1,0-1 1,1 0-1,-1 1 1,0-1-1,1 1 1,-1-1 0,0 0-1,0 1 1,0-1-1,1 0 1,-1 1-1,0-1 1,0 0 0,0 1-1,0-1 1,0 0-1,0 1 1,-1-1-1,1 0 1,0 1 0,0-1-1,0 0 1,-1 0-1,0 0 22,0-1-1,0 1 1,-1 0 0,1-1-1,0 1 1,-1 0-1,1 0 1,-1 0 0,1 0-1,-1 0 1,1 1-1,-1-1 1,-3-1-1,-15-4 145,1 1 0,-1 1 0,0 1-1,-41-2 1,-85 8-48,124-2-133,-2 1-419,-1 1-1,-44 11 1,59-13 260,0 1-1,0-2 1,0 0 0,0 0-1,-18-3 1,-8 0-3624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1.0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100 202 3587,'0'0'9380,"-4"-13"-6876,-19-45 7598,17 69-8263,-1 21-2578,7-31 1238,-9 46-90,-1-1-76,2 0 1,-2 72 0,10-117-131,-2-14 112,-15-271-267,13 439 501,4-155-533,1-40-336,15-55 52,-9 59 204,-2-1 1,1-44-1,-6 80 123,0 8 224,-1 53-263,1 59 848,10-40-8755,-4-52-40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46.6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29 311 6758,'0'0'1511,"-6"-2"-1084,4 1-397,-17-9 309,18 8-129,16 4-20,39 7 8,1-2-1,-1-2 1,1-3 0,0-2-1,67-9 1,269-58-61,-390 66-136,349-73-1,284-56-16,-618 128 97,-14 2-91,0 0 1,0 0 0,0 0 0,0-1 0,0 1-1,0 0 1,0-1 0,0 0 0,0 0 0,0 1-1,0-1 1,0 0 0,3-3 0,15-4-3164,-6 5 1370,24-14-3818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48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135 1 5381,'0'0'3171,"2"26"-2584,14 123 2382,-5 271-1,-11-348-2653,-58 846 891,27-566-1083,-37 1565 347,74-344-1138,-6-1563 468,-5 126-5611,-2-87 649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49.0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0 453 8264,'0'0'4516,"31"2"-4479,385 4 140,134-36 1713,-264 9-1528,1012-28 1175,-25 1-928,-708 15-525,1163-56 9,-1370 78-89,1305-74-729,-1342 50-2025,-112 3-1899,-71 4-1020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50.6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126 144 13741,'0'0'854,"0"6"-2146,6 77 1447,-6-82-113,0 1 1,0-1-1,-1 0 1,1 1-1,-1-1 1,1 0-1,-1 0 0,0 1 1,0-1-1,1 0 1,-1 0-1,0 0 0,0 0 1,0 0-1,0 0 1,0 0-1,0 0 0,0 0 1,-1 0-1,1-1 1,0 1-1,0 0 0,-1-1 1,1 1-1,0-1 1,-1 1-1,1-1 0,0 0 1,-1 0-1,1 0 1,-1 1-1,-1-2 1,-56 3 2134,44-3-1302,14 1-824,-1 0 0,1 0 0,0 1 0,0-1 0,0-1 0,0 1 0,0 0 0,-1 0 0,1 0 0,0-1-1,0 1 1,0 0 0,0-1 0,0 1 0,0-1 0,0 1 0,0-1 0,0 0 0,-1 0 0,2 0-43,-1 0 1,1 1 0,0-1-1,0 1 1,0-1 0,0 0-1,0 1 1,0-1-1,0 0 1,0 1 0,1-1-1,-1 1 1,0-1 0,0 0-1,0 1 1,1-1-1,-1 1 1,0-1 0,0 1-1,1-1 1,-1 1 0,1-1-1,-1 1 1,1-1-1,3-4-16,0 2-1,0-1 1,0 0-1,1 1 1,-1 0-1,8-4 1,-3 2-55,1 1 0,-1 1 0,1-1 0,0 1 0,0 1 0,0 0 1,0 0-1,14 1 0,-23 1-135,-4 0 173,1 1 1,0-1-1,-1 0 0,1 0 0,-1 0 0,1 0 0,0 0 0,-1 0 0,1-1 0,-1 1 0,1-1 0,0 0 0,-1 0 1,-2-1-1,6-6-761,1-1 0,0 1 1,1 0-1,0 0 0,0 0 0,1 1 1,-1-1-1,2 1 0,-1 0 1,11-13-1,47-62-7718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51.0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194 10 14894,'0'0'5397,"-5"-3"-4986,-10-3-439,13 11 3,17 27 1,2 1 53,-8-12-3,0 1-1,-2 0 0,0 0 1,-2 1-1,0 0 0,-1 0 1,0 33-1,-4-55-12,0 0 0,-1 0 0,1 0 0,-1-1 0,1 1 1,-1 0-1,1 0 0,-1-1 0,1 1 0,-1 0 0,0-1 0,1 1 0,-1-1 0,0 1 0,1 0 0,-1-1 0,0 0 1,0 1-1,1-1 0,-1 1 0,0-1 0,0 0 0,0 0 0,0 0 0,0 1 0,1-1 0,-1 0 0,0 0 0,0 0 1,-2-1-1,-37 2 201,28-2-172,3 1-32,0-1 1,1 0-1,-1-1 1,1 0-1,-1 0 1,1-1-1,0 0 1,0-1-1,0 1 1,0-1-1,1-1 0,-1 0 1,-8-7-1,11 8-36,0 0 0,1 0 0,0-1-1,0 1 1,0-1 0,0 0-1,1 0 1,-1 0 0,1-1 0,1 1-1,-1-1 1,1 0 0,0 1 0,0-1-1,1 0 1,-1 0 0,1 0 0,1-1-1,-1-10 1,2 14-71,-1 0 0,1 0 1,0 0-1,0 0 0,1 1 0,-1-1 1,0 0-1,1 1 0,0-1 0,0 1 1,0-1-1,0 1 0,0 0 0,0 0 1,0 0-1,1 0 0,-1 0 0,1 0 1,-1 1-1,1-1 0,0 1 0,0 0 1,-1-1-1,1 1 0,0 1 0,0-1 1,0 0-1,6 0 0,12-2-1089,1 0 1,-1 2-1,23 1 0,-32 0 439,79 0-4634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51.4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232 176 16528,'0'0'2002,"-4"-7"-1800,-11-9-184,15 16-15,0 0 0,-1 0 0,1 0 0,0 0 0,0 0 0,-1 0 0,1 0 0,0-1 0,0 1 0,0 1 0,-1-1 0,1 0 0,0 0-1,0 0 1,0 0 0,-1 0 0,1 0 0,0 0 0,0 0 0,-1 0 0,1 0 0,0 0 0,0 0 0,0 1 0,0-1 0,-1 0 0,1 0 0,0 0 0,0 0 0,0 1 0,0-1 0,0 0 0,-1 0 0,1 0 0,0 1-1,0-1 1,0 0 0,0 0 0,0 0 0,0 1 0,0-1 0,0 0 0,0 1 0,-1 46 454,1-16-197,1-26-223,-1-1 1,0 1-1,0-1 0,-1 1 0,1-1 1,-1 1-1,0-1 0,-1 0 0,1 1 1,-1-1-1,1 0 0,-1 0 0,0 0 1,-1 0-1,1-1 0,-6 7 0,5-7 60,-1 0-1,0-1 1,-1 1 0,1-1-1,0 0 1,0 0-1,-1-1 1,1 1-1,-1-1 1,0 0-1,1 0 1,-1 0 0,0-1-1,0 0 1,-7 0-1,8 0-50,1 0 0,-1-1-1,1 1 1,-1-1 0,1 0-1,0 0 1,-1 0 0,1 0-1,0 0 1,0-1 0,0 0-1,0 1 1,0-1 0,0 0-1,0 0 1,0-1 0,1 1-1,-4-4 1,2 1 29,0-1 0,0 0 0,1 0 0,0 0 0,0 0 0,0 0 0,1-1 0,0 1 0,-2-9 0,2 4-202,0 0-1,1 0 1,0 0 0,1 0 0,0 0-1,0 0 1,1 0 0,1 0 0,0 0-1,0 0 1,8-18 0,18-15-3364,13-2-2456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51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227 235 10890,'0'0'11526,"-16"-7"-11024,-52-21-134,63 26-344,1 1-1,0 0 1,0 0-1,-1 0 1,1 0-1,-1 1 1,1 0-1,0 0 1,-1 0-1,1 0 1,-1 1-1,1 0 1,0 0 0,-1 0-1,1 0 1,-6 3-1,-28 5 106,36-9-130,1-1 1,0 1 0,0-1 0,0 1 0,0-1 0,0 1 0,0-1 0,0 0 0,0 1 0,0-1 0,0 0 0,0 0-1,1 0 1,-1 0 0,0 1 0,1-1 0,-1 0 0,0 0 0,1-1 0,-1 1 0,1 0 0,-1 0 0,1 0 0,0 0 0,0 0-1,-1 0 1,1-1 0,0 1 0,0 0 0,0-2 0,-1-45 43,1 40 18,0-12-10,-1 15-44,0-1-1,1 1 1,0-1 0,0 1 0,0-1-1,1 1 1,0-1 0,0 1 0,0-1-1,1 1 1,0 0 0,0 0 0,0 0-1,0 0 1,1 0 0,5-7-1,-6 10-82,-1 2 0,1-1 0,-1 0 0,1 0 0,-1 0 0,1 1 0,0-1 0,-1 1-1,1-1 1,0 1 0,-1 0 0,1 0 0,0-1 0,2 1 0,1 0-683,0 1 0,0-1 0,0 1 1,1-1-1,-1 2 0,0-1 0,5 2 0,23 19-5156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52.1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0 232 16143,'0'0'6358,"3"-6"-5733,-2 4-620,0 1 0,0-1 1,0 0-1,0 1 0,0-1 1,1 0-1,-1 1 0,0 0 1,1-1-1,0 1 0,-1 0 1,1 0-1,-1 0 0,1 0 0,0 0 1,0 0-1,0 0 0,0 0 1,1 0-1,1 1-16,-1 0-1,1-1 1,-1 1-1,0 0 1,1 1 0,-1-1-1,1 1 1,-1-1-1,0 1 1,1 0 0,-1 0-1,0 1 1,4 1-1,-6-2 25,0 0 0,1 0 0,-1 0 0,0-1-1,1 1 1,-1 0 0,0-1 0,1 1-1,-1-1 1,1 1 0,-1-1 0,1 0-1,-1 1 1,1-1 0,-1 0 0,1 0-1,-1 0 1,1 0 0,-1-1 0,1 1-1,-1 0 1,1-1 0,1 0 0,-2-1 24,0 0 1,-1 0-1,1 0 1,0 0 0,-1-1-1,1 1 1,-1 0-1,0 0 1,0-1-1,0 1 1,0 0-1,-1-5 1,1-11-90,0 3-154,0 0 307,0 0 1,-1 0-1,-4-24 0,4 36-285,1-1 0,-1 1 0,0 0 0,0 0 0,-1 0-1,1 0 1,0 0 0,-1 0 0,0 1 0,0-1 0,0 0 0,0 1-1,0-1 1,0 1 0,-1 0 0,1 0 0,-1 0 0,0 0-1,1 0 1,-1 0 0,0 1 0,-5-2 0,-31-2-6591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54.8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6362 9545,'0'0'278,"25"-21"143,321-274 1848,1019-770-859,-438 350-935,0-53-171,-443 359-37,572-553-246,-772 662-203,148-152-444,23 28 249,-184 196 402,227-197-18,-277 233-471,-123 113-2819,-66 52-1074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6:55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144 1 2146,'0'0'12428,"-122"50"-12620,101-30-3972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2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15 2146,'0'0'14819,"-3"-4"-12811,-5-6-818,4 10 568,2 24 1020,2-8-2803,-4 86 1836,1-61-1512,1 1-1,6 51 1,-4-92-387,0 0 1,0 1-1,0-1 1,1 0 0,-1 0-1,0 0 1,0 0-1,1 0 1,-1 0-1,1 0 1,-1 0 0,1 0-1,-1 0 1,1-1-1,0 1 1,0 0 0,-1 0-1,1 0 1,0-1-1,0 1 1,0 0 0,0-1-1,-1 1 1,1-1-1,0 1 1,0-1 0,0 0-1,0 1 1,0-1-1,0 0 1,1 1 0,-1-1-1,0 0 1,0 0-1,0 0 1,0 0-1,2 0 1,0-1-799,0 1 1,0-1-1,0 0 0,0 0 1,-1 0-1,1 0 0,0 0 1,-1-1-1,1 1 0,0-1 1,-1 0-1,4-2 0,8-11-6598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00.8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25 241 3235,'0'0'11787,"-3"-5"-10548,2 2-595,-8-12-627,-3 10 6000,12 14-5099,1 4-721,-1 0 0,2 0-1,0 0 1,0-1-1,1 1 1,9 21 0,-10-28-180,0 0 1,1-1 0,0 1-1,0-1 1,1 0-1,0 1 1,0-1 0,0-1-1,0 1 1,1-1 0,-1 0-1,1 0 1,0 0 0,1 0-1,-1-1 1,7 3-1,-10-5 2,0 0-1,0-1 0,-1 1 0,1-1 1,0 0-1,0 1 0,0-1 0,0 0 1,-1 0-1,1 0 0,0 0 0,0-1 0,0 1 1,0 0-1,-1-1 0,1 1 0,0-1 1,0 0-1,-1 0 0,1 1 0,0-1 1,-1 0-1,1 0 0,2-3 0,29-38 487,-18 21-360,28-31-64,3 2 1,99-85-1,-32 50-6417,-82 64-374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02.0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15 12748,'0'0'3726,"-1"22"-3331,1 19-120,1-1 0,3 1 0,11 59 0,36 156 2354,19 297 0,-65-367-1214,-22-232-609,3-8-763,3 1 0,1-2 0,-2-79 0,12-171-88,1 257 14,1-16-205,19-114 0,-16 151 201,1 1 0,1 0 1,2 1-1,0 0 0,2 0 1,27-45-1,-33 61 33,2 0 1,-1 1-1,1 0 1,1 1-1,-1 0 1,1 0-1,16-11 1,-20 16-8,1-1 0,-1 1 0,1 0-1,-1 0 1,1 0 0,0 0 0,0 1 0,-1 0 0,1 0 0,0 0 0,0 1-1,0 0 1,0 0 0,0 0 0,0 0 0,0 1 0,9 2 0,-12-3 1,0 1 1,0 0-1,-1 0 1,1 1-1,0-1 1,0 0 0,-1 0-1,1 1 1,0-1-1,-1 1 1,1 0-1,-1-1 1,0 1-1,0 0 1,0 0 0,0 0-1,0 0 1,0 0-1,0 0 1,0 0-1,-1 0 1,1 0 0,-1 3-1,4 54-24,-4-46 34,-1 2 1,0 0 0,-1 0-1,0 0 1,-1 0 0,-1 0-1,-1-1 1,0 0 0,0 0 0,-16 27-1,-4-1 7,-57 68-1,57-79 56,1 2 0,2 0 0,-33 64-1,53-92-38,0 1 0,0 0 0,0 0 0,1 0 0,-1 0 0,1 0-1,0 1 1,0-1 0,1 0 0,-1 0 0,1 1 0,0-1 0,0 0 0,1 1-1,-1-1 1,1 0 0,0 0 0,0 0 0,0 1 0,1-1 0,-1 0-1,1-1 1,0 1 0,0 0 0,0 0 0,1-1 0,-1 1 0,1-1-1,0 0 1,0 0 0,0 0 0,1 0 0,-1 0 0,0-1 0,5 3 0,5 1-31,0 0 1,0 0 0,0-1 0,1-1 0,0 0 0,0-1-1,0-1 1,0 0 0,21 0 0,-7-2-527,0-2-1,0 0 1,48-11 0,29-19-4354,-14-3-1739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02.4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12876,'0'0'6171,"12"-5"-4911,-5 2-1015,-5 1-173,0 0 0,0 1 0,1 0 0,-1 0 0,0-1 0,1 1 0,-1 1 0,1-1 1,-1 0-1,1 1 0,0-1 0,-1 1 0,1 0 0,0 0 0,-1 0 0,1 0 0,0 0 1,-1 1-1,1-1 0,-1 1 0,1-1 0,0 1 0,-1 0 0,0 0 0,1 0 0,-1 1 0,0-1 1,1 1-1,-1-1 0,0 1 0,4 3 0,0 5-8,1 1 0,-1 0 0,-1 0 0,0 0 0,0 1 0,-1-1 0,-1 1 0,0 0 1,0 0-1,-2 0 0,1 1 0,-1-1 0,-1 0 0,0 1 0,-1-1 0,-1 0 0,1 1 0,-2-1 0,0 0 0,0 0 0,-1-1 0,-7 16 0,5-17 139,0-1-1,0 1 0,-1-1 1,0-1-1,0 1 0,-1-1 1,0 0-1,-1-1 0,-17 13 1,25-20 138,14-13-58,8-3-439,1 1 0,0 1 0,0 1 1,41-17-1,-48 24-624,1 0 0,0 2 1,23-4-1,-29 6-194,1 1 1,0 1-1,0 0 0,-1 0 0,1 1 1,10 2-1,-15-1 28,-1-1 1,-1 1-1,1 0 0,0 0 1,0 0-1,7 5 0,26 25-8700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02.7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39 10602,'0'0'12972,"-13"-13"-12587,46 9 223,11-1-352,1-4-223,1 3-33,-7 4-545,-8 2-1185,-6 0-1120,-12 4-289,-11 16-1057,-2 8-224,-9 6-1954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03.0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86 1441,'0'0'18130,"-33"4"-16913,43-4-737,15 0-128,10 0-352,9-7-64,7-12-736,7-3-1603,9 1-1376,1 1-2659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03.4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0 12492,'0'0'11723,"-22"159"-10025,11-70-545,7 1-577,4-6-352,0-10-224,0-9-32,8-7-865,-1-4-1633,-7-2-1954,0-1-3332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03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9833,'0'0'5098,"1"18"-4537,46 372 4430,-16-168-3528,-12-66-951,125 739 247,-140-879-854,7 27-184,16 43 1,-23-76-268,0 0 0,0 0 0,1-1 0,0 0 0,1 0 0,0 0-1,1 0 1,-1-1 0,16 14 0,2-9-3805,-3-11-1996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04.5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0 290 10570,'0'0'566,"25"-8"-433,19-5-41,1 2 1,0 2-1,57-4 0,592 6 3885,-398 10-3289,160-2-482,1133-20-769,-1353 1 310,-1-10 0,333-83 1,-499 94 252,1 3 0,1 3 0,101-3 0,-168 14 95,1 0 1,-1 0 0,1 1 0,-1 0-1,0 0 1,1 0 0,-1 0 0,0 1-1,0-1 1,0 1 0,0 0 0,0 1-1,0-1 1,-1 1 0,1-1 0,-1 1-1,1 0 1,-1 1 0,0-1 0,0 0-1,-1 1 1,3 4 0,4 7 326,-1 2 0,0-1 0,-2 1 0,7 22 0,3 11-287,43 93 200,-25-67-214,-4 1 1,-3 1 0,18 92 0,-21 12 525,1 249 1,-22-335-470,-1-47-92,3 73 149,-14 159-1,6-255-201,-2 1 0,0-1-1,-2-1 1,-1 1 0,-1-1-1,-1 0 1,-1-1 0,-1 0-1,-1-1 1,-29 39 0,20-36 16,-2 0 0,0-2 0,-2 0 0,-1-2 0,0-1 1,-2-1-1,-57 30 0,-24 3-107,-2-4 0,-183 51 0,-249 28-232,-309-5 207,-7-55-667,6-35 773,485-31-9250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08.3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0 705,'0'0'4164,"-2"6"-4164,2-4 0,0-1-32,0 1 32,0 0 0,0 2-64,0 0-65,0-1-287,0 5-577,0-4-480,0-1-289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1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6 188 8392,'0'0'7047,"1"0"-6980,-1 0 1,0 0 0,0 0 0,0-1 0,0 1-1,0 0 1,1 0 0,-1 0 0,0 0-1,0 0 1,0-1 0,0 1 0,1 0 0,-1 0-1,0 0 1,0 0 0,0 0 0,1 0 0,-1 0-1,0 0 1,0 0 0,0 0 0,1 0-1,-1 0 1,0 0 0,0 0 0,0 0 0,1 0-1,-1 0 1,0 0 0,0 0 0,0 0 0,1 0-1,-1 0 1,0 0 0,0 0 0,0 1-1,1-1 1,-1 0 0,0 0 0,0 0 0,0 0-1,2 3 120,0 0-1,0 1 0,-1-1 1,1 0-1,-1 1 1,0-1-1,0 0 0,0 1 1,-1-1-1,1 1 0,-1-1 1,0 1-1,0 5 0,0-8-150,0 1-1,1-1 0,-1 1 1,0-1-1,0 1 0,0 0 0,-1-1 1,1 1-1,0-1 0,-1 1 0,1-1 1,0 0-1,-1 1 0,0-1 1,1 1-1,-1-1 0,0 0 0,0 0 1,0 1-1,0-1 0,0 0 0,0 0 1,0 0-1,0 0 0,0 0 1,0 0-1,-1 0 0,1 0 0,0-1 1,-1 1-1,1 0 0,0-1 0,-1 1 1,-1 0-1,3-6-86,-1 1 1,1-1-1,1 1 0,-1-1 0,1 1 1,0-1-1,1-3 0,0 4 55,0 0 0,0 1 0,1-1 0,0 1 0,0-1 0,0 1 0,0 0 0,0 0 0,0 1 0,1-1 0,-1 0 0,1 1 1,0 0-1,0 0 0,5-2 0,0 1-39,-1 0 1,1 1 0,0 0-1,0 1 1,0-1-1,14 1 1,-22 1 408,-42-3 763,38-3-1220,-1 1-1,1 0 1,0-1 0,0 1 0,1-1-1,0 0 1,0 0 0,0 0 0,1 0 0,-2-12-1,2 15-21,1 0 0,-1 0 0,1-1 1,0 1-1,0 0 0,0-1 0,0 1 0,0 0 0,1-1 0,0 1 0,0 0 0,0 0 0,0 0 0,0-1 0,0 1 0,1 0 0,-1 1 0,1-1 0,0 0 0,0 0 0,4-3 1,25-10-3633,8 3-2082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4.4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0 2947,'0'0'16762,"0"4"-15224,-6 102 1110,13 161-1,3-170-2279,-1-7-2195,-6-30-8159</inkml:trace>
  <inkml:trace contextRef="#ctx0" brushRef="#br0" timeOffset="1">0 585 2114,'0'0'8232,"112"-80"-8232,-83 63-256,-8 4-1282,-11 2-2466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2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99 5605,'0'0'9487,"7"-5"-7945,3 0-1174,-1 0 0,1 1 0,1 0 1,-1 1-1,0 0 0,1 0 0,-1 2 0,1-1 0,0 1 0,19 1 0,-24-1-306,730-44 2191,-693 36-2316,-39 7 414,0 1 1,0-1 0,0 1-1,0 1 1,1-1-1,-1 1 1,0-1 0,7 1-1,-11 34 584,0 57-814,-2 14 90,14 111 1,-12-215-202,-1 0-1,1 0 0,-1 0 1,1 0-1,-1 0 1,0 0-1,1 0 1,-1 0-1,0 0 1,0-1-1,0 1 1,0 0-1,0 0 1,0-1-1,0 1 1,0 0-1,0-1 1,0 1-1,0-1 1,0 0-1,0 1 0,0-1 1,-1 0-1,1 0 1,0 1-1,0-1 1,0 0-1,-1 0 1,-1-1-1,-50 4 380,44-3-357,-540 3-127,331-4 152,183-4 35,29 3-4692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1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51 5958,'0'0'12043,"8"17"-10543,-6-10-1457,0 1 0,0-1-1,-1 1 1,1 0 0,-2-1-1,1 1 1,-1 0 0,0 0-1,-2 11 1,1-18-22,0 0 0,-1 0-1,1 0 1,0 0 0,0 0 0,0 0 0,-1 0-1,1-1 1,-1 1 0,1 0 0,0-1-1,-1 1 1,1-1 0,-1 0 0,1 1-1,-1-1 1,1 0 0,-1 0 0,1 0-1,-1 0 1,-2 0 0,2 0 12,-1 0 1,0 0-1,0 0 1,1 0-1,-1-1 1,0 1-1,0-1 0,1 1 1,-1-1-1,1 0 1,-1 0-1,-2-2 1,2-1-18,1 1 1,-1-1-1,1-1 1,0 1-1,0 0 0,1 0 1,-1-1-1,1 1 1,0-1-1,0 1 1,1-1-1,-1 0 1,1 1-1,0-1 1,1-6-1,-1 8-25,0-1 0,0 0 0,0 0-1,1 1 1,0-1 0,0 0 0,0 0 0,0 1 0,0-1-1,1 1 1,-1-1 0,1 1 0,0 0 0,0 0 0,1 0-1,-1 0 1,0 0 0,1 0 0,3-2 0,-2 2-448,1 1-1,0 0 1,-1 1 0,1-1 0,0 1 0,0 0 0,0 0 0,0 1-1,0-1 1,7 1 0,16 0-5645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1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40 11243,'0'0'6278,"1"5"-5318,0 8-455,0-2-283,0 0 0,0 1 0,-1-1 0,-1 1 0,-2 11 0,2-22-150,0 1 0,0-1 0,-1 0 0,1 1 0,-1-1 0,1 0 0,-1 0 0,0 0 0,1 0 0,-1 0 0,0 0 0,0 0 0,0-1 0,0 1 0,1-1 0,-1 1 0,0-1 0,0 0 0,0 0 0,0 0 0,-3 0 0,-1 0 169,1 1-1,-1-1 0,0-1 1,1 1-1,-1-1 1,-8-2-1,12 2-224,0 1-1,0-1 1,1 0-1,-1 1 1,0-1 0,1 0-1,-1 0 1,0 0-1,1 0 1,-1-1 0,1 1-1,-1 0 1,1-1-1,0 1 1,0-1 0,0 1-1,-1-1 1,1 1 0,1-1-1,-1 0 1,0 0-1,0 1 1,1-1 0,-1 0-1,1 0 1,-1 0-1,1 0 1,0 0 0,0 1-1,0-1 1,0 0-1,0 0 1,0 0 0,0 0-1,1 0 1,-1 0-1,1 0 1,-1 1 0,2-4-1,0 1-307,1 0 0,-1-1 0,1 1 0,0 0-1,0 0 1,1 0 0,-1 1 0,1-1 0,0 1 0,0 0-1,0 0 1,0 0 0,0 0 0,6-2 0,25-9-3723,7-3-1772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14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51 106 9609,'0'0'11702,"0"0"-11678,0 0 1,0 0 0,0 0-1,0 0 1,-1 0-1,1 0 1,0-1-1,0 1 1,0 0 0,0 0-1,0 0 1,0 0-1,0 0 1,0 0-1,0-1 1,0 1 0,0 0-1,0 0 1,0 0-1,0 0 1,0 0-1,1-1 1,-1 1 0,0 0-1,0 0 1,0 0-1,0 0 1,0 0-1,0 0 1,0 0 0,0-1-1,0 1 1,0 0-1,1 0 1,-1 0-1,0 0 1,0 0 0,0 0-1,0 0 1,0 0-1,0 0 1,0 0-1,1 0 1,-1 0 0,0 0-1,0 0 1,0-1-1,0 1 1,0 0 0,1 0-1,-1 1 1,0-1-1,0 0 1,0 0-1,0 0 1,0 0 0,1 0-1,-1 0 1,0 0-1,0 0 1,0 0-1,0 0 1,4 6 49,-1 1-1,-1-1 1,1 1-1,-1-1 1,0 1-1,-1 0 1,1 0-1,0 13 1,-7-19 39,1 0-1,-1-1 1,1 1 0,-1-1 0,1 0 0,-1-1-1,-7 0 1,10 0-119,0-1-1,0 1 0,0-1 1,0 1-1,0-1 1,0 0-1,0 1 0,0-1 1,1 0-1,-1 0 1,1 0-1,0-1 1,-1 1-1,1 0 0,0 0 1,0-1-1,0 1 1,1-1-1,-1 1 1,1-1-1,-1 1 0,1-1 1,0 1-1,0-1 1,0 1-1,0-1 1,0 1-1,0-1 0,1 1 1,-1-1-1,1 1 1,0-1-1,1-2 0,1-1-552,0-1 0,0 1 0,1-1 0,-1 1 0,1 1 0,1-1 0,-1 0-1,1 1 1,0 0 0,8-7 0,27-16-5318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1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 16207,'0'0'9321,"-8"-1"-6027,5 2-3252,1 1-1,-1-1 1,1 0-1,-1 1 1,1-1 0,-1 0-1,0 0 1,0-1 0,1 1-1,-1-1 1,0 1 0,0-1-1,0 0 1,0 0 0,1 0-1,-1 0 1,0-1-1,0 1 1,-5-2 0,8 0-106,0 2-54,2-1-121,0 0 0,1 0-1,-1 0 1,1 0 0,-1 1-1,1-1 1,0 1 0,-1 0 0,1-1-1,-1 1 1,1 0 0,4 1-1,-2-1-503,112-3-15091,-86 1 9444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5958,'0'0'16399,"0"-2"-16399,0 0-32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1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13421,'0'0'10527,"0"-2"-10464,0 0-1,1 0 1,-1 0 0,1 0 0,0 0-1,-1 0 1,1 0 0,0 0 0,0 1-1,0-1 1,2-1 0,20-19 3164,-20 4-2404,-10 6-3768,-4 8-1118,-3 4-2978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16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 13997,'0'0'8088,"5"-1"-7917,45-5 186,-49 6-321,-1 1-1,0-1 0,1 1 0,-1 0 1,0 0-1,0-1 0,0 1 1,0 0-1,1-1 0,-1 1 0,0 0 1,0 0-1,0-1 0,-1 1 0,1 0 1,0-1-1,0 1 0,0 0 0,0-1 1,-1 1-1,1 0 0,0-1 1,-1 1-1,1 0 0,0-1 0,-1 1 1,1-1-1,-1 1 0,1 0 0,-1-1 1,1 1-1,-2 0 0,-2 1 157,-1 0 1,1-1-1,-1 1 0,1-1 0,-1 0 0,0 0 0,0 0 1,0-1-1,-9 0 0,15-2-180,0 0-1,0 0 1,0 0 0,1 0-1,-1 1 1,1-1 0,-1 0-1,1 1 1,-1-1-1,5-2 1,25-2-1225,-12 10-7044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1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50 178 5413,'0'0'9903,"-2"16"-8152,-3 88-61,10 121 1,0-91-823,4 476 2191,-9-610-3045,0 0 0,0 0-1,-1 0 1,1 0 0,0 0 0,0-1 0,-1 1 0,1 0-1,0 0 1,0 0 0,-1 0 0,1 0 0,0 0-1,0 0 1,0 0 0,-1 0 0,1 0 0,0 0-1,-1 0 1,1 0 0,0 0 0,0 0 0,-1 0-1,1 0 1,0 0 0,0 0 0,0 0 0,-1 0-1,1 0 1,0 1 0,0-1 0,-1 0 0,1 0-1,0 0 1,0 0 0,0 0 0,0 1 0,-1-1 0,1 0-1,0 0 1,0 0 0,0 1 0,0-1 0,0 0-1,-1 0 1,1 1 0,0-1 0,0 0 0,0 0-1,0 1 1,0-1 0,0 0 0,-13-24 65,4-4-88,1-1-1,2 1 1,1-1-1,-2-41 1,4-123-88,5 126-9,3 0-1,3 1 0,2 0 0,4 0 1,3 1-1,2 1 0,3 1 0,49-98 0,-60 140 77,2 1 0,0 1 0,1 0 0,30-32 0,-39 45 25,0 1 1,1 1-1,-1-1 1,1 1-1,0 0 1,0 0-1,0 1 1,1 0-1,-1 0 1,1 0-1,0 1 1,-1 0-1,1 0 1,0 1 0,0-1-1,1 2 1,-1-1-1,0 1 1,13 1-1,-15 0 0,-1 0-1,1 0 1,-1 1 0,1 0-1,-1 0 1,1 0-1,-1 0 1,0 0 0,0 1-1,0 0 1,0 0 0,-1 0-1,1 0 1,-1 1-1,4 3 1,-2 1 9,0-1 0,-1 1 0,1 0 0,-1 0 0,-1 0 0,0 1 0,4 14 0,-3-3 4,-1 1-1,0 0 1,-2 0 0,0-1 0,-1 1-1,-5 29 1,0-24 6,-1 1-1,-2-1 1,0 0-1,-2 0 1,-1-1 0,-22 37-1,-2-5 300,-64 78 0,82-112 72,-1 0 0,-1-1 0,-1-1 0,-1-1 0,-1-1 0,-1-1 0,-31 19 0,45-33 37,35-1-529,397 2-4204,-141-4-7241,-273-1 11048,80 0-7467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1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15727,'0'0'2317,"19"-3"-1623,-12 2-639,3 0 73,1-1 0,0 2 0,-1-1 0,21 3 0,-26-1-81,0 0-1,0 0 1,0 1 0,0-1 0,-1 1-1,1 0 1,0 0 0,-1 1-1,0-1 1,1 1 0,-1 0 0,0 1-1,0-1 1,-1 0 0,1 1-1,4 7 1,-4-7-4,-1 1 1,0 0-1,-1 0 0,1 0 1,-1 0-1,0 1 0,0-1 0,0 1 1,-1-1-1,0 1 0,0 0 1,-1-1-1,1 1 0,-1 0 0,0 0 1,-1-1-1,1 1 0,-1 0 1,0-1-1,-1 1 0,1-1 0,-1 1 1,-4 7-1,2-5 155,-1 0-1,0 0 1,0 0 0,-1 0-1,0-1 1,-1 0 0,1 0-1,-1-1 1,0 0 0,-1 0-1,1-1 1,-1 0 0,-11 5-1,19-9-179,0-1 1,0 0-1,0 0 0,0 1 0,0-1 0,-1 0 0,1 0 0,0 0 0,0 0 0,0 1 0,0-1 0,-1 0 0,1 0 0,0 0 0,0 0 0,0 0 0,-1 0 0,1 1 0,0-1 1,0 0-1,-1 0 0,1 0 0,0 0 0,0 0 0,0 0 0,-1 0 0,1 0 0,0 0 0,0 0 0,-1 0 0,1 0 0,0 0 0,0 0 0,-1 0 0,1 0 0,0 0 0,0-1 1,0 1-1,-1 0 0,1 0 0,0 0 0,0 0 0,0 0 0,-1-1 0,1 1 0,0 0 0,0 0 0,0 0 0,0 0 0,0-1 0,-1 1 0,1 0 0,0 0 0,0 0 0,0-1 1,0 1-1,0 0 0,8-14 71,1 5-420,0 0 0,1 1 0,1 0 0,-1 1 0,1 0 0,0 1-1,23-10 1,-17 9-1065,0 1 1,0 1-1,1 0 0,0 2 0,21-3 1,23 5-5001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2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17617,'0'0'6085,"121"-22"-6053,-57 9-32,-8 6-736,-9 7-1923,-18 0-960,-12 15-2339,-15 20-4099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3.3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241 1 8872,'0'0'12973,"-20"10"-11799,2-2-929,7-4-116,1 1 1,0 0 0,-1 1-1,2 0 1,-1 0 0,1 1-1,0 1 1,0-1 0,1 2-1,-13 15 1,11-12 52,1 0 1,0 1-1,1 0 0,0 0 1,1 1-1,1 0 0,0 0 1,1 1-1,0-1 0,1 1 1,1 0-1,-3 30 0,7-44-192,-1 0-1,1 0 1,-1 0-1,1 0 0,-1 0 1,1 0-1,-1-1 1,1 1-1,0 0 0,0 0 1,-1 0-1,1-1 1,0 1-1,0 0 1,0-1-1,0 1 0,0-1 1,0 1-1,0-1 1,0 1-1,0-1 0,0 0 1,0 1-1,0-1 1,0 0-1,0 0 1,0 0-1,0 0 0,0 0 1,0 0-1,2 0 1,40-2-463,-37 0 417,1 0 0,-1 0 0,1 0 1,-1-1-1,0 0 0,0 0 0,0 0 0,0-1 0,0 0 1,-1 0-1,0-1 0,0 1 0,0-1 0,0 0 0,-1-1 1,0 1-1,0-1 0,0 0 0,-1 0 0,5-10 0,-2 2-28,0-1-1,-1 1 1,0-1 0,-1 0-1,-1-1 1,0 1-1,-1-1 1,0-16-1,-6 4 129,3 28-76,1-1-1,-1 0 1,1 0-1,-1 1 1,0-1-1,1 0 1,-1 1-1,0-1 1,1 0-1,-1 1 1,0-1-1,0 1 1,0 0-1,0-1 1,0 1-1,1 0 1,-1-1-1,0 1 1,0 0-1,0 0 1,0 0-1,0 0 1,0 0 0,0 0-1,-1 0 1,1 8-5765,4 23-1998,13-10-912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2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4708,'0'0'14798,"41"-5"-14798,7-3 0,6-1-192,8-4-833,8-2-1473,5 2-737,12-4-64,0 2-2403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2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263 214 10122,'0'0'10730,"-22"-4"-8125,-1-2-1700,-48-2 0,68 8-818,0 0 1,-1 0 0,1 1-1,-1 0 1,1 0 0,0 0-1,0 0 1,-1 0 0,1 1-1,0-1 1,0 1 0,0 0 0,1 0-1,-1 0 1,0 0 0,1 1-1,-1-1 1,1 0 0,0 1-1,0 0 1,0 0 0,0 0-1,0 0 1,1 0 0,-1 0 0,-1 6-1,-2 0 60,-7 17-17,1 0-1,1 1 1,1 0 0,2 0 0,1 1-1,0 0 1,3 0 0,0 1-1,2 39 1,1-64-141,0-1-1,1 1 1,-1-1 0,1 1-1,0-1 1,0 0 0,0 1-1,0-1 1,1 0-1,-1 0 1,1 0 0,0 0-1,0 0 1,0 0-1,0 0 1,1-1 0,-1 1-1,1-1 1,-1 0 0,1 1-1,0-1 1,0 0-1,0-1 1,0 1 0,0-1-1,1 1 1,-1-1-1,0 0 1,1 0 0,-1 0-1,0-1 1,7 1 0,0 0-110,-1 0 1,0-1-1,1 0 1,-1 0 0,0-1-1,1-1 1,-1 1-1,0-2 1,0 1 0,0-1-1,14-7 1,-9 2-27,0-1 1,-1 0-1,-1-1 0,1-1 1,-1 0-1,-1 0 0,0-1 1,-1-1-1,0 0 1,-1 0-1,0-1 0,-1 0 1,-1 0-1,0-1 1,-1 0-1,-1 0 0,0 0 1,-1-1-1,0 0 0,0-17 1,-1 14 233,-2 1 0,-1-1 1,0 0-1,-1 0 0,-1 0 0,-1 1 0,0-1 1,-2 1-1,0 0 0,-1 0 0,-1 0 1,0 1-1,-2 0 0,0 0 0,0 1 0,-24-29 1,22 33-834,33 34-9719,15 7 4406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2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51 159 18257,'0'0'8616,"-50"-69"-8616,50 50-608,0-2-1442,8 3-1409,13 3-962,8 6-1600,4 1-3941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2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84 12107,'0'0'9044,"-20"-13"-7816,-62-41 106,81 52-1201,-1 1 0,0-1 0,0 1 0,0-1 0,0 1 0,0 0 0,0 0 0,0 0-1,-1 0 1,1 0 0,0 1 0,-1-1 0,1 1 0,0-1 0,-1 1 0,1 0 0,-5 0 0,-1 1 661,6 4-740,1-1-1,0 1 0,0 0 1,0 0-1,1 0 1,0 0-1,0 0 1,1 10-1,-1-8-11,2 22-36,2-1 0,0 0 0,2 0 0,16 48 0,-12-46 1,-2 1 1,-1 0-1,6 55 0,-12-77-7,-1 0 0,0 0 0,0-1 0,-1 1-1,0 0 1,-1 0 0,0-1 0,0 1 0,-1-1 0,-5 12 0,4-13 2,0-1 0,-1 0 0,0 0 0,0 0 0,-1 0 1,1-1-1,-1 0 0,0 0 0,-1-1 0,1 0 0,-1 0 1,-8 4-1,5-3-2,-1 0 1,0-1 0,0 0-1,-20 3 1,29-6-11,0 0 0,-1-1 0,1 1 0,0-1 0,0 0 0,0 1 0,-1-1 0,1 0 0,0 0 0,0-1 1,0 1-1,-1 0 0,1-1 0,0 1 0,0-1 0,0 0 0,0 0 0,0 0 0,0 0 0,0 0 0,0 0 0,0 0 0,1-1 0,-1 1 0,0-1 0,1 1 0,-1-1 0,1 0 1,0 1-1,-1-1 0,0-3 0,0-3 8,0 1 1,0-1-1,1-1 1,1 1-1,-1 0 0,1 0 1,0 0-1,1 0 1,0 0-1,1 0 1,-1 0-1,1 0 1,1 0-1,0 1 1,0-1-1,0 1 1,1 0-1,0 0 0,0 0 1,1 0-1,5-6 1,15-17 12,1 2 0,1 1 1,36-29-1,-34 31 4,207-165-1157,-238 214-14654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3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96,'-3'-9'14702,"67"40"-14670,-4-13-667,120 19-1,-80-26-637,0-6 0,106-7 0,-58 0-1922,-107 2 2805,46-1 227,131 17 1,-213-13 3671,-17 2 763,-1 1-5044,13 3-2853,0 3-1777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3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 1986,'0'0'5413,"-13"-7"-2459,1-1 7283,12 7-10525,0 1 0,0 0 0,0-1 0,0 1 0,0-1 0,0 1 0,0 0 0,0-1 0,0 1-1,0 0 1,0-1 0,1 1 0,-1-1 0,0 1 0,0 0 0,8-4-6914,-7 4 6914,-1 0 0,0 0 0,1 0 0,-1 0 0,1 0 0,1 0-448,9 0-5355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7:4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3651,'0'0'8318,"12"-9"-6733,40 13 325,16 1-540,-63-5-1362,-1-1 1,1 1-1,-1-1 1,1 0-1,-1 0 1,0 0-1,1-1 1,-1 1-1,0-1 1,0 0-1,0 0 1,5-5-1,4-4-757,-1-1 1,0 0-1,15-21 0,8-14-3431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0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865 296 5477,'0'0'5146,"-17"-10"-3934,-96-65 988,109 73-2024,0 0 1,-1 1-1,1-1 1,-1 1 0,0 0-1,1 0 1,-1 0-1,0 1 1,0-1-1,1 1 1,-1 0 0,0 1-1,-5 0 1,-62 15 313,54-10-395,-1 2 0,1 0 0,0 1 0,0 1 0,1 0 0,1 2 0,0 0 0,0 0 0,-20 23 0,-8 14 283,-58 83 0,69-87-311,13-16-17,2 0 0,0 2 0,2 0 1,-11 34-1,-38 136 425,48-138-343,3 1 1,3 0-1,2 0 1,3 1 0,6 120-1,3-159-106,2 0-1,0-1 1,2 0-1,1 0 1,17 39-1,68 114 126,-69-140-84,1 0 0,1-1 0,3-2-1,0-1 1,3-1 0,0-1 0,71 51-1,-62-53 23,128 86 333,-145-102-387,1-1 0,0-1 0,1-1 0,0-2 0,38 10 0,1-5 14,23 6-25,0-3 0,1-4-1,93 1 1,-146-14-28,22 1 45,0-2 1,0-2-1,0-4 1,59-13-1,218-87 116,-275 81-38,-1-1 1,-2-4 0,76-52-1,-94 55-101,-1-2 0,-2-1 1,-1-2-1,-2-1 0,51-66 0,-67 75 9,-1-1 1,-1 0-1,-2-1 1,0 0-1,-2-1 1,0 0-1,-3-1 1,0 0-1,-2-1 1,4-37-1,4-109 470,-10-195-1,-5 348-430,-1 1-1,-2-1 0,0 0 0,-1 1 1,-2 0-1,0 0 0,-1 1 1,-1 0-1,-1 0 0,-1 1 0,-1 0 1,-23-29-1,-60-87 401,-20-26-259,95 139-76,0 1 0,-2 0 1,0 2-1,-40-29 0,-2 8 202,-1 4 0,-140-58 0,142 73-268,-1 4 1,0 2-1,-1 3 1,-1 2 0,0 4-1,-121 2 1,-79 15 34,220-5-112,0 2 0,0 2 1,-75 26-1,51-6-454,2 3-1,1 4 0,1 2 1,-93 72-1,126-84-2074,-50 51 1,12 0-3867,13-11-3117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1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1090 5 5477,'0'0'5461,"-12"-1"-5130,-35-3 171,45 4-338,-1 1 0,1-1-1,-1 1 1,1 0 0,0-1-1,-1 1 1,1 0 0,0 0 0,-1 1-1,1-1 1,0 0 0,0 1-1,0-1 1,0 1 0,0 0 0,1-1-1,-1 1 1,0 0 0,1 0 0,-1 0-1,1 0 1,0 1 0,-2 3-1,1-2 104,-54 88 513,-64 147-1,62-105-416,-5-4 0,-104 158 0,6-19 427,0-1 198,142-242-809,-41 44 0,43-53-120,1 1-1,1 0 1,1 1-1,-22 37 1,26-39-96,5-17-780,4-10-1436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1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2018,'0'0'7794,"1"-9"-6379,1-3-1010,2-11 1391,-1 50 2750,1 70-3038,-1 41 18,34 206-1,-38-342-1507,2-1 1,-1 1-1,0 0 0,0 0 0,1-1 0,-1 1 0,0 0 0,1-1 0,0 1 1,-1 0-1,1-1 0,0 1 0,0-1 0,0 1 0,0-1 0,0 1 0,0-1 1,1 0-1,-1 0 0,0 0 0,0 1 0,1-1 0,-1 0 0,1-1 0,-1 1 1,1 0-1,2 1 0,0-2 14,0-1 0,0 1 1,0-1-1,0 1 1,0-1-1,0 0 0,0 0 1,0-1-1,5-2 0,13-4-25,-12 4-84,0 0-1,-1 0 0,1-1 0,-1-1 0,0 0 0,0 0 0,-1 0 1,1-1-1,-1 0 0,-1-1 0,0 0 0,11-15 0,1-6-2411,-2 0 0,21-49 0,-34 70 1685,4-10-4492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3.6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172 19 4837,'0'0'16170,"-16"8"-14718,-47 29-91,59-33-1291,2-1 0,-1 0 0,0 1-1,1 0 1,-1-1 0,1 1 0,0 0 0,0 0 0,1 0 0,-1 1 0,1-1 0,0 0 0,0 0-1,1 1 1,-1-1 0,1 1 0,0-1 0,0 1 0,0-1 0,0 0 0,1 1 0,0-1 0,0 0-1,0 1 1,1-1 0,-1 0 0,1 0 0,0 0 0,0 0 0,0 0 0,4 4 0,-4-6-74,1 0 0,0 0 0,0 0 0,0 0 0,0 0 0,0-1 0,0 1 1,0-1-1,0 0 0,1 0 0,-1 0 0,0 0 0,1-1 0,-1 1 0,1-1 1,-1 0-1,1 0 0,-1 0 0,0-1 0,1 1 0,-1-1 0,1 1 0,-1-1 0,0 0 1,0-1-1,1 1 0,-1 0 0,0-1 0,0 0 0,0 0 0,-1 0 0,1 0 1,0 0-1,-1 0 0,1-1 0,-1 1 0,0-1 0,0 0 0,0 0 0,0 0 0,0 0 1,-1 0-1,3-5 0,-1 0 23,-1-1-1,0 0 1,0 1 0,-1-1 0,0 0 0,0 0 0,-1 0-1,0 0 1,-3-17 0,2 23-66,0 0-1,0 0 1,0 0-1,0 0 1,-1 0 0,1 0-1,-1 0 1,0 0 0,0 0-1,0 1 1,0-1-1,0 1 1,0-1 0,-1 1-1,0 0 1,1 0 0,-1 0-1,0 0 1,0 1-1,0-1 1,0 1 0,0 0-1,0-1 1,0 1 0,0 1-1,0-1 1,-1 0-1,1 1 1,-4 0 0,2-1-438,0 1 0,0 0 0,0 0 0,0 1 0,0-1 0,0 1 0,1 0 0,-1 1 1,0-1-1,0 1 0,1 0 0,-1 0 0,1 0 0,-1 1 0,1-1 0,0 1 0,-5 4 0,-50 47-9353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0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82 5189,'-3'-1'18112,"-13"-5"-17225,1-3-544,-9-5 118,1 1-1,-26-11 0,42 21-346,-1 1-1,1 0 0,0 0 1,-1 0-1,1 1 0,-1 0 1,1 0-1,-1 1 1,0 0-1,1 0 0,-1 1 1,-8 1-1,14-1-105,1 0 1,-1 0-1,0 0 0,1 0 1,-1 0-1,1 0 0,-1 0 1,1 1-1,0-1 0,-1 1 1,1-1-1,0 1 0,0-1 1,0 1-1,0 0 0,0-1 1,0 1-1,1 0 1,-2 3-1,-9 40 80,11-41-87,-6 34 32,3-1 0,1 1 0,2-1 0,6 52 0,32 153 241,-12-94-195,-19-99 4,1 73-1,-8-120-67,-1 1 0,0-1 0,0 0 0,1 0 0,-1 0 0,-1 0 0,1 0 0,0 0 0,0 0 0,-1 0 0,1 0 0,-1 0 0,0-1 0,1 1 0,-1 0 0,0-1-1,0 0 1,0 1 0,0-1 0,0 0 0,0 0 0,0 0 0,-1-1 0,1 1 0,0 0 0,0-1 0,-1 1 0,-3-1 0,3 1-103,0 0 0,0-1 0,0 1 0,0-1 0,0 0 0,0 0 0,0 0 0,0 0 0,0 0 0,0-1 0,0 1 0,0-1 0,0 0 0,0 0 0,0 0 0,1 0 0,-1-1 0,0 1 0,1-1 0,-1 0 0,1 1 0,-3-4 0,0-4-1219,0 0 1,1 0 0,0 0 0,1-1-1,-3-15 1,5 22 944,-11-48-6450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0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11211,'0'0'11210,"62"30"-10473,-18-21-481,4-5-256,1 0-64,-1-4-769,2 2-832,4-2-1282,-7 0-1537,-5 0-4004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0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7 10090,'0'0'9224,"-7"-2"-7777,4 1-1367,1 1 0,0-1 0,0 0-1,0 1 1,-1-1 0,1 1 0,0-1-1,0 1 1,0 0 0,-1 0-1,1 0 1,0 0 0,0 1 0,0-1-1,0 1 1,-1-1 0,1 1 0,0 0-1,0-1 1,0 1 0,0 0-1,0 1 1,0-1 0,1 0 0,-1 0-1,0 1 1,1-1 0,-1 1 0,1-1-1,-1 1 1,-1 3 0,-8 10 306,2 1 1,0 1 0,1-1-1,0 1 1,1 1 0,1-1-1,-4 26 1,3-8 137,3 0 0,-1 68 0,4-97-511,1-1-1,1 1 1,-1-1-1,1 1 0,0-1 1,0 1-1,1-1 1,0 1-1,0-1 0,0 0 1,0 0-1,1 0 0,0 0 1,0-1-1,0 1 1,1-1-1,-1 1 0,1-1 1,0-1-1,8 7 1,-7-6-252,1-1 0,-1 0 0,1-1 0,0 1 1,0-1-1,0-1 0,0 1 0,0-1 1,0 0-1,0 0 0,13 0 0,0-1-1218,-11 1 92,0-1-1,0 0 1,0 0 0,0-1-1,-1 0 1,1-1 0,15-4 0,-1-8-7273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0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 3363,'0'0'13346,"-2"-13"-4564,-16 42-8218,2 1 1,1 1 0,1 0-1,-15 52 1,22-59-932,2-1 0,1 1 0,1 0-1,0 30 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0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11307,'0'0'11152,"2"10"-9919,0-1-1098,1-1 0,0 0 0,0 1 1,1-1-1,0 0 0,0-1 0,1 1 1,0-1-1,0 0 0,0 0 0,1-1 1,0 1-1,1-1 0,-1 0 0,1-1 1,1 0-1,7 5 0,-4-5-396,0 0-1,0 0 0,1-1 1,-1 0-1,1-1 1,0 0-1,15 1 1,48-1-8430,-53-3 2477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0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10058,'0'0'11691,"83"145"-10186,-59-83-288,-1 3-320,-8-4-449,-7-7-319,-6-1-129,-2-10-385,0-1-2081,-21-2-3812,-10-3-7111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1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32 113 1505,'0'0'8408,"-6"0"-7468,-19 0 5728,54 15-5088,57-3-823,0-3-1,172-5 1,-150-5-721,148-19 11,-123 6-3,73-12-80,34-3 104,-110 19-68,107-3 53,-229 13-51,536-8-36,-422 5 19,139-12-55,-215 15 338,-5-1-4353,-35-2-255,-3-6-2883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1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 7655,'0'0'9220,"-8"-1"-7523,-22-5-319,33 13 2793,31 29-3735,-6-16-326,1-2 0,0 0 0,1-2 0,39 15 0,-31-15-57,-2 1 0,50 33 1,-84-48-19,1-1 1,-1 1-1,1 0 1,-1 0-1,0-1 1,1 2-1,-1-1 1,0 0-1,-1 0 1,1 1-1,0-1 1,-1 1-1,1-1 1,-1 1-1,0 0 1,0 0-1,0-1 1,0 1-1,0 0 1,-1 0-1,1 0 1,-1 0-1,0 0 1,0 0-1,0 0 1,0 0-1,0 0 1,-1 0-1,1 0 1,-1 0-1,0 0 1,0-1-1,0 1 1,0 0-1,-1-1 1,1 1-1,-1 0 1,1-1-1,-1 0 1,0 1-1,0-1 1,-4 4-1,-8 6-26,-2 1-1,1-2 0,-2 0 0,1-1 0,-1-1 1,-1 0-1,0-2 0,-30 10 0,-21-3-3088,1-14-4526,28-6-1688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1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4324,'1'-1'11526,"12"-4"-10694,11 4-391,-1 0 0,1 2 0,-1 1 0,0 0-1,1 2 1,42 13 0,661 243 226,-302-63-618,-92-37-7,-247-128-49,96 23 1,6 2 51,-117-29 60,-1 2 0,69 42 0,-10-1-148,-102-59-4108,-6-9-2102,-7-3-41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1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32 3748,'0'0'13468,"-12"-5"-11877,-40-17-37,40 17-706,29 23-266,195 239 625,-208-251-1125,0 1 1,-1-1-1,1 0 0,-1 1 1,0 0-1,-1-1 1,1 1-1,1 13 1,-4-18-5,1 1 1,-1-1 0,0 1 0,0-1-1,0 1 1,0 0 0,-1-1 0,1 1-1,-1-1 1,1 1 0,-1-1 0,0 0-1,0 1 1,0-1 0,0 0 0,-1 0-1,1 1 1,-1-1 0,1 0 0,-1 0-1,0-1 1,1 1 0,-1 0 0,0 0-1,0-1 1,0 1 0,-4 1 0,-14 6-21,-1 0 0,-1-1 0,0-1 0,-30 6 0,-26 8-2306,64-17 567,0 2 0,1 0 1,-22 12-1,-10 15-4420,-1 5-2468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4.6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1 2626,'0'0'17905,"-33"91"-16848,33-61-864,10 3-193,5 5-513,-3-1-1729,3 2-2979,-5 9-2947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1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208 515 3395,'0'0'2733,"-15"17"-1190,-113 125 3742,125-138-5160,-3 2 254,-1 1 1,2 1-1,-1-1 0,1 1 0,0 0 1,0 0-1,1 0 0,1 1 0,-1 0 1,1-1-1,0 1 0,1 0 0,-1 13 1,3-22-325,1 1 0,-1 0 0,1 0 1,-1 0-1,1-1 0,-1 1 0,1 0 1,0-1-1,0 1 0,-1-1 0,1 1 0,0-1 1,0 1-1,0-1 0,-1 1 0,1-1 1,0 0-1,0 0 0,0 1 0,0-1 1,0 0-1,0 0 0,0 0 0,0 0 0,0 0 1,-1 0-1,2 0 0,36 0 777,-31 0-573,33-1 42,0-3 1,0-1-1,0-1 0,44-15 0,153-59 263,-134 43-387,404-155 599,-131 48-489,-60 3-316,10-3 154,-290 133 118,-24 8 59,-1-1 0,1 0 1,19-10-1,-29 13-338,1 1-1,-1-1 1,1 0 0,0 1 0,-1-1-1,1 1 1,0 0 0,0 0 0,-1 0-1,1 0 1,0 1 0,-1-1 0,5 2 0,14 0-3552,-5-6-3704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66 96,'0'0'11670,"-17"-10"-9124,-51-29-138,51 27 1657,18 8-1979,18 5-1293,-18 0-829,19 5 284,0 1 1,-1 2-1,0 0 1,0 0-1,0 2 1,-2 1-1,1 0 1,18 18-1,-34-29-201,0 1 0,-1-1 0,1 1-1,-1-1 1,1 1 0,-1 0 0,0-1-1,0 1 1,0 0 0,0 0 0,0 0-1,0 0 1,0 0 0,-1 0-1,1 0 1,-1 0 0,0 0 0,1 1-1,-1-1 1,0 0 0,-1 4 0,1-4-22,-1 0 0,0 0 1,0 0-1,-1 0 0,1 0 1,0 0-1,-1 0 0,1-1 0,-1 1 1,0 0-1,1-1 0,-1 1 1,0-1-1,0 0 0,0 0 1,-4 2-1,-6 2-479,0 0 0,0-1 0,0-1 0,0 0 0,-26 2 0,-20-2-3747,-12-3-1815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1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14510,'0'0'7783,"-2"3"-6657,-1 2-946,1 1 0,-1-1-1,1 0 1,1 1-1,-1-1 1,1 1-1,0 0 1,0-1-1,1 1 1,-1 7 0,4 71 699,-1-38-579,-2-27-364,0-1-1,2 0 0,0 1 0,2-1 0,0-1 1,11 33-1,5 31-5812,-14-24-1496,-1 6-4697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1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13485,'0'0'7121,"2"-6"-6849,-1 4-252,0 0-1,0 0 0,-1 0 1,1 0-1,1 1 0,-1-1 1,0 0-1,0 0 0,1 1 1,-1-1-1,1 1 0,-1-1 1,1 1-1,0 0 0,-1-1 1,1 1-1,0 0 0,0 0 1,0 0-1,0 1 0,0-1 0,2 0 1,7-1 72,-1 0-1,1 1 1,20 1 0,-27 0-71,1 0 0,-1 1 0,0 0-1,0-1 1,0 1 0,0 1 0,0-1 0,0 1 0,-1-1 0,1 1 0,0 0-1,-1 1 1,0-1 0,1 1 0,-1-1 0,0 1 0,0 0 0,0 0 0,-1 0 0,1 1-1,-1-1 1,0 0 0,0 1 0,0 0 0,0-1 0,0 1 0,-1 0 0,0 0 0,0 0-1,0 0 1,0 0 0,0 5 0,1 0 48,-1 1 0,-1-1 0,1 1 0,-1-1 0,-1 1 0,0 0 0,0-1 0,-1 1 0,0-1 0,-1 0 0,0 0 0,0 0 0,-6 10 0,5-11 36,-25 37 37,27-43-86,0 0 0,1 0-1,-1-1 1,0 1 0,0 0-1,0-1 1,0 1-1,0-1 1,0 1 0,0-1-1,0 0 1,-1 0 0,1 0-1,-1 0 1,1 0 0,0-1-1,-5 1 1,7-1 232,0-1-330,1 0-1,0 0 1,0 0-1,0-1 1,0 1 0,0 0-1,0 0 1,0 1-1,0-1 1,0 0-1,1 0 1,-1 0 0,0 1-1,0-1 1,1 1-1,-1-1 1,0 1-1,4-1 1,26-8-813,-31 9 851,17-3-2406,-1 1 1,34 1-1,-8 1-4802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 2370,'0'0'19987,"-14"-13"-20467,22 30-9770,-8 7 1121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2626,'0'0'20628,"-10"2"-18834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49 9801,'0'0'11307,"0"-1"-11255,-1 1 0,1 0 0,0 0 1,-1 0-1,1 0 0,0 0 0,-1 0 0,1 0 0,0 0 0,-1 0 1,1 0-1,0 1 0,-1-1 0,1 0 0,0 0 0,-1 0 0,1 0 1,0 0-1,-1 1 0,1-1 0,0 0 0,0 0 0,-1 1 0,1-1 1,0 0-1,0 0 0,-1 1 0,1-1 0,0 0 0,0 1 0,0-1 1,-1 0-1,1 0 0,0 1 0,0-1 0,0 0 0,0 1 0,0-1 1,0 1-1,0-1 0,0 0 0,0 1 0,-1 45 940,0-10-336,2 0-1,0-1 1,10 45-1,-12-98-619,0 0 1,2 0-1,0-1 0,2 1 0,-1 0 0,2 1 0,1-1 1,7-20-1,-10 32-34,1-1 1,-1 1-1,1 0 1,0 0-1,1 0 1,-1 1-1,1-1 1,0 1-1,1 0 1,-1 0-1,1 0 1,0 0-1,0 1 1,9-6-1,-6 7 5,1-1 0,-1 1 0,1 0 0,0 1 0,0 0 0,0 0 0,0 1 0,0 0 0,18 1 0,-25 0 10,0 1 0,0-1 0,0 1 0,0 0 0,0-1 0,0 1 0,0 0 0,0 0 0,0 0 0,-1 0 0,1 1 0,0-1 0,-1 0 1,1 1-1,-1-1 0,1 1 0,-1-1 0,0 1 0,1 0 0,-1 0 0,0 0 0,0-1 0,-1 1 0,1 0 0,0 0 0,0 4 0,15 68 125,-13-51-563,9 25-6273,-7-31-897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52 316 1185,'-12'4'23457,"-18"6"-23250,21-5 3488,65-1-3593,114-2 317,204-24 0,-141-2-367,707-93 200,-324 36-252,-378 54 0,232-33-32,-385 51 0,-81 8-2746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 12460,'0'0'8883,"0"0"-8856,0 0 1,0 0 0,0 0-1,0 0 1,0-1 0,0 1-1,0 0 1,0 0 0,0 0-1,0 0 1,-1 0-1,1 0 1,0 0 0,0-1-1,0 1 1,0 0 0,0 0-1,0 0 1,0 0-1,-1 0 1,1 0 0,0 0-1,0 0 1,0 0 0,0 0-1,0 0 1,0 0-1,-1 0 1,1 0 0,0 0-1,0 0 1,0 0 0,0 0-1,0 0 1,0 0-1,-1 0 1,1 0 0,0 0-1,0 0 1,0 0 0,0 0-1,0 0 1,0 0-1,-1 0 1,1 0 0,0 1-1,0-1 1,0 0 0,0 0-1,0 0 1,0 0 0,0 0-1,0 0 1,0 0-1,-1 0 1,1 1 0,32 20 1052,-19-14-730,0 2 0,-1-1 0,19 17 0,-29-23-282,0 0 0,0 0 0,0 0 0,-1 0-1,1 0 1,0 1 0,-1-1 0,0 0 0,1 1 0,-1-1 0,0 1 0,0-1 0,0 1-1,-1 0 1,1-1 0,-1 1 0,1 0 0,-1-1 0,0 1 0,0 0 0,0 0 0,0-1 0,-1 1-1,1 0 1,-1-1 0,-1 4 0,1-4-92,-1 0 0,0 1 0,0-1 0,0 0 0,0-1 0,-1 1 0,1 0 0,0-1 0,-1 1 0,1-1 0,-1 0 0,0 0 0,1 0 0,-1 0 0,0 0 0,0 0 0,1-1 0,-5 1 0,-56 6-3453,59-7 2979,-39 0-4867,-1-6-2493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4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1885 2851,'0'0'13169,"-3"-9"-12074,2 6-1003,0 0 1,0-1 0,1 1-1,-1 0 1,1-1-1,-1 1 1,1-1 0,0 1-1,0-1 1,1 1-1,-1-1 1,1 1 0,0 0-1,0-1 1,0 1-1,0 0 1,0-1 0,1 1-1,-1 0 1,1 0-1,0 0 1,0 1 0,0-1-1,0 0 1,4-3-1,34-38 498,2 2 0,60-46-1,105-67 335,-154 117-675,470-326 874,-44 32-1040,-392 268-69,-2-2 0,-4-5 0,-2-3 0,82-101 0,-35 34 100,-106 122-54,1 1 1,1 1-1,1 1 1,42-23-1,-52 31-2,-10 5-30,0 1 0,1 1 0,-1-1 1,0 0-1,0 1 0,1-1 0,-1 1 1,1 0-1,-1 0 0,8 0 1,-11 1-99,-7 14-4852,-22 18-80,-16 13-2642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5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 31 7719,'0'0'12215,"-11"17"-10625,0-1-1172,4-8-208,1 0 0,0 1 0,1-1-1,0 1 1,0 1 0,1-1 0,0 1 0,1-1 0,0 1 0,0 0 0,-1 14-1,3-13-12,0-1-1,0 0 0,1 1 1,1-1-1,0 1 0,0-1 0,4 14 1,-4-22-188,0 1 1,0-1 0,1 1 0,-1-1 0,1 0 0,0 0-1,-1 1 1,1-1 0,0-1 0,0 1 0,0 0 0,0 0 0,1-1-1,-1 1 1,0-1 0,1 0 0,-1 1 0,1-1 0,-1 0 0,1-1-1,0 1 1,-1 0 0,1-1 0,0 1 0,-1-1 0,1 0-1,0 0 1,0 0 0,-1 0 0,1-1 0,0 1 0,3-2 0,1 0-19,-1 0 1,1 0-1,-1-1 1,1 1 0,-1-2-1,0 1 1,0-1 0,0 0-1,-1 0 1,1 0-1,-1-1 1,0 0 0,0 0-1,-1 0 1,0-1 0,0 0-1,4-6 1,-1 2-20,-1 0-1,-1 0 1,1-1 0,-2 0 0,1 0 0,-2-1 0,1 1 0,-1-1-1,1-15 1,-4 23 31,1 1-1,-1-1 0,0 0 1,0 0-1,-1 0 1,1 0-1,-1 0 0,0 0 1,0 1-1,0-1 1,0 0-1,-1 1 0,1-1 1,-4-5-1,1 6 7,1-1 0,-1 1 0,0 0 0,0 0 0,0 0 0,0 1 0,0-1 0,-1 1 0,1 0 0,-1 0 0,-5-1 0,-3-2-178,1 1 1,-1 0-1,0 1 0,-1 0 0,1 1 0,0 1 0,-1 0 0,1 1 0,-1 0 0,-17 3 1,30-2-72,0 0 1,0 0 0,0 0 0,0-1 0,0 1 0,1 0 0,-1 0 0,0 0 0,1 0 0,-1 0 0,0 1-1,1-1 1,-1 0 0,1 0 0,0 0 0,-1 0 0,1 1 0,0-1 0,0 0 0,0 0 0,0 1-1,0-1 1,0 0 0,0 0 0,0 1 0,0-1 0,0 0 0,2 2 0,-2 4-1241,3 37-7237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5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8968,'0'0'5771,"25"5"-4858,287 86 2488,227 148-687,-15 38-1674,-151-77-1100,-269-143 176,-3 5-1,134 107 1,-221-157-65,37 25 173,-48-35-239,0 0 1,0-1-1,0 1 0,0-1 0,0 0 0,0 0 1,0 0-1,1 0 0,-1 0 0,0-1 0,1 0 1,-1 1-1,0-1 0,7-1 0,-8 0-159,0 0-1,0 0 1,0-1-1,-1 1 1,1 0-1,0-1 0,-1 1 1,0-1-1,1 0 1,-1 1-1,0-1 1,1 0-1,-1 0 1,0 0-1,-1 0 1,1 0-1,0 0 1,0 0-1,0-3 1,11-51-4181,-10 43 2404,11-60-9638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9 1986,'0'0'21871,"-10"-2"-20296,4 0-1352,5 2-179,0-1 1,0 0 0,-1 1-1,1-1 1,0 1 0,-1 0 0,1-1-1,0 1 1,-1 0 0,1 0-1,0 0 1,-1 0 0,1 0 0,-1 0-1,1 0 1,0 0 0,-1 0-1,1 1 1,0-1 0,-1 1 0,1-1-1,0 1 1,-1-1 0,1 1-1,0 0 1,0 0 0,0 0 0,0-1-1,0 1 1,0 0 0,0 0 0,0 0-1,0 1 1,0-1 0,0 0-1,1 0 1,-1 0 0,0 1 0,1-1-1,-1 0 1,1 1 0,-1-1-1,1 0 1,0 1 0,-1 2 0,-23 186 1979,23-163-2188,1 0-1,1 0 0,1 0 0,1-1 0,9 34 0,13 45-7357,-17-43-1756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11403,'0'0'9102,"8"-9"-8755,-5 6-325,-1-1-1,1 1-1,1-1 0,-1 1 0,0-1 0,1 1 1,0 0-1,-1 0 0,1 1 0,1-1 1,-1 1-1,0 0 0,0 0 0,1 0 0,-1 1 1,1 0-1,0-1 0,-1 2 0,1-1 1,6 0-1,-7 1 24,0 0 0,-1 0 0,1 0 0,0 1 0,-1 0 1,1-1-1,0 1 0,-1 1 0,1-1 0,-1 0 0,0 1 0,1 0 0,-1-1 0,0 1 1,0 1-1,0-1 0,0 0 0,-1 1 0,1-1 0,0 1 0,-1 0 0,0 0 1,0 0-1,0 0 0,0 0 0,0 1 0,-1-1 0,1 0 0,-1 1 0,0-1 1,0 1-1,0 0 0,0 7 0,2 3 15,-1 1 0,0 0-1,-1 0 1,-1 0 0,-1 0 0,0 0 0,-1 0 0,-6 26 0,5-30 115,0-1 1,-1 1 0,0-1 0,0 0 0,-1-1 0,-1 1-1,0-1 1,0 0 0,0 0 0,-1-1 0,-1 0 0,-14 13 0,35-29-179,0 0 1,0 1 0,1 1 0,1 0 0,-1 1 0,30-7-1,-34 10-752,1 0-1,0 1 0,0 0 0,-1 1 0,15 1 0,-20 0 180,0-1 0,-1 1-1,1 0 1,-1 1-1,1-1 1,-1 1 0,0-1-1,1 2 1,-1-1-1,0 0 1,0 1 0,-1-1-1,5 5 1,15 20-5888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 5061,'0'0'20499,"-39"-13"-20339,45 13-448,7 0-1313,-1 9-2147,-6 8-2530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7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15118,'0'0'9609,"-15"0"-9609,24 13-8680,-9 0 2210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14286,'0'0'8520,"-21"0"-9770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6150,'0'0'16896,"-4"20"-15263,2-11-1489,-3 16 275,2 0-1,0 0 1,1 0 0,3 35-1,19 122 1034,-16-170-1396,2-14-119,6-17-129,-10 15 183,3-4-23,48-81-265,-48 81 266,0 1 0,1 0-1,0 0 1,0 0 0,0 1 0,1 0 0,0 0 0,1 1 0,8-6-1,-14 10 50,0 0-1,0 0 1,0 1-1,0-1 0,0 0 1,0 1-1,0-1 1,0 1-1,0 0 1,0 0-1,0 0 0,0 0 1,0 0-1,1 0 1,-1 0-1,0 1 1,0-1-1,0 1 0,0-1 1,0 1-1,0 0 1,0 0-1,0 0 0,-1 0 1,1 0-1,0 0 1,-1 1-1,1-1 1,0 1-1,-1-1 0,0 1 1,1-1-1,-1 1 1,2 2-1,-1 0-152,1 1-1,-1-1 1,0 1-1,0-1 1,-1 1-1,1 0 1,-1 0 0,0 0-1,-1 0 1,1-1-1,-1 1 1,0 0-1,0 8 1,-1-12-123,1-1 1,-1 1-1,1-1 1,0 1-1,-1-1 1,1 1-1,-1-1 1,0 0-1,1 1 1,-1-1-1,1 1 1,-1-1-1,1 0 1,-1 0-1,0 1 1,1-1-1,-1 0 1,0 0-1,1 0 1,-1 0-1,0 0 1,1 1-1,-1-1 1,0-1-1,1 1 1,-1 0-1,0 0 1,1 0-1,-1 0 1,-1-1-1,-2 1-1769,-22-2-9744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14 7655,'0'0'12796,"-9"-2"-11183,7 1-1391,-35-6 1178,5 4 4291,32 6-5579,0-1 0,0 1-1,0 0 1,0-1 0,1 1-1,-1 0 1,1-1 0,0 1-1,0-1 1,0 1 0,0-1-1,1 3 1,11 8-80,0 0 0,1 0-1,0-2 1,1 0 0,0 0 0,17 8 0,-13-8-15,0 1 0,-1 1 1,28 25-1,-41-33 9,-1 1 0,1-1 0,-1 1-1,0 0 1,0 0 0,0 0 0,-1 1-1,0-1 1,-1 1 0,1 0 0,-1 0 0,-1 0-1,1 0 1,-1 0 0,1 12 0,-2-14 9,0 0-1,0 0 1,0 1 0,-1-1 0,0 0-1,0 0 1,0 0 0,0 0-1,-1 0 1,0 0 0,0 0 0,0 0-1,-1-1 1,-5 9 0,3-8-51,1-1-1,-1 0 1,0 0 0,0 0 0,0 0-1,-1-1 1,1 0 0,-1 0 0,0 0-1,0-1 1,0 0 0,-8 2-1,1-2-716,0 1-1,1-1 1,-1-1-1,0-1 0,-17 0 1,20-1-1080,0-1 1,0 1 0,0-1-1,-11-4 1,-27-17-9714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1249,'0'0'10778,"-19"0"-7761,-47 0-700,16 0 8434,55 0-10329,14 0-387,-1 1-1,1 2 1,-1 0 0,0 0 0,0 2 0,0 0 0,0 1 0,-1 1 0,0 1-1,0 0 1,-1 1 0,0 1 0,-1 0 0,21 19 0,-35-28 8,0 0-1,0 0 1,0 0 0,-1 0 0,1 0-1,0 0 1,-1 0 0,1 1 0,-1-1-1,1 0 1,-1 0 0,1 1 0,-1-1-1,0 0 1,0 1 0,0-1 0,0 0-1,0 0 1,0 1 0,0-1 0,0 0 0,0 1-1,0-1 1,-1 0 0,1 0 0,-1 1-1,1-1 1,-1 0 0,1 0 0,-1 0-1,0 0 1,-1 2 0,-34 34 145,25-27-138,-6 7-458,0 0 0,1 0 1,-24 37-1,33-43-816,1 1 0,0 0 1,1 0-1,0 0 0,-3 15 1,-5 32-7153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2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1 384,'0'0'19058,"-4"0"-17104,3 0-1838,1 0-1,-1 0 1,1 0-1,-1-1 1,1 1-1,-1 0 0,1 0 1,-1 0-1,1 0 1,-1 0-1,1 0 1,-1 0-1,1 0 1,-1 0-1,1 0 1,-1 0-1,1 1 1,-1-1-1,1 0 1,-1 0-1,1 0 0,0 1 1,-1-1-1,1 0 1,-1 0-1,1 1 1,-1-1-1,1 0 1,0 1-1,-1-1 1,1 0-1,0 1 1,0-1-1,-1 1 1,1-1-1,0 1 0,0-1 1,-1 1-1,1 0 1,20 22 1997,38 27-1268,-27-25-722,-1 2-1,-1 1 0,49 62 1,-77-89-92,-1-1 0,1 1 0,0 0 1,0 0-1,-1 0 0,1 0 1,-1 0-1,1 0 0,-1 0 1,1 0-1,-1 0 0,1 0 1,-1 0-1,0 0 0,0 0 0,1 0 1,-1 0-1,0 0 0,0 1 1,0-1-1,0 0 0,-1 0 1,1 0-1,0 0 0,0 0 1,-1 0-1,1 0 0,0 0 0,-1 0 1,1 0-1,-1 0 0,1 0 1,-1 0-1,0 0 0,0 0 1,1 0-1,-1 0 0,0-1 0,0 1 1,0 0-1,0-1 0,1 1 1,-1 0-1,0-1 0,0 1 1,-2 0-1,-6 2 31,0-1 1,0 1-1,0-2 1,-17 2-1,11-1-84,-131 13-517,49-6-1676,-2 4-3919,18 3-2205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4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0 8360,'0'0'8872,"-11"45"-8872,11-27-800,0 5-2468,7 3-2849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3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1383 6887,'0'0'10746,"-8"6"-9620,-23 15-395,24-18-82,7-5-408,6-6 7,24-24 107,37-28 0,2-1-67,658-572 1180,-58 50-1239,-664 579-1039,13-18 2195,-16 15-4433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3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 1057,'0'0'16976,"-10"2"-15839,-17 5-611,19-5-323,21-3-35,55-10 144,-40 4-159,0 2 1,0 1 0,1 2 0,-1 0-1,1 2 1,56 7 0,-82-6-106,0-1 0,-1 1 0,1 0 1,-1 0-1,1 0 0,-1 0 0,0 1 0,1-1 1,-1 1-1,0-1 0,0 1 0,0 0 0,0 0 0,0 0 1,0 0-1,-1 0 0,1 0 0,-1 0 0,1 0 0,-1 1 1,0-1-1,0 1 0,0-1 0,0 1 0,0-1 0,-1 1 1,1 0-1,-1-1 0,1 1 0,-1 0 0,0-1 1,0 1-1,-1 5 0,0 1-13,-1-1 1,0 1-1,0-1 0,-1 0 1,0 0-1,0 0 0,-1 0 1,0 0-1,-6 9 0,-5 7-977,8-9-2648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142 172 12684,'0'0'3139,"-6"-20"-2621,-14-62 58,19 79-500,0-1-1,0 0 0,0 1 0,1-1 0,0 0 1,-1 1-1,1-1 0,1 0 0,-1 1 0,1-1 1,-1 0-1,1 1 0,2-5 0,-3 7-40,1 0-1,-1 0 1,1 0-1,0 0 1,0 0 0,-1 0-1,1 1 1,0-1-1,0 0 1,0 0-1,0 1 1,0-1-1,0 1 1,0-1 0,0 1-1,0-1 1,0 1-1,0 0 1,0-1-1,0 1 1,0 0-1,1 0 1,-1 0-1,0 0 1,0 0 0,2 0-1,1 1 6,0 0 0,0 0 0,1 0 0,-1 1 0,0 0 0,0 0 0,0 0 0,-1 0 1,1 0-1,0 1 0,-1-1 0,1 1 0,-1 0 0,0 0 0,3 5 0,1 2 1,-2 0 0,1 0 0,-1 0 0,-1 1 0,0-1 0,0 1 0,-1 0 0,2 20 0,-2-4 127,-1 1 1,-2 39 0,-1-59-110,-1 0 0,1-1 0,-1 1 0,-1-1 1,1 0-1,-1 0 0,-1 0 0,1 0 0,-1 0 0,0-1 0,-1 0 0,1 1 0,-1-2 0,-1 1 0,1 0 0,-1-1 0,-9 7 0,12-10-33,0 0 0,0 1 0,-1-1 0,1 0 0,-1 0-1,1-1 1,-1 1 0,0-1 0,1 0 0,-1 0 0,0 0 0,0 0 0,0-1 0,0 1 0,0-1 0,0 0 0,0 0 0,0-1-1,0 1 1,0-1 0,1 0 0,-1 0 0,0 0 0,0 0 0,1-1 0,-1 1 0,0-1 0,1 0 0,0 0 0,-1-1-1,1 1 1,0-1 0,0 1 0,-5-7 0,3 1 10,-1 1-1,1-1 0,0-1 1,1 1-1,-1-1 0,2 0 1,-1 0-1,2 0 0,-1 0 1,1 0-1,-2-19 1,3 21-14,1-1 0,0 1 0,0 0 0,1 0 0,0 0 0,0 0 1,0 0-1,1 0 0,0 0 0,1 0 0,-1 0 0,1 1 0,1-1 1,-1 1-1,1 0 0,6-8 0,-1 5-293,1-1 0,0 1 1,0 1-1,1 0 0,0 1 0,1 0 0,-1 0 1,1 1-1,20-6 0,-24 9-96,-1 1 0,1 0 0,-1 0 0,1 1 0,0 0 0,-1 0-1,1 1 1,0 0 0,0 0 0,-1 1 0,1 0 0,0 0 0,-1 1 0,1 0 0,-1 0 0,1 1 0,11 6-1,14 18-9534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96 217 1121,'0'0'16416,"4"-17"-16032,-2 5-341,0-1-1,2 1 1,6-17 0,-9 28-20,0-1 0,0 1 1,0-1-1,1 1 0,-1 0 1,0-1-1,1 1 0,0 0 0,-1 0 1,1 0-1,0 0 0,-1 0 1,1 0-1,0 1 0,0-1 1,0 1-1,-1-1 0,1 1 0,0-1 1,0 1-1,0 0 0,0 0 1,0 0-1,0 0 0,0 0 1,0 1-1,0-1 0,0 1 0,2 0 1,3 1 35,0 0-1,-1 0 1,1 1 0,-1 0 0,0 0-1,9 6 1,-5 0-32,1 0 0,-2 0 1,1 1-1,-1 0 0,-1 1 0,0 0 0,-1 0 0,0 1 1,0 0-1,-1 0 0,-1 0 0,4 14 0,-2-6 50,-2 1-1,-1 0 1,0 0 0,-2 0-1,0 0 1,-1 0 0,-3 22-1,2-37 1,-1-1-1,0 0 0,-1 1 1,1-1-1,-1 0 0,0 0 1,-1 0-1,1 0 0,-1 0 1,0-1-1,0 1 0,0-1 1,-1 0-1,1 0 0,-1 0 1,0 0-1,-1-1 0,1 1 1,0-1-1,-1 0 0,0 0 1,1-1-1,-1 0 0,0 1 1,-1-2-1,1 1 0,-7 1 1,4-1 24,0 0 1,0-1 0,0 0-1,0 0 1,0 0-1,0-1 1,0-1 0,-1 1-1,1-2 1,0 1 0,0-1-1,0 0 1,0 0-1,1-1 1,-1 0 0,1-1-1,-11-6 1,9 4-104,1 0 0,1-1 0,-1 0 0,1-1 0,1 1 0,-1-1 1,1-1-1,1 1 0,-1-1 0,1 0 0,1 0 0,0 0 0,0-1 0,1 0 0,0 0 1,1 1-1,0-2 0,0 1 0,1 0 0,0 0 0,1 0 0,1 0 0,-1-1 0,1 1 0,1 0 1,0 0-1,0 0 0,1 0 0,1 1 0,6-15 0,12-14-2401,1 1 1,29-34-1,-13 17-2694,15-21-5905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61 144 10154,'0'0'8771,"2"-15"-8323,8-46 22,-9 60-464,-1 0 0,0 0-1,1 0 1,-1 1 0,1-1 0,-1 0 0,1 0 0,-1 0 0,1 0 0,0 0-1,0 1 1,-1-1 0,1 0 0,0 1 0,0-1 0,0 0 0,0 1-1,-1-1 1,1 1 0,0-1 0,0 1 0,0 0 0,0-1 0,0 1 0,0 0-1,0 0 1,1 0 0,-1 0 0,0 0 0,0 0 0,0 0 0,0 0 0,0 0-1,0 0 1,0 1 0,2 0 0,0 0 0,0 0-1,0 0 1,0 0-1,0 1 1,0 0-1,0-1 1,0 1-1,4 4 1,-1 2 31,-1 0 1,0 0 0,-1 0-1,0 1 1,0-1 0,-1 1-1,0 0 1,0 0 0,-1 0-1,0 1 1,-1-1 0,0 0-1,0 1 1,-1-1 0,-1 1-1,1-1 1,-4 16 0,3-23-17,1 0-1,-1-1 1,0 1 0,0 0 0,0 0 0,1-1 0,-2 1-1,1-1 1,0 1 0,0-1 0,0 1 0,-1-1 0,1 0-1,-1 0 1,1 1 0,-1-1 0,1 0 0,-1 0 0,0-1-1,1 1 1,-1 0 0,0 0 0,0-1 0,0 1 0,1-1-1,-1 0 1,0 0 0,0 1 0,0-1 0,0 0 0,-2-1-1,0 1 7,0 0-1,0 0 1,0-1-1,0 0 0,0 0 1,1 0-1,-1 0 0,0 0 1,1-1-1,-1 0 1,1 1-1,-1-1 0,1-1 1,-4-2-1,0-3 9,-1-2 1,2 1-1,-1-1 1,1 1-1,1-2 1,0 1-1,0-1 1,1 1-1,0-1 1,1-1-1,0 1 1,1 0-1,0-1 1,1 1-1,1-1 1,0-17-1,0 26-55,0 1-1,1-1 1,-1 1-1,1-1 1,-1 1-1,1-1 1,0 1-1,0-1 1,0 1-1,0 0 1,0-1-1,1 1 1,-1 0-1,1 0 1,-1 0-1,1 0 1,0 0-1,0 0 1,0 0-1,0 1 1,0-1 0,0 1-1,0 0 1,1-1-1,-1 1 1,0 0-1,1 0 1,-1 0-1,1 1 1,-1-1-1,1 1 1,-1-1-1,1 1 1,3 0-1,1-1-359,0 1 0,-1 0 0,1 0 0,0 1 0,-1 0 0,1 0 0,-1 0 0,1 1 0,-1 0 0,0 0 0,1 1 0,-1 0 0,6 3 0,27 29-4836,0 8-2941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4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119 122 1986,'0'0'15972,"-6"-18"-15587,-14-54-150,19 71-215,1 0 0,0 0 0,0 0 0,0 0 1,0 0-1,0 0 0,0-1 0,0 1 0,0 0 1,0 0-1,1 0 0,-1 0 0,0 0 0,1 0 0,-1 0 1,0 1-1,1-1 0,0 0 0,-1 0 0,1 0 1,-1 0-1,1 0 0,0 1 0,0-1 0,-1 0 1,1 1-1,0-1 0,0 0 0,0 1 0,0-1 1,0 1-1,0 0 0,-1-1 0,1 1 0,2-1 1,34 0 499,-29 1-492,-2 0-19,-1 1 0,0-1 0,0 1 0,0 1 0,0-1-1,0 1 1,0-1 0,0 1 0,0 1 0,0-1 0,-1 1-1,0-1 1,1 2 0,-1-1 0,0 0 0,0 1 0,-1-1-1,1 1 1,-1 0 0,0 0 0,0 1 0,0-1 0,0 1-1,-1-1 1,0 1 0,0 0 0,0 0 0,1 6 0,2 6-32,-1 0 0,0 0 1,-1 1-1,-1 0 0,-1-1 1,-1 1-1,-1 20 0,0-33 24,0 0-1,-1 0 1,1 0 0,-1 0-1,0-1 1,0 1-1,0 0 1,-1-1 0,0 1-1,0-1 1,0 0-1,0 0 1,-1 0 0,1 0-1,-1-1 1,0 1-1,0-1 1,0 0 0,-1 0-1,1-1 1,-1 1 0,1-1-1,-1 0 1,-9 2-1,9-1 75,-1-2-1,0 1 1,0-1-1,0 0 1,0 0 0,0 0-1,0-1 1,0 0-1,0 0 1,0-1-1,0 0 1,0 0-1,0 0 1,1-1-1,-1 1 1,0-1-1,1-1 1,-1 1-1,1-1 1,0 0 0,-6-4-1,5 1 30,0 0 0,0 0 0,0 0 0,1-1 0,0 0 0,1 0 0,-1 0 0,1 0 0,1-1 0,0 0 0,0 1 0,0-1 0,1 0-1,0-1 1,0 1 0,1 0 0,0 0 0,1-12 0,0 19-99,0 0 0,1 0 0,-1 0 0,0 0 0,1 0 0,-1 0-1,1 0 1,-1 0 0,1 1 0,0-1 0,-1 0 0,1 0 0,0 0 0,-1 1 0,1-1-1,0 1 1,0-1 0,0 0 0,0 1 0,0-1 0,0 1 0,-1 0 0,1-1 0,0 1-1,0 0 1,0 0 0,0-1 0,0 1 0,0 0 0,0 0 0,2 0 0,40-1-71,-33 1 50,0 0-116,-1 1 0,1 0-1,0 1 1,-1 0 0,1 0 0,-1 1 0,1 0-1,-1 1 1,9 4 0,-9-3-1131,-1 0 0,0 1 1,0 0-1,0 0 0,9 10 0,10 19-9371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31 684 9545,'0'0'8493,"-8"-4"-7558,7 4-911,-1 0 0,1 0-1,0-1 1,0 1 0,0 0 0,0-1 0,0 1 0,0-1 0,0 1 0,0-1 0,0 1 0,1-1 0,-1 0 0,0 0 0,0 1 0,0-1 0,1 0 0,-1 0 0,0 0 0,1 0 0,-1 0 0,1 0 0,-1 0 0,1 0 0,-1 0 0,1 0-1,0 0 1,-1-1 0,3-1 30,1 0 0,-1 1 0,1-1-1,-1 1 1,1 0 0,0 0 0,0 0-1,0 0 1,0 0 0,0 1-1,0-1 1,6-1 0,778-281 725,-706 258-672,398-109 110,-3 2-167,-459 128-87,-14 4-6,1 0 0,0 0-1,-1 0 1,1 0 0,-1-1 0,1 1 0,-1-1-1,0 0 1,0 0 0,5-4 0,-8 6 8,0-1 0,0 1 0,1 0 0,-1 0 0,0 0 0,0-1 0,0 1 0,0 0 0,0 0 0,0-1 0,0 1 0,0 0 0,0 0 0,0 0 0,0-1 0,0 1 0,0 0 0,0 0 0,0-1 0,0 1 0,-1 0 0,1 0 0,0 0 0,0-1 0,0 1 0,0 0 0,0 0 0,0 0 0,-1-1 0,1 1 0,0 0 0,0 0 0,0 0 0,0 0 0,-1 0 0,1-1 1,0 1-1,0 0 0,-1 0 0,1 0 0,0 0 0,0 0 0,0 0 0,-1 0 0,1 0 0,0 0 0,0 0 0,-1 0 0,1 0 0,0 0 0,-1 0 0,-16-4-1168,-30-2-2336,-15-3-2451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43 379 32,'0'0'17782,"-11"-1"-17029,-19-4-300,30 5-440,0 0-1,0 0 0,-1 0 0,1-1 1,0 1-1,0 0 0,0 0 1,0 0-1,0-1 0,0 1 1,0 0-1,0 0 0,0-1 1,0 1-1,0 0 0,0 0 1,0 0-1,0-1 0,0 1 1,0 0-1,0 0 0,0-1 1,0 1-1,0 0 0,0 0 1,0 0-1,0-1 0,1 1 1,-1 0-1,0 0 0,0 0 1,0 0-1,0-1 0,0 1 1,1 0-1,-1 0 0,0 0 0,0 0 1,0 0-1,0-1 0,1 1 1,-1 0-1,0 0 0,0 0 1,1 0-1,-1 0 0,0 0 1,0 0-1,0 0 0,1 0 1,-1 0-1,0 0 0,0 0 1,1 0-1,-1 0 0,0 0 1,80-25 1369,-78 24-1363,752-162 1525,-170 44-1337,-584 119-196,37-13-1564,-30 1-2029,-7 11 3294,0 0 1,-1 0-1,1 0 0,0 1 0,-1-1 1,1 0-1,-1 0 0,0 0 0,1 0 1,-1 1-1,0-1 0,1 0 0,-1 0 0,0 1 1,0-1-1,0 1 0,1-1 0,-2 0 1,-33-16-7641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3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136 287 7431,'0'0'10138,"-19"-16"-9188,-58-51 294,73 64-1173,1-1 1,0 1-1,0 0 1,0-1 0,0 0-1,0 1 1,1-1-1,0 0 1,-1 0 0,1-1-1,1 1 1,-1 0-1,1-1 1,0 1-1,0-1 1,0 1 0,0-1-1,1 1 1,0-1-1,0 0 1,0 1 0,0-1-1,1 1 1,0-1-1,0 0 1,0 1-1,0 0 1,1-1 0,0 1-1,0 0 1,0 0-1,0 0 1,1 0 0,-1 0-1,1 0 1,0 1-1,0-1 1,1 1-1,-1 0 1,1 0 0,-1 0-1,1 1 1,5-3-1,1 0-82,1 0 0,1 1 0,-1 1 0,1 0-1,-1 0 1,1 1 0,0 1 0,0 0-1,0 0 1,-1 1 0,1 1 0,0 0 0,0 1-1,0 0 1,-1 1 0,1 0 0,-1 0 0,0 2-1,0-1 1,0 1 0,0 1 0,-1 0 0,0 0-1,0 1 1,-1 1 0,0-1 0,0 1-1,-1 1 1,13 15 0,-8-4-1,0 1-1,-1 1 1,-2 0-1,0 0 1,-1 1-1,-1 0 1,-1 1-1,-2 0 1,0 0-1,-1 0 1,-2 0 0,0 1-1,-2-1 1,-3 42-1,1-57 14,1 0-1,-1 0 1,0 0-1,-1 0 1,0-1-1,-1 1 1,1-1-1,-2 0 1,1 0-1,-1 0 1,0 0-1,-1-1 1,0 0-1,0 0 0,0-1 1,-1 1-1,0-1 1,-8 5-1,4-4 21,0 0 1,-1-1-1,0-1 0,0 0 0,0 0 0,0-1 0,-1-1 0,1 0 0,-1-1 0,0 0 0,0-1 0,-16 0 0,22-2-4,-1 0-1,1-1 1,-1 0-1,1 0 1,0-1-1,0 0 1,0 0-1,0 0 1,0-1-1,1 0 1,0 0-1,0-1 1,0 0-1,0 0 1,1 0-1,-1-1 1,1 0-1,1 0 1,-1 0-1,1-1 1,0 1-1,-3-9 0,-3-4 16,1 0 0,1-1 0,1 0 0,0 0 0,2-1 0,-6-41 0,9 41-16,1 0-1,0 0 0,2 0 0,1 0 0,0 0 0,1 0 1,2 0-1,0 1 0,8-22 0,-9 34-46,-1 0-1,1 0 0,0 0 0,1 1 1,0-1-1,0 1 0,1 0 1,-1 1-1,2-1 0,-1 1 1,1 1-1,0-1 0,0 1 0,0 0 1,1 0-1,-1 1 0,1 0 1,0 1-1,1 0 0,-1 0 1,0 0-1,1 1 0,0 1 0,9-2 1,-9 2-359,-1 1 1,1 0-1,0 0 1,0 1-1,-1 0 1,1 0-1,16 5 1,-18-3-267,-1 0-1,1 0 1,-1 0 0,1 1 0,-1 0-1,0 0 1,-1 1 0,1-1 0,8 11-1,27 34-8263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3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46 186 8616,'0'0'4885,"-3"-17"-3844,-11-54 352,14 68-1344,-1-1 0,1 1 0,0-1 0,0 1 0,0-1 0,1 1-1,-1-1 1,1 1 0,0 0 0,0-1 0,0 1 0,0 0 0,0 0 0,1 0 0,0 0 0,-1 0 0,1 0-1,0 0 1,1 0 0,-1 1 0,0-1 0,1 1 0,-1-1 0,1 1 0,0 0 0,0 0 0,0 1 0,0-1-1,0 0 1,0 1 0,0 0 0,5-2 0,-3 2 4,-1-1 0,1 1-1,0 0 1,0 0 0,0 1 0,-1-1 0,1 1-1,0 0 1,0 1 0,0-1 0,0 1 0,-1 0-1,1 0 1,0 0 0,-1 1 0,1 0-1,-1 0 1,1 0 0,-1 0 0,7 5 0,-3 2 12,-1 0 1,0 0 0,0 1 0,-1 0 0,0 0 0,-1 0-1,0 1 1,-1 0 0,0 0 0,-1 0 0,0 0-1,3 22 1,-2 0 17,-2 0-1,-1 1 0,-3 41 1,1-66-54,0 0 0,-1-1 1,1 0-1,-1 1 1,-1-1-1,0 0 0,0 0 1,-1 0-1,1-1 0,-2 1 1,1-1-1,-1 0 0,0 0 1,-7 7-1,7-9 29,0-1 1,0 0-1,0 0 0,-1 0 1,1-1-1,-1 1 0,0-2 1,0 1-1,0 0 0,0-1 1,-1 0-1,1-1 0,-1 0 0,1 0 1,-1 0-1,1 0 0,-1-1 1,-11-1-1,14 0-36,0 0 1,0 0-1,0 0 0,0-1 1,0 1-1,1-1 1,-1 0-1,0 0 0,1-1 1,-1 1-1,1-1 0,0 0 1,0 1-1,0-1 1,0-1-1,0 1 0,1 0 1,0-1-1,-1 1 1,1-1-1,0 0 0,1 0 1,-1 1-1,1-1 0,0 0 1,0 0-1,0-1 1,-1-4-1,-2-15 87,1-1-1,1-1 1,2-36-1,0 43-113,0 6 26,1 0 0,0 1 0,1-1 0,1 1-1,0-1 1,0 1 0,2 0 0,-1 0 0,1 1 0,1-1-1,0 1 1,9-11 0,-12 17-140,2 0 0,-1 0 0,0 1 0,1-1 0,0 1 0,0 0 0,0 1 0,0-1 0,1 1 0,-1 0 0,9-3 0,-8 4-261,0 1 0,-1 0 0,1 0 1,0 0-1,0 1 0,0 0 0,-1 0 0,1 0 1,0 1-1,0-1 0,0 1 0,-1 1 0,1-1 1,6 4-1,-8-3-304,0 0 0,0 0 0,1 1 0,-1-1 0,-1 1 0,1 0 0,6 7 0,25 32-7857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5.2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8744,'0'0'7431,"-2"70"-9192,2-51-3845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73 11179,'0'0'6128,"10"-12"-5866,-3 3-165,-5 5-68,0 1 0,0-1 0,0 1-1,1 0 1,-1 0 0,1 0 0,0 0 0,0 0-1,0 0 1,1 1 0,-1 0 0,0-1 0,1 1-1,0 1 1,-1-1 0,1 0 0,0 1 0,0 0 0,0 0-1,0 0 1,5 0 0,-2 0 7,-1 1-1,1 0 1,-1 1 0,1 0-1,-1 0 1,1 0 0,-1 1-1,0 0 1,1 0-1,-1 0 1,0 1 0,0 0-1,-1 0 1,1 0 0,-1 1-1,1 0 1,-1 0 0,0 1-1,-1-1 1,1 1 0,-1 0-1,0 0 1,0 0 0,0 1-1,-1 0 1,0-1-1,0 1 1,0 0 0,-1 1-1,3 9 1,-2-4-2,0 0 0,-1 0 0,0 1 0,-1-1 0,0 0 0,-1 1 1,-1-1-1,0 1 0,0-1 0,-1 0 0,-1 0 0,0 0 0,-8 20 0,8-25 16,0 0 0,0-1 0,-1 0 0,0 0 0,0 0 0,0 0 0,-1-1 0,1 1 0,-1-1 0,-1 0 0,1-1 0,-1 1 0,1-1 0,-1 0 0,-1-1 0,1 1 0,0-1 1,-1-1-1,0 1 0,1-1 0,-1 0 0,0 0 0,0-1 0,0 0 0,-8 0 0,10 0 10,1-1 0,-1 0 0,1 0 0,-1 0 0,1 0 0,0-1 0,-1 1 0,1-1 0,0 0 0,-1 0-1,1-1 1,0 1 0,0-1 0,0 0 0,0 0 0,0-1 0,1 1 0,-1-1 0,0 0 0,1 0 0,0 0 0,0 0 0,0 0 0,0-1 0,1 1 0,-1-1 0,1 0 0,0 0 0,0 0 0,0 0 0,0 0 0,1 0 0,-2-7 0,-1-8-27,0-1 1,1 0-1,1-1 0,1 1 0,2-23 1,-1 17-4,0 21-41,0 1 1,1-1 0,-1 1 0,1-1 0,0 1 0,0 0 0,1 0 0,-1-1 0,1 1 0,0 0 0,0 1 0,0-1 0,1 0-1,-1 0 1,1 1 0,0 0 0,0-1 0,0 1 0,1 0 0,-1 0 0,1 1 0,-1-1 0,1 1 0,0 0 0,0 0 0,0 0-1,8-2 1,-7 2-338,1 1-1,0-1 0,0 1 0,0 0 0,1 1 1,-1 0-1,0 0 0,0 0 0,0 0 0,0 1 0,0 0 1,0 1-1,0-1 0,0 1 0,-1 0 0,1 0 1,0 1-1,-1 0 0,0 0 0,6 4 0,26 31-4813,-7 9-1388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142 114 9257,'0'0'9481,"-3"-14"-8542,-3-43-101,7 55-798,-1 0-1,0 0 1,1 0-1,0 1 0,-1-1 1,1 0-1,0 0 1,0 1-1,0-1 0,0 0 1,0 1-1,1-1 1,-1 1-1,0-1 0,1 1 1,-1 0-1,1 0 1,-1-1-1,1 1 0,0 0 1,-1 0-1,1 1 1,0-1-1,0 0 0,0 1 1,0-1-1,-1 1 1,4-1-1,55-4 302,-52 5-330,-4 0 0,-1 1 0,1-1 0,0 0 0,0 1 0,-1 0 0,1 0 0,0 0 0,-1 0 0,1 0 0,-1 1-1,0 0 1,1-1 0,-1 1 0,0 0 0,0 1 0,0-1 0,3 4 0,-2-1 15,0 0 0,0 0 0,-1 1 0,1-1 0,-1 1 0,-1 0 0,1 0 0,-1 0 0,2 9 0,1 11 49,-1 0 0,-1 1 0,-1 49 0,-2-63-84,0 0 34,-1 0 1,0 0-1,-1 0 0,-1 0 1,0-1-1,0 1 1,-2 0-1,1-1 1,-1 0-1,-1 0 1,0-1-1,-10 13 1,13-18 34,-2-1 0,1 0 0,0 0 0,-1 0 0,0-1-1,0 0 1,-1 0 0,1 0 0,-1-1 0,0 1 0,0-1 0,0-1 0,0 1 0,0-1 0,-1 0 0,1 0 0,-1-1 0,1 0 0,-1 0 0,1-1 0,-1 1 0,0-2-1,1 1 1,-1-1 0,-11-2 0,11 1-37,1-1-1,-1 0 1,1 0-1,0 0 1,0-1 0,0 0-1,1 0 1,-1 0-1,1-1 1,0 0-1,0 0 1,1 0-1,0-1 1,-1 1 0,2-1-1,-1 0 1,1 0-1,-3-7 1,0 0 13,0-1 1,0 0-1,2 0 1,0-1-1,1 1 1,0-1-1,-1-21 1,4 31-66,-1-1-1,1 0 1,1 1-1,-1-1 1,1 0-1,0 0 1,0 1-1,0-1 1,1 1-1,0-1 1,0 1 0,1 0-1,5-10 1,-5 12-35,1 0 1,-1 0-1,1 0 1,-1 0-1,1 1 1,0-1 0,0 1-1,0 0 1,1 0-1,-1 1 1,0-1-1,1 1 1,-1 0 0,1 0-1,-1 0 1,1 1-1,0-1 1,4 1-1,-4 0-134,9-1-1664,0 1 1,0 0-1,21 3 1,7 11-5341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74 11627,'0'0'6828,"-18"-2"-4581,-53-7-709,70 9-1476,0-1 0,-1 1 0,1-1 0,0 1 0,0-1 0,-1 1 0,1-1 0,0 0 0,0 0 0,0 0 0,0 1 0,0-1 0,0 0 0,0 0 0,0 0 0,1-1 0,-1 1 0,0 0 0,0 0 0,1 0 0,-1-1 0,1 1 0,-1 0 0,1-1 0,0 1 0,-1 0 0,1-1 0,0 1 0,0 0 0,0-1 0,0 1 0,0 0 0,0-1 0,1 1 0,-1 0 0,0-1 0,1 1 0,-1 0 0,1-1 0,-1 1 0,1 0 0,-1 0 0,3-3 0,-2 3-61,1 0 1,-1 0 0,1-1 0,-1 1 0,1 0 0,0 0 0,-1 1-1,1-1 1,0 0 0,0 0 0,0 1 0,0-1 0,0 1 0,0 0-1,0 0 1,0-1 0,-1 1 0,1 0 0,0 1 0,0-1 0,0 0-1,0 1 1,4 0 0,-3 0-6,0 0 0,0 0 0,0 0 0,0 1 0,0-1 0,0 1 0,0 0 0,0 0 0,-1 0 0,1 0 0,-1 0 0,1 1 0,-1-1 0,2 4 0,4 8 18,-1 0 1,-1 1-1,0-1 1,-1 1-1,-1 1 1,0-1-1,3 30 1,-4-17 21,-2 1 0,0-1 1,-6 45-1,3-65-28,1 0 1,-1-1-1,0 1 0,-1 0 0,0-1 1,0 0-1,-1 1 0,1-1 0,-2-1 0,1 1 1,-1 0-1,-8 8 0,10-12 5,-1 1 0,0-1-1,0 1 1,0-1 0,-1 0 0,1-1 0,-1 1 0,1-1-1,-1 0 1,0 0 0,0 0 0,0-1 0,0 1-1,0-1 1,0-1 0,0 1 0,-1-1 0,1 0-1,-10 0 1,13-1-19,0 1 1,0-1-1,0 1 0,1-1 0,-1 0 0,0 0 1,0 0-1,1 0 0,-1 0 0,0 0 0,1 0 1,-1-1-1,1 1 0,-1 0 0,1-1 0,0 1 1,0-1-1,0 0 0,0 1 0,-1-3 0,-1-1-12,1 0-1,0 0 0,1 0 1,-1 0-1,1-1 0,0 1 0,0-9 1,0 8-22,1-1 0,0 1 0,0 0-1,1 0 1,0 0 0,0 0 0,0 0 0,0 0 0,1 0 0,0 1 0,1-1 0,-1 0 0,7-9-1,-5 12-256,-1 0-1,1 0 0,0 1 0,0 0 0,0-1 0,0 2 1,0-1-1,1 0 0,-1 1 0,0 0 0,1 0 0,-1 0 0,1 0 1,0 1-1,-1 0 0,1 0 0,-1 0 0,1 0 0,0 1 1,-1 0-1,1 0 0,-1 0 0,0 0 0,1 1 0,-1-1 0,0 1 1,0 1-1,8 4 0,29 32-5046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36 133 15310,'0'0'2205,"3"-18"-1137,12-57-673,-13 72-372,-1 1 1,0-1-1,1 1 0,-1 0 1,1-1-1,0 1 0,0 0 1,0 0-1,0 0 0,0 0 1,0 0-1,0 1 0,1-1 1,-1 1-1,0 0 0,1-1 1,0 1-1,-1 0 0,1 0 1,0 0-1,-1 1 0,1-1 1,0 1-1,0 0 0,3-1 1,-1 1 38,1 0 0,-1 0 0,0 1 1,1-1-1,-1 1 0,0 0 1,1 0-1,-1 1 0,0 0 1,9 4-1,-8-1-41,1 1 0,-2-1 0,1 1 0,-1 0 0,0 0 0,0 1 0,0 0 0,-1 0 0,0 0 0,-1 0 0,0 1 0,0-1 0,0 1 0,-1 0 0,0 0 0,0 0 0,-1 0 0,0 0 0,-1 0 0,0 0 0,0 0 0,-2 14 0,1-13 26,-1-1 1,1 0-1,-1 0 1,-1 0-1,1 0 1,-1-1-1,-1 1 1,1-1-1,-1 0 1,-7 9-1,8-12 13,0 0-1,-1 0 1,0 0 0,0 0-1,0-1 1,0 0-1,-1 0 1,1 0-1,-1 0 1,1-1-1,-1 1 1,0-1 0,0-1-1,0 1 1,0-1-1,-9 2 1,9-3 0,0 1 0,1-1 0,-1 1 0,0-2 0,0 1 0,0 0 0,0-1 0,0 0 0,1 0 0,-1 0 0,0-1 0,1 0 1,-1 0-1,1 0 0,-1 0 0,1-1 0,0 1 0,0-1 0,-5-5 0,5 4-52,0-1 0,1 0 0,0 1 1,0-1-1,0-1 0,0 1 0,1 0 0,0-1 0,0 1 1,0-1-1,1 1 0,0-1 0,0 0 0,0 0 0,1 1 1,0-8-1,-1 9-26,1 1 0,0-1 0,0 0 1,1 0-1,-1 0 0,1 1 0,0-1 1,0 0-1,0 1 0,1-1 0,-1 1 0,1-1 1,0 1-1,0-1 0,0 1 0,0 0 1,4-4-1,-3 5-236,0 0 1,1 0-1,-1 0 0,1 0 1,0 0-1,-1 1 1,1 0-1,0 0 0,0 0 1,-1 0-1,1 1 1,0-1-1,0 1 0,0 0 1,0 0-1,0 0 1,5 2-1,28 8-5260,0 19-4672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5 119 7495,'0'0'11061,"4"-18"-10516,18-53-11,-21 69-499,1 0 1,-1 0 0,1 0 0,0 0 0,-1 0 0,1 0-1,0 1 1,0-1 0,0 1 0,0-1 0,0 1 0,1 0-1,-1-1 1,0 1 0,0 0 0,1 1 0,-1-1 0,1 0-1,-1 1 1,1-1 0,-1 1 0,1 0 0,-1 0-1,1 0 1,-1 0 0,1 0 0,4 1 0,-2 0-23,0 0 1,1 0 0,-1 1-1,0-1 1,0 1 0,0 0-1,0 1 1,0-1-1,-1 1 1,7 4 0,-6-1-3,0-1 0,-1 1 1,1 0-1,-1 0 0,-1 1 1,1-1-1,-1 1 0,0 0 1,-1 0-1,1 0 1,-1 0-1,-1 0 0,1 1 1,-1-1-1,-1 0 0,1 1 1,-1-1-1,-1 0 0,1 1 1,-1-1-1,-3 10 0,3-12 80,0 1-1,0-1 0,-1 1 0,0-1 1,0 0-1,-1 0 0,0 0 0,1 0 1,-2 0-1,1 0 0,0-1 0,-1 1 1,0-1-1,0 0 0,0-1 0,-1 1 0,1-1 1,-1 1-1,0-1 0,0-1 0,0 1 1,0-1-1,0 1 0,0-2 0,-1 1 1,1 0-1,-1-1 0,-5 0 0,8 0-53,0-1 0,-1 1 0,1-1 0,0 0 0,0 0 0,0-1 0,0 1 0,0-1 0,0 1 0,0-1 0,0 0 0,0 0 0,1 0 0,-1 0 0,0-1-1,0 1 1,1-1 0,-1 0 0,1 0 0,0 0 0,-3-2 0,2-1 2,1 1 1,-1 0-1,1-1 0,1 1 0,-1-1 0,1 1 0,-1-1 1,1 0-1,1 0 0,-1 0 0,1 0 0,0 1 0,0-7 1,0 7-125,0-1 1,0 1-1,0-1 1,0 1-1,1-1 1,0 1-1,0-1 0,0 1 1,0 0-1,1 0 1,0-1-1,0 1 1,0 0-1,0 0 1,1 1-1,-1-1 1,1 0-1,0 1 1,0 0-1,0 0 1,1-1-1,-1 2 1,1-1-1,0 0 1,0 1-1,-1 0 1,1 0-1,1 0 0,-1 0 1,0 1-1,0-1 1,1 1-1,-1 0 1,1 1-1,6-1 1,-4-1-980,1 2 0,-1-1-1,0 1 1,0 0 0,0 1 0,1-1 0,-1 1 0,13 4 0,15 19-9026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8808,'0'0'5728,"10"-14"-4473,-7 9-1124,1-1-1,0 0 1,1 1 0,-1-1-1,1 1 1,0 1 0,0-1-1,1 1 1,-1 0 0,1 0-1,0 0 1,0 1 0,0 0-1,1 0 1,-1 0 0,1 1-1,-1 0 1,1 1 0,0-1-1,8 0 1,464-42 2345,-117 14-1568,-274 21-826,29-2-157,146-31-1,-253 39-129,40-12-533,-48 14 433,1 1 0,-1-1 0,0 0 0,0-1 0,0 1 0,0 0 0,0 0 0,-1-1 0,1 1 0,0-1 0,-1 0 1,1 0-1,-1 1 0,1-1 0,-1 0 0,0 0 0,0 0 0,2-4 0,-2-15-5231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 3203,'0'0'12262,"-5"-4"-10577,5 4-1669,0 0 0,0 0 1,0-1-1,0 1 1,0 0-1,0-1 0,0 1 1,0 0-1,1 0 1,-1-1-1,0 1 0,0 0 1,0 0-1,0-1 1,0 1-1,0 0 0,1 0 1,-1-1-1,0 1 1,0 0-1,0 0 1,1 0-1,-1-1 0,0 1 1,0 0-1,1 0 1,-1 0-1,0 0 0,0 0 1,1-1-1,-1 1 1,0 0-1,0 0 0,1 0 1,-1 0-1,0 0 1,1 0-1,-1 0 0,0 0 1,0 0-1,1 0 1,-1 0-1,0 0 0,0 0 1,1 0-1,-1 0 1,1 1-1,17-2 543,0 1-1,-1 1 1,1 1 0,29 6 0,-14-2-209,494 41 1612,1-40-1327,-457-7-621,-29 0-195,103-4 390,-133 3-609,1-1-1,-1 0 0,0-1 1,0 0-1,0-1 1,0 0-1,0-1 1,17-10-1,-27 14 115,-1 0 1,0 0-1,1 0 1,-1 0-1,0 0 0,0 0 1,0-1-1,0 1 1,0 0-1,0 0 0,0-1 1,0 1-1,1-4 1,0-18-5614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2210,'0'0'8883,"19"-1"-6176,6 0-1951,1 1 0,-1 1 1,0 1-1,0 1 0,30 9 0,46 11 402,2-5 0,0-4 0,201 1 0,-116-21-1082,237-39 0,-387 40-252,125-24-855,-146 25 208,-1 0-1,0-2 1,0 1-1,-1-2 1,1-1-1,-1 0 1,15-11-1,-5-7-4156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5029,'0'0'5925,"118"90"-3298,-27-71-577,17 10-481,20 9-576,23 6-64,7 5-352,3 7-417,-8 5-160,-18 1-192,-23 1-1922,-25-7-2210,-21-7-3716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4100,'0'0'1180,"13"28"635,10 21-409,3-1 1,1-1 0,41 51-1,435 486 4980,-49-61-5800,-389-443-639,292 381-3070,-351-451 2806,4 3-1130,-1 0-1,-1 0 0,11 24 1,-17-22-4735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6.9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25 1505,'0'0'14521,"-3"-4"-12199,-8-12-219,8 12-266,2 7-262,-12 34 408,-15 76 0,20-58-1566,1 1-1,2 69 0,6-117-525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1 769,'0'0'10751,"7"25"-9555,10 28-306,2 0-1,47 88 1,403 609 1820,-278-458-2489,-80-106-337,-8 4 0,-9 5 0,87 260 0,-160-395-104,-8-19-516,1-1-1,2-1 0,1 0 1,44 69-1,-42-87-2807,-11-18-1672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4740,'0'0'2131,"6"27"-1347,88 359 5024,63 61-4668,32-9-253,-108-257-778,597 1308-339,-610-1337 572,64 207 0,-106-277-404,48 105 1,-74-187 40,3 8-1038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4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3972,'0'0'2541,"4"25"-972,52 241 2495,27 29-1569,-78-280-2466,153 511 483,340 758 1,-450-1181-474,486 1129-799,-249-429-334,-278-785 795,0 1 0,-2-1 0,0 1 0,-1 0 0,2 37 0,-9-42-2952,-13-10-3406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3619,'0'0'6668,"7"22"-6353,-6-18-287,5 17 148,1 0-1,2-1 0,0 0 0,1 0 0,0-1 0,25 32 1,291 440 5162,-91-124-4575,-148-245-790,5-3-1,6-4 0,5-4 0,165 137 1,-130-128-172,-116-98-21,-2 0 0,0 1 0,33 51 0,-52-72-6,8 15-865,-7-6-2594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4388,'0'0'2232,"13"17"-844,-9-12-1274,18 24 666,3 0 1,51 47-1,214 160 2705,-225-188-2926,3-4 0,122 59 0,70-1 256,-2-2-318,-216-81-416,-2 3-1,0 0 1,72 57-1,-107-76-173,28 27 301,-32-29-277,0 0 0,1 0 0,-1 0 0,0 1 1,0-1-1,0 0 0,-1 0 0,1 1 0,0-1 1,0 1-1,-1-1 0,1 1 0,-1-1 0,1 1 0,-1-1 1,0 1-1,0-1 0,1 1 0,-1-1 0,0 1 1,0-1-1,-1 3 0,-8 2-2600,-18-4-2093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3235,'0'0'8237,"11"0"-6619,-5-1-1362,0 1-123,-1-1 0,1 1 0,-1 0 1,1 0-1,-1 1 0,1-1 0,-1 1 0,0 1 0,1-1 0,-1 1 0,0 0 0,0 0 0,6 4 0,184 128 1586,-32-19-577,-18-26-821,4-7-1,3-6 0,4-7 1,190 57-1,-320-119-372,-12-3-21,0 1 0,0 0 0,0 0 0,12 8 1,-25-13 7,-1 0 1,1 0-1,-1 0 1,0 0 0,1 1-1,-1-1 1,0 0-1,1 0 1,-1 0 0,0 0-1,1 0 1,-1 1-1,0-1 1,1 0-1,-1 0 1,0 0 0,0 1-1,1-1 1,-1 0-1,0 0 1,0 1 0,1-1-1,-1 0 1,0 1-1,0-1 1,0 0 0,0 1-1,1-1 1,-1 0-1,0 1 1,0-1 0,0 0-1,0 1 1,0-1-1,0 1 1,0-1 0,0 0-1,0 1 1,0-1-1,0 0 1,0 1 0,0-1-1,0 0 1,0 1-1,-1-1 1,1 0 0,0 1-1,0-1 1,0 0-1,-1 1 1,1-1 0,0 0-1,0 1 1,-1-1-1,1 0 1,0 0 0,0 0-1,-1 1 1,1-1-1,-1 0 1,-20 7-3684,-11-1-2226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1193 8104,'0'0'6785,"24"-20"-5830,297-254 599,287-202-46,-81 67-1297,-516 396-1271,-28 16-736,5 4 530,-1 1 1,1 0-1,1 0 1,-12 12 0,21-19 1090,-42 37-5420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1879 929,'0'0'8605,"0"-22"-7446,0 14-1020,-1-1 11,1 0 0,0 1 0,1-1 0,0 0 0,0 0 0,0 0 0,2 1 0,-1-1 1,1 1-1,0 0 0,0-1 0,1 1 0,1 1 0,-1-1 0,1 1 0,0-1 0,9-8 0,302-288 2086,-147 146-1856,514-541 415,-244 209-710,-433 484-151,-4 4 14,-1 1 0,1-1 1,0 0-1,0 0 0,-1 0 0,1 0 0,-1 0 1,0 0-1,1 0 0,-1 0 0,0 0 0,0 0 1,-1-1-1,2-2 0,-17 5-6872,-7 3-1089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1097 8904,'0'0'5446,"21"-12"-4400,333-220 1402,-99 58-1677,-128 93-639,686-467-109,-800 539-92,-10 8-2,0-1 1,0 1-1,0-1 1,0 0 0,0 0-1,-1 0 1,1 0-1,-1-1 1,1 1-1,-1-1 1,0 1 0,0-1-1,0 0 1,0 0-1,1-4 1,-47 7-5194,14 0 257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13132,'0'0'9481,"128"-82"-7943,-49 65-769,6 4-577,-2 2-160,-1 5-32,-11 5-64,-15 1-289,-13 0-1312,-24 3-2051,-19 22-1825,-4 8-3427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8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48 384,'0'0'13320,"-4"-1"-11222,-16-5-595,15 0 3346,12-9-3717,-5 14-1122,0-1 0,0 0 0,0 0 0,0 1 0,0-1 0,1 1 1,-1 0-1,0-1 0,1 1 0,-1 0 0,1 1 0,-1-1 0,1 0 0,0 1 0,-1-1 0,1 1 0,-1 0 0,1 0 0,0 0 0,-1 0 1,1 1-1,0-1 0,-1 1 0,1-1 0,0 1 0,-1 0 0,1 0 0,-1 0 0,0 0 0,1 0 0,-1 1 0,0-1 0,4 4 0,-2-1 47,0 1-1,-1-1 0,1 1 0,-1 0 0,0 0 1,0 0-1,-1 1 0,1-1 0,-1 0 0,0 1 0,-1 0 1,1 0-1,-1-1 0,0 9 0,0-2 39,0 1 0,-1-1-1,0 1 1,-1-1 0,-1 1 0,0-1 0,-1 0-1,-6 18 1,7-25-41,0 1 0,-1 0 0,0-1 0,-1 1 0,1-1 0,-1 0 0,0 0 0,0 0 0,0-1 0,-1 1 0,0-1 0,0 0 0,0 0 0,0-1 0,0 0 0,-1 0 0,0 0 0,-11 4 0,10-6-29,1 0-1,-1 0 1,0 0-1,0-1 1,-13-1-1,0 0-37,20 1-51,2-1-139,0 0 171,1-1-1,-1 1 1,0 0 0,1 0 0,-1 1 0,1-1 0,-1 0 0,1 1 0,4-1 0,-3 0 16,46-6-2176,2 2 0,91 2 0,-97 3 409,-24 0-5008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0 109 320,'0'0'12556,"56"-99"-16335,-49 89-1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3011,'0'0'12011,"108"-21"-9416,-36 19-1122,11 2-288,8 0-64,7 2-320,3 9-449,-4 1-352,-5-3 0,-16 2-416,-22-2-1122,-17 6-2209,-24 2-3236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11467,'0'0'8968,"168"-16"-8327,-81 6-161,8 7-351,0-1-129,1 4 0,-7 0-961,-11 5-2274,-20 14-2275,-24 5-5124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2434,'0'0'16047,"159"28"-15694,-84-36-1,6-3-192,4 2-160,-5 3-448,-7 6-1794,-13 0-1890,-19 13-2306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4228,'0'0'9321,"122"-22"-9257,-58-12 448,2-7-512,-5-3-1505,-16-3-1346,-14-1-1537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3107,'0'0'7474,"6"-19"-6433,-4 10-928,1-3 160,0 0 0,1 0 0,1 0 0,7-14-1,-9 21-153,0 1 0,0-1 0,0 1-1,0 0 1,1 0 0,-1 0 0,1 0-1,0 1 1,1 0 0,-1-1 0,0 1 0,1 1-1,0-1 1,-1 1 0,1 0 0,9-3-1,-7 3 23,-1 1-1,1 0 1,0 0-1,0 0 1,0 1 0,0 0-1,0 1 1,0-1-1,0 1 1,0 1-1,0-1 1,-1 1-1,1 0 1,0 1-1,-1-1 1,0 1 0,0 1-1,0-1 1,0 1-1,0 0 1,-1 0-1,1 1 1,-1 0-1,0 0 1,-1 0-1,1 0 1,6 12-1,0 0-49,-1 0 0,-1 1-1,-1 0 1,0 1 0,-2-1-1,0 2 1,-1-1 0,5 34-1,-7-29 25,-1-1 0,-1 1 0,-1 0 0,-1-1 0,-1 1 0,-1-1 0,-1 1 0,-9 26 0,9-38-5,0-1-1,-1 1 1,0-1-1,-1 0 1,-1 0-1,1-1 1,-2 1-1,0-2 1,0 1-1,0-1 1,-1 0-1,-1-1 1,1 0-1,-1-1 1,-1 0-1,1 0 0,-13 5 1,18-9-66,1-1 1,-1 0-1,1-1 1,-1 1-1,0-1 1,1 0-1,-1 0 1,0 0-1,0-1 1,0 1-1,0-1 0,0 0 1,0-1-1,0 1 1,-8-3-1,10 2-35,0-1 0,0 0 0,0 1 0,0-1 0,1 0 0,-1-1 0,0 1 0,1 0 0,-1-1 0,1 1 0,0-1 0,0 0 0,0 0 0,0 0 0,1 0 0,-1 0 0,1 0 0,0 0 0,-1-1 0,1 1 0,1 0 0,-2-7 0,-2-12 83,2 0-1,0-1 1,2-27-1,0 43-205,0-1 0,1 0-1,0 0 1,0 0-1,1 1 1,0-1 0,1 0-1,-1 1 1,1 0-1,1 0 1,-1 0 0,8-10-1,-10 15-103,1 1 0,-1 0 0,1-1-1,0 1 1,-1 0 0,1 0 0,0 0 0,0 0-1,-1 0 1,1 0 0,0 0 0,0 1 0,0-1-1,0 1 1,0-1 0,0 1 0,0 0 0,0 0 0,1 0-1,-1 0 1,0 0 0,0 0 0,0 1 0,0-1-1,0 1 1,0-1 0,0 1 0,0 0 0,-1-1-1,1 1 1,0 0 0,0 1 0,-1-1 0,1 0 0,0 0-1,-1 1 1,1-1 0,2 4 0,23 34-6034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10 242 10122,'0'0'3331,"-2"-21"-1591,-6-69-560,9 85-1097,-1 0 1,0 0-1,1 0 1,0 0 0,0 1-1,0-1 1,1 0-1,0 0 1,0 1-1,0-1 1,0 1-1,1 0 1,0 0 0,0 0-1,0 0 1,0 0-1,0 0 1,1 1-1,0-1 1,7-4-1,-3 3-15,-1 1 0,1 0 0,0 0 0,0 0 0,0 1 0,1 1 0,-1-1 0,1 1 0,10-1 0,-14 3-54,-1 0-1,1-1 1,-1 2 0,1-1-1,-1 0 1,0 1-1,1 0 1,-1 0 0,0 0-1,0 1 1,1-1 0,-1 1-1,0 0 1,-1 0-1,1 1 1,0-1 0,-1 1-1,1 0 1,-1-1-1,0 2 1,0-1 0,0 0-1,0 1 1,0-1 0,-1 1-1,0 0 1,1 0-1,-2 0 1,1 0 0,0 0-1,-1 0 1,2 6-1,2 11 65,0 1-1,-2 0 0,0 0 0,-1 1 1,-2 24-1,0-29-42,-1 1-1,-1-1 1,-1 0-1,0 1 1,-1-1-1,-1-1 1,-11 26 0,14-36 28,-1-1 0,0 0 0,0 0 0,-1 0 1,0-1-1,0 1 0,0-1 0,-1 0 0,1 0 1,-1-1-1,0 1 0,-1-1 0,1 0 1,-1 0-1,0-1 0,0 1 0,0-1 0,0-1 1,0 1-1,-1-1 0,1 0 0,-1-1 0,-11 2 1,14-3-62,1 1 1,0-1-1,0-1 1,0 1 0,0 0-1,0-1 1,0 1-1,0-1 1,0 0-1,0 0 1,0 0-1,0-1 1,0 1 0,1-1-1,-1 1 1,1-1-1,-1 0 1,1 0-1,-4-3 1,3 0-58,-1 0 0,1 0 0,0 0 0,0 0 0,0 0-1,1-1 1,0 1 0,0-1 0,-2-9 0,0-11-901,2 0 0,0 1 0,3-45 0,-1 63 577,8-80-5398,10-9-5097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1737 3780,'1'-19'5872,"7"-34"-5211,2 1 0,3 0-1,1 1 1,35-79 0,22-33 426,7 3-1,8 4 0,6 4 1,6 4-1,185-214 0,-235 311-1057,-26 30-42,-2-2-1,0 0 1,-2-1 0,18-31 0,-28 28-5,-8 15-4514,0 9 2494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8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1 952 6470,'0'0'4714,"18"-25"-4057,31-38 23,86-85 1,250-197 1709,-286 266-2005,3 5 0,122-66 0,-170 109-242,-7 4-791,-11 8-4501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10058,'0'0'2178,"168"-103"-449,-56 57-960,20-1 288,17 4 673,7 6-33,-3 7-704,-12 8-641,-21 3-352,-21 4 0,-16 2-224,-17 2-448,-20 2-738,-19 3-672,-17 4-736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29.8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 3171,'0'-11'24391,"0"295"-22741,0-283-1480,0-4-100,0-26-104,1 0 1,1 0-1,2 1 1,1-1-1,1 1 1,15-42-1,-20 68 28,-1 0-1,1 0 1,0 0-1,0 0 1,0 0-1,0 0 1,0 1-1,0-1 1,1 0-1,-1 1 1,1-1-1,-1 1 1,1-1-1,-1 1 1,1 0-1,0-1 1,0 1 0,0 0-1,0 0 1,0 0-1,-1 1 1,2-1-1,-1 0 1,0 1-1,0-1 1,0 1-1,0 0 1,0 0-1,0 0 1,0 0-1,5 0 1,-4 1 1,1 1 0,-1-1 1,1 1-1,-1-1 0,0 1 0,1 0 0,-1 0 1,0 0-1,0 1 0,0-1 0,-1 1 1,1-1-1,0 1 0,-1 0 0,0 0 0,3 6 1,8 15 51,18 53 0,-25-60 8,-5-16-54,-1-1-1,0 0 1,1 0-1,-1 0 1,1 1-1,-1-1 1,0 0-1,1 0 1,-1 0-1,1 0 1,-1 0-1,0 0 1,1 0-1,-1 0 1,1 0-1,-1 0 1,1 0-1,-1 0 1,0 0-1,1 0 1,-1 0-1,1 0 1,-1 0-1,0-1 1,1 1-1,-1 0 1,0 0-1,1 0 1,-1-1-1,0 1 1,1 0-1,-1 0 1,0-1 0,1 1-1,-1 0 1,0-1-1,0 1 1,1 0-1,-1-1 1,0 1-1,0-1 1,15-15 14,-15 16-14,4-5-9,0 0 1,1 1 0,-1 0-1,1 0 1,0 0 0,0 0-1,9-4 1,-13 7 6,1 1 1,-1-1-1,0 1 0,0-1 1,1 1-1,-1 0 0,0 0 1,1-1-1,-1 1 0,0 0 1,1 0-1,-1 0 0,1 1 1,-1-1-1,0 0 0,1 0 1,-1 1-1,0-1 0,0 1 1,1-1-1,-1 1 1,0 0-1,0-1 0,0 1 1,0 0-1,0 0 0,0 0 1,0 0-1,0 0 0,0 0 1,0 0-1,0 0 0,0 0 1,-1 0-1,1 0 0,0 0 1,-1 1-1,1-1 0,-1 0 1,1 3-1,4 11-62,0 0-1,0 0 1,-2 0 0,0 1-1,-1 0 1,0 17-1,-7 22-9806,-7-18-1351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8:5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32,'0'0'8969,"21"11"-6962,135 65 1054,248 84 1,-295-130-2992,2-5 1,1-5-1,1-5 1,195 1-1,-307-16-125,-1 0-1,0 0 0,1-1 0,-1 1 1,1 0-1,-1 0 0,0 0 1,1 0-1,-1 0 0,0 0 1,1-1-1,-1 1 0,0 0 0,1 0 1,-1 0-1,0-1 0,1 1 1,-1 0-1,0 0 0,0-1 1,1 1-1,-1 0 0,0-1 1,0 1-1,0 0 0,1-1 0,-1 1 1,0 0-1,0-1 0,0 1 1,0-1-1,0 1 0,0 0 1,0-1-1,0 1 0,0-1 1,0 1-1,0 0 0,0-1 0,0 1 1,0 0-1,0-1 0,0 1 1,0-1-1,-10-19-3940,-14 2-2469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0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5125,'0'0'3683,"137"125"-2978,-48-56-289,15 13 385,12 6 320,14 5-64,7-3-736,-2-12-33,-11-3-32,-17-8-160,-22-8-96,-18-5-64,-20-11-192,-18-9-289,-18-14-832,-11-9-3460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0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6470,'0'0'577,"85"186"287,-9-61 642,11 13-225,11 15 32,5 4 193,3-1-705,-2-5-193,-7-11-191,-14-15-321,-17-17-64,-14-17-64,-17-12 0,-10-16-225,-9-11-415,-9-18-321,-7-10-1890,0-15-2338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0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2178,'0'0'8969,"3"23"-8436,23 102 721,6-2-1,53 137 1,126 250 1253,-45-164-994,215 329 1,-318-575-1487,-14-26-190,-4 2 0,-3 2 0,44 113 0,-83-182-288,0 0 0,-1 0 0,-1 0 0,1 0-1,-1 17 1,-5-12-2533,-17-10-1874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0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2552 4580,'0'0'8702,"1"-9"-7896,3-8-472,0 1-1,1 0 1,0 1 0,15-30 0,44-70 425,-42 79-667,266-423 482,-52 87-209,-86 129-15,235-414 32,-266 407-433,-98 199 50,-3-2 0,22-105 0,-36 119 28,-4 51-2221,0-3 1025,-1 0 0,0 1 0,0-1-1,-4 14 1,-10 18-5199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0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1068 1441,'0'0'11168,"-5"5"-9464,11-10-1187,172-164 1264,198-165-1368,76 33 332,-69 51-1522,-372 240 595,-7 7-1705,-21 7-11691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0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7751,'0'0'2851,"130"0"-1666,-41 0-448,25 0 64,16 0 256,13 6-193,17 7-255,-5 5-97,-10 1-319,-16 0-193,-26-3 0,-22 1-257,-21-4-1248,-19-2-2243,-24-3-1633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0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6406,'37'99'1057,"15"24"-256,8 20 1185,12 14-481,9 1-96,6 3 385,6-14-288,5-15-289,1-14-673,-1-18-320,-9-16-224,-19-17-32,-20-9-768,-21-13-770,-17-6-800,-12-9-833,-2-13-3011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0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2594,'0'0'8937,"166"-89"-7976,-75 72 160,4 6-448,-2 7-321,-2 4-320,0 0-32,-12 0-641,-13 15-1985,-22-2-2275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0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5157,'0'0'11595,"131"54"-10538,-80-39 416,-5 0-95,-11-2-802,-12 0-416,-13 0-160,-10 4-96,0 3-480,-27 12-930,-16 5-2145,-17 8-4165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5.2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63 110 3427,'0'0'12994,"-10"-1"-11264,-29 0-108,38 0-1569,1 1-1,-1 0 0,0-1 0,0 1 0,1 0 1,-1-1-1,0 1 0,1-1 0,-1 1 0,1-1 1,-1 0-1,0 1 0,1-1 0,-1 1 0,1-1 1,0 0-1,-1 0 0,1 1 0,-1-1 0,1 0 1,0 0-1,0 1 0,-1-1 0,1 0 0,0 0 1,0 0-1,0 1 0,0-1 0,0 0 0,0 0 1,0 0-1,0 0 0,0 1 0,1-1 0,-1 0 0,0 0 1,0 0-1,1 1 0,-1-1 0,0 0 0,1 1 1,-1-1-1,1 0 0,0 0 0,3-5-32,1 1 0,-1 0 0,1 0 0,0 0 0,0 0 0,1 1 0,0 0 0,0 0 0,0 1 0,0-1 0,0 1 0,0 1 0,1-1 0,12-2 0,-3 1-46,0 0 0,0 1 0,0 2 0,0-1 0,24 2 0,-38 0 26,1 1 0,-1-1 0,1 0 0,-1 1-1,1 0 1,-1-1 0,0 1 0,1 0-1,-1 0 1,0 1 0,0-1 0,0 0 0,0 1-1,0-1 1,0 1 0,0 0 0,0 0 0,0-1-1,1 4 1,0 0 2,0-1 0,-1 1 1,0 0-1,0 0 0,0 0 0,-1 0 0,1 0 0,-1 0 1,0 6-1,0 2 3,0 1 0,-1-1 0,-1 0 0,0 0 1,-1 0-1,0 0 0,-5 13 0,3-14-6,0 0-1,-1 0 0,0-1 1,-1 1-1,0-1 1,-1-1-1,0 1 0,0-1 1,-1-1-1,-1 1 1,0-1-1,0-1 1,-1 1-1,0-2 0,0 1 1,-1-2-1,1 1 1,-2-1-1,1-1 0,-1 0 1,1-1-1,-2 0 1,1-1-1,0 0 1,0 0-1,-20 0 0,32-3-72,20-7-738,33-13-1980,-2-3 0,87-53 0,-93 45-2381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39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276 44 2723,'0'0'13079,"-5"-2"-11558,-2-1-1087,0 1-1,0 1 1,1-1-1,-1 1 1,-1 0 0,1 1-1,0-1 1,0 1-1,0 1 1,0 0 0,0 0-1,0 0 1,0 0-1,-8 4 1,6-1-275,0 0 0,1 0 0,0 1 0,0 0 1,0 0-1,-13 12 0,13-10-84,0 1 1,1 0-1,0 0 1,0 0-1,1 1 1,0 0-1,0 1 0,1-1 1,1 1-1,-1 0 1,1 0-1,1 0 1,0 1-1,1-1 0,0 1 1,0 0-1,1 0 1,0-1-1,1 1 1,1 0-1,-1 0 0,4 12 1,-3-19-78,0 0-1,1 0 1,-1 0-1,1-1 1,0 1 0,0 0-1,1-1 1,-1 1 0,1-1-1,-1 1 1,1-1-1,0 0 1,1 0 0,-1-1-1,0 1 1,1-1 0,-1 1-1,1-1 1,0 0-1,0-1 1,0 1 0,0-1-1,0 1 1,0-1-1,6 1 1,9 1-92,1 0-1,-1-2 1,1 0-1,20-2 1,-36 1 82,0 0 0,0 0 0,1-1 0,-1 0 0,0 0 0,0 0 0,0 0 0,0-1 0,0 1 0,-1-1 0,1 0 0,0 0-1,-1 0 1,1-1 0,-1 1 0,0-1 0,0 0 0,0 0 0,0 0 0,0 0 0,-1-1 0,1 1 0,-1-1 0,0 1 0,0-1 0,-1 0 0,1 0 0,-1 0 0,1 0 0,0-6 0,2-12 37,-1 0-1,-1 0 1,-1 0 0,-4-37 0,2 14-5,1 38 20,-1 0 0,0-1 0,-1 1 0,1 0-1,-1-1 1,-1 1 0,1 0 0,-1 0 0,-6-10 0,7 14-27,0 0 0,0 0 0,0 0 0,0 0 0,0 0 0,-1 1 0,1-1 0,-1 1-1,0-1 1,1 1 0,-1 0 0,0 0 0,-1 0 0,1 0 0,0 1 0,0-1-1,-1 1 1,1 0 0,-1 0 0,1 0 0,-7 0 0,9 7-3236,2-3 2541,-1 0 0,1 1 0,0-1 0,0 0 1,1 0-1,-1 0 0,0 0 0,1 0 0,3 5 0,15 21-5078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04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3235,'0'0'14472,"26"-4"-13164,-8 1-1060,34-6 739,94-2-1,251 13 445,-133 11-4549,-190-10-4767,-59-3 673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0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10090,'0'0'6534,"79"127"-5061,-30-77-608,1-2 32,-6 1-449,-5-1-448,-10 3-224,-12 6-1089,-17 7-3652,0 3-7591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1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2757 833,'0'0'15097,"12"-22"-14702,1-2-313,6-11 128,42-58 0,-37 57 251,-3 0 1,-1-1-1,-2-1 1,19-55-1,40-171 2191,-62 208-2609,33-137 451,-9-2 1,21-276 0,-48 268 8,41-355 1460,-36 462-1852,-4 33-735,-4 1-1,3-85 1,-8 112-7709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1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99 457 9193,'0'0'10901,"-16"0"-9124,-49-2-634,64 2-1130,1 0 1,-1 0-1,0 0 1,0 0 0,1 0-1,-1 0 1,0 0-1,0-1 1,1 1-1,-1 0 1,0-1-1,1 1 1,-1 0 0,1-1-1,-1 1 1,0-1-1,1 1 1,-1-1-1,1 1 1,-1-1-1,1 1 1,-1-1 0,1 0-1,0 1 1,-1-1-1,1 1 1,0-1-1,-1 0 1,1 0-1,0 1 1,0-1 0,0 0-1,-1 1 1,1-1-1,0 0 1,0 0-1,0 1 1,0-1-1,0 0 1,1 0 0,-1 1-1,0-1 1,0 0-1,0 0 1,1 1-1,-1-1 1,0 0-1,1 1 1,-1-1 0,0 1-1,1-1 1,-1 0-1,1 1 1,-1-1-1,1 0 1,1-1 54,9-20 69,2 1 0,0 1-1,2 0 1,17-19 0,15-20 39,20-40 95,31-39 1518,-98 137-1698,1 1 0,0-1 0,-1 1 0,1-1 0,0 1-1,-1 0 1,1-1 0,0 1 0,0 0 0,-1 0 0,1-1 0,0 1-1,0 0 1,-1 0 0,1 0 0,0 0 0,0 0 0,0 0-1,-1 0 1,1 0 0,0 0 0,0 1 0,-1-1 0,1 0 0,0 0-1,0 1 1,-1-1 0,1 1 0,0-1 0,-1 0 0,1 1 0,0 0-1,26 21-561,-19-15 710,-7-7-235,105 85-2332,-82-63-1545,-1 0-1,24 31 1,-21-17-5048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1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 13613,'0'0'10554,"-5"1"-9663,3 0-838,0 0 0,1 1 0,-1-1 0,0 0 0,1 1-1,-1-1 1,1 1 0,-1-1 0,1 1 0,0 0 0,-1 0-1,1 0 1,0-1 0,0 1 0,1 0 0,-1 0 0,0 0 0,1 0-1,-1 1 1,1-1 0,-1 0 0,1 0 0,0 0 0,0 4-1,1 74 725,0-47-504,-1 212 1168,0-271-1456,5-157-32,-2 159 29,0 1 0,1 0 0,1 0 0,2 0-1,13-35 1,-17 53 10,0 1-1,0 0 1,0 0 0,0 0 0,1 0-1,-1 0 1,1 1 0,0 0-1,0-1 1,1 1 0,6-3-1,-9 5 3,-1 0 0,1 0 0,-1 0-1,1 0 1,0 0 0,-1 1 0,1-1-1,0 1 1,-1-1 0,1 1 0,0 0 0,0 0-1,-1 0 1,1 0 0,0 0 0,0 0-1,-1 0 1,1 0 0,0 1 0,0-1 0,-1 1-1,1-1 1,0 1 0,-1 0 0,1 0-1,-1-1 1,1 1 0,-1 0 0,1 1 0,-1-1-1,0 0 1,1 0 0,-1 0 0,0 1-1,0-1 1,0 1 0,1 1 0,4 12 81,0 1 1,0 0-1,-2 1 0,0-1 1,-1 1-1,-1-1 0,1 32 1,9 53 57,-10-92-328,0 0-1,1 0 0,0 0 0,0 0 1,1-1-1,1 1 0,-1-1 1,9 11-1,9-2-5829,-5-13-2455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1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6342,'0'0'11744,"16"-13"-10831,22-16-568,80-65 98,-103 81-409,0-1 0,-1-1 0,0 0 1,-1-1-1,14-22 0,-25 35 1,-1 0 0,1 0 0,-1 0 0,1 0 0,-1-1-1,0 1 1,0 0 0,0-1 0,-1 1 0,1 0 0,-1-1 0,0 1-1,0-1 1,0 1 0,-1-6 0,0 8 34,0-1-1,1 1 1,-1-1 0,0 1 0,0-1 0,0 1-1,0-1 1,0 1 0,-1 0 0,1 0 0,0 0-1,0-1 1,-1 1 0,1 0 0,-1 1-1,1-1 1,-1 0 0,1 0 0,-1 1 0,0-1-1,1 1 1,-1-1 0,0 1 0,0 0-1,1-1 1,-1 1 0,0 0 0,1 0 0,-4 1-1,-2 0 27,-1 0 0,1 0 0,0 1 0,0 0-1,0 1 1,0 0 0,0 0 0,1 0 0,-1 1-1,1-1 1,0 2 0,0-1 0,0 1 0,0 0-1,1 0 1,0 0 0,0 1 0,1 0 0,-1 0-1,-3 7 1,0-1 144,0 2 0,1-1 0,0 1 1,1 0-1,0 1 0,2 0 0,-1-1 0,-3 28 0,7-34-154,0 1-4,0 0 1,1-1-1,0 1 1,0 0-1,3 14 1,-3-21-96,1 0 0,-1 0 1,1 0-1,0 0 1,0 0-1,0 0 1,0 0-1,1 0 1,-1 0-1,0-1 1,1 1-1,-1 0 1,1-1-1,0 1 1,0-1-1,-1 0 1,1 0-1,0 1 0,0-1 1,0 0-1,0-1 1,0 1-1,0 0 1,0 0-1,1-1 1,3 1-1,85 7-4700,-32-13-4142,-36-3 2316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1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35 384,'0'0'17500,"0"-7"-15413,0-21 3636,0 46-4480,-2 54-49,0-43-979,1-1 0,1 0 0,2 1 0,9 53 0,-10-80-221,-1 0 0,1 0 0,0 0-1,0 0 1,0 0 0,0 0 0,0 0 0,0 0-1,0 0 1,1 0 0,-1-1 0,1 1 0,-1 0-1,1-1 1,0 0 0,2 3 0,6 3-609,-10-5 529,1-2 97,0 1 21,4 0-53,-1 0-1,1-1 1,-1 1-1,1-1 1,-1 0 0,1-1-1,-1 1 1,1-1 0,-1 0-1,1 0 1,6-2 0,-5-2 6,0-1 1,0 0-1,0 1 0,-1-2 1,0 1-1,0-1 1,0 1-1,-1-1 0,0-1 1,-1 1-1,1 0 1,-1-1-1,-1 0 1,1 0-1,-1 0 0,1-13 1,2-16 37,-2-1 0,-2-49 0,-2 56-15,3 32-931,0 0 0,0 0 0,0 0 0,-1 0 0,1 1 0,0-1 0,-1 0 0,1 1 0,-1-1 0,1 1 0,-1-1 0,2 4 0,7 6-5933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1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2594,'0'0'16501,"0"14"-13901,12 221 2883,-8-222-5306,3-21 4,5-34 100,-7 25-221,6-13-190,31-55 1,-38 77-233,2-1 0,-1 1 1,1 0-1,0 0 0,1 0 0,0 1 0,0 0 1,0 0-1,1 1 0,13-8 0,-15 12 65,-1 0 0,1 0 1,0 0-1,-1 1 0,1 0 0,0 0 0,0 1 0,0 0 0,11 0 0,-2 1 336,-14 0-16,0 1 0,-1 0 1,1 0-1,-1 0 1,1-1-1,-1 1 1,1 0-1,-1 0 0,0 0 1,0 0-1,0 0 1,0 0-1,0 0 0,-1 2 1,1 3 260,-11 251 5914,14-257-6268,-1-1 1,1 1 0,-1-1-1,1 0 1,0 0-1,-1 0 1,1 0 0,-1 0-1,1 0 1,-1-1-1,1 1 1,-1-1 0,1 0-1,3-1 1,-1-3 59,0 1 0,0 0 0,0-1 0,-1 0 1,0 0-1,0-1 0,0 1 0,0-1 0,-1 0 0,0 1 1,0-2-1,1-5 0,5-11 10,-2 1 0,4-26 0,-6 23 11,-1 1 1,-1-1-1,-1 0 1,-1 0-1,-3-27 1,1 52-7,1-1 0,0 1 0,0-1 0,-1 1 0,1-1 0,0 1 0,-1-1 0,1 1 0,-1-1 0,1 1 0,0-1 1,-1 1-1,1 0 0,-1-1 0,1 1 0,-1 0 0,1 0 0,-1-1 0,0 1 0,1 0 0,-1 0 0,1 0 0,-1 0 0,0-1 0,1 1 0,-1 0 0,1 0 0,-1 0 0,0 0 0,1 0 0,-1 1 0,1-1 0,-1 0 0,1 0 0,-1 0 0,0 0 1,1 1-1,-1-1 0,1 0 0,-1 1 0,0 0 0,-25 13 45,21-8-49,-1 1 0,1 0 1,0 0-1,0 1 0,1-1 1,0 1-1,-4 12 0,6-15-417,1 0-1,0 0 0,0 0 0,0 0 1,0 0-1,1 8 0,0-10-172,0-1 0,0 0 1,1 1-1,-1-1 0,1 1 0,0-1 0,0 0 0,0 1 1,0-1-1,0 0 0,0 0 0,0 0 0,1 0 0,1 2 0,14 9-7391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1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1377,'0'0'16992,"2"6"-15609,11 78 2425,-12-67-3216,1 0 0,1 0 1,0 0-1,1-1 1,1 1-1,9 23 0,-13-40-590,-1 1 0,0-1-1,0 1 1,1 0 0,-1-1 0,0 1-1,1-1 1,-1 1 0,1-1 0,-1 1-1,1-1 1,-1 1 0,1-1 0,-1 0-1,1 1 1,-1-1 0,1 1-1,-1-1 1,1 0 0,0 0 0,-1 1-1,1-1 1,-1 0 0,1 0 0,0 0-1,-1 0 1,1 0 0,0 0 0,-1 0-1,1 0 1,0 0 0,-1 0 0,1 0-1,0 0 1,-1 0 0,1-1 0,0 1-1,-1 0 1,1 0 0,-1-1-1,1 1 1,-1 0 0,1-1 0,-1 1-1,2-1 1,20-25-17,-19 21 132,31-43 72,-18 23-143,2 1-1,29-31 0,-47 54-31,0 1 0,1-1 0,-1 1-1,1-1 1,-1 1 0,0 0-1,1-1 1,-1 1 0,1-1 0,-1 1-1,1 0 1,-1 0 0,1-1-1,0 1 1,-1 0 0,1 0 0,-1 0-1,1-1 1,-1 1 0,1 0-1,0 0 1,-1 0 0,1 0 0,-1 0-1,1 0 1,0 0 0,-1 0-1,1 0 1,-1 1 0,1-1 0,0 0-1,9 19 246,-6 37-54,-4-49-184,2 32-103,-1 69-2226,-2-97 420,0 1 0,-1-1 0,-1 0 0,-3 11 0,-12 16-11703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1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 1217,'0'0'22678,"-3"-3"-21541,3 3-1108,0 0 1,0 0-1,-1-1 1,1 1-1,0 0 1,0 0 0,-1 0-1,1 0 1,0 0-1,0-1 1,-1 1-1,1 0 1,0 0-1,0 0 1,-1 0-1,1 0 1,0 0 0,0 0-1,-1 0 1,1 0-1,0 0 1,0 0-1,-1 0 1,1 0-1,0 0 1,0 0-1,-1 0 1,1 0 0,0 0-1,0 1 1,-1-1-1,1 0 1,0 0-1,0 0 1,-1 0-1,1 0 1,0 1-1,0-1 1,0 0 0,-1 0-1,1 0 1,0 1-1,0-1 1,0 0-1,0 0 1,0 1-1,0-1 1,-1 0-1,1 0 1,0 1 0,0-1-1,0 0 1,0 1-1,-3 28 1044,8 60 186,-1-42-526,-2 274-391,0-312-3045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40.2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150 71 8328,'0'0'12556,"-5"-9"-10763,-15-30-453,20 38-1272,-1 0 0,1 0 0,-1 0-1,0 1 1,0-1 0,0 0 0,1 0 0,-1 0-1,0 1 1,0-1 0,0 0 0,0 1-1,0-1 1,0 1 0,0-1 0,0 1 0,-1 0-1,1-1 1,0 1 0,0 0 0,0 0-1,0 0 1,0 0 0,-1 0 0,1 0 0,0 0-1,0 0 1,0 0 0,0 0 0,0 1-1,0-1 1,-1 0 0,1 1 0,0-1 0,0 1-1,-1 1 1,-27 22 638,22-12-617,-1 0 0,1 1 0,1-1-1,1 1 1,-1 1 0,2-1 0,0 1 0,1-1 0,0 1 0,1 0-1,0 0 1,1 0 0,2 26 0,-1-38-88,1 1-1,-1-1 1,0 0 0,1 1 0,0-1-1,-1 0 1,1 0 0,0 0 0,0 0-1,1 0 1,-1 0 0,0 0 0,0 0-1,1 0 1,0 0 0,-1-1 0,1 1-1,0 0 1,3 2 0,-1-2-18,0 0-1,1 0 1,-1 0 0,0-1 0,1 1 0,-1-1-1,1 0 1,0 0 0,7 0 0,-4-1-34,0 0 1,0 0-1,0-1 1,0 0-1,0 0 1,0-1-1,0 0 1,0 0-1,-1-1 1,1 0-1,9-6 1,-6 2 14,-1-1 0,0-1 0,-1 0 0,0 0 0,0-1 1,-1 0-1,13-20 0,-17 24 49,-1-1 0,1 0 0,-1 0 0,-1 0 0,1 0 0,-1-1 0,0 1 0,-1-1 0,0 1 1,0-1-1,-1 0 0,0 1 0,0-1 0,-2-11 0,1 15 19,-1 1 1,1-1-1,-1 1 0,0 0 1,0-1-1,0 1 0,-1 0 1,1 0-1,-1 0 0,1 1 1,-1-1-1,0 0 0,0 1 1,0 0-1,-1 0 0,1 0 1,0 0-1,-1 0 1,1 1-1,-1 0 0,0-1 1,1 1-1,-7 0 0,-7-3-341,0 1 1,1 0-1,-34 1 0,19 4-3156,-5 12-3832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1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13965,'0'0'12972,"97"-7"-12779,-45-3-193,0-1-289,0 4-1664,-7 5-2211,-14 2-4004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1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4228,'0'0'18300,"-4"12"-17606,-1 13 89,0 1 0,1-1 0,0 38 0,5 95 1716,-1-110-1825,1-37-689,-1 19 390,1 1 0,7 32 0,-7-57-624,0 1 0,0-1 0,1 0 0,0 0 0,0 1 0,0-1 0,1-1 0,0 1 0,0 0 0,1-1 0,-1 0 0,1 1 0,0-2 0,1 1 0,-1 0 0,9 6 0,9-2-5395,-5-8-1866,1-1-5420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2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4260,'0'0'20435,"-4"-1"-19223,3 1-1147,-1 1 1,0-1-1,1 0 0,-1 1 1,0-1-1,1 1 0,-1-1 0,1 1 1,-1 0-1,1-1 0,-1 1 0,1 0 1,0 0-1,-1 0 0,1 0 1,0 0-1,0 1 0,0-1 0,0 0 1,-2 2-1,-22 43 705,16-22-63,-11 50 1,16-54-424,2 0 1,0 37 0,3-57-311,-1 1 0,1-1 0,-1 1 0,1-1 1,-1 1-1,1-1 0,0 1 0,0-1 0,-1 1 1,1-1-1,0 0 0,-1 1 0,1-1 0,0 0 1,0 0-1,0 0 0,-1 1 0,1-1 0,0 0 1,0 0-1,0 0 0,-1 0 0,1-1 0,0 1 1,0 0-1,0 0 0,-1 0 0,1-1 0,0 1 1,1-1-1,28-8-685,-24 4 653,0 0 1,0-1-1,0 1 0,-1-1 1,0 0-1,0-1 1,-1 1-1,0-1 0,0 0 1,5-12-1,2-8 26,10-43 1,-16 51 55,-2 19 1045,2 10-730,2 12-113,-5-14-154,0-1 0,0 1 0,1 0 0,0-1 0,0 0 0,1 1 0,7 10 0,-8-15-299,-1 0 0,0 0 0,1-1 0,0 0 0,0 1 0,-1-1 0,1 0 0,4 2 0,-3-3-568,-1 1 0,1-1 0,-1 0 0,1 0 0,0 0 0,-1 0 0,1-1 0,7 1 0,9-1-4847,-4 0-1565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2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8776,'0'0'13992,"0"5"-12855,-1 20 47,0-10-643,1 0-1,0 0 0,1-1 0,0 1 0,1 0 0,6 19 0,-8-33-543,0 0 1,1-1-1,-1 1 1,0 0-1,1-1 1,-1 1-1,0-1 1,1 1-1,-1-1 1,1 1-1,-1-1 0,1 1 1,-1-1-1,1 1 1,0-1-1,-1 1 1,1-1-1,-1 0 1,1 0-1,0 1 1,-1-1-1,1 0 1,0 0-1,-1 0 0,1 1 1,0-1-1,0 0 1,-1 0-1,1 0 1,0 0-1,-1 0 1,1 0-1,0-1 1,-1 1-1,1 0 1,0 0-1,-1 0 0,1-1 1,0 1-1,-1 0 1,1-1-1,0 1 1,-1-1-1,1 1 1,-1 0-1,1-1 1,-1 1-1,1-1 0,-1 1 1,1-1-1,-1 0 1,0 1-1,1-2 1,26-33 17,-26 34 6,11-20 57,-9 14-52,0 1 1,0 1-1,1-1 0,0 0 0,0 1 1,0 0-1,1-1 0,9-6 1,-13 11-29,0 1 1,0-1 0,0 1-1,0 0 1,0-1 0,0 1-1,1 0 1,-1 0 0,0 0 0,0 0-1,0 0 1,0 0 0,1 0-1,-1 0 1,0 1 0,0-1-1,0 0 1,0 1 0,0-1-1,1 1 1,-1-1 0,0 1 0,0 0-1,0-1 1,-1 1 0,1 0-1,0 0 1,0-1 0,0 1-1,0 0 1,-1 0 0,1 0 0,1 2-1,19 38-45,-19-36 48,5 14 12,0 1 0,-2 0 0,0 0 0,-1 0 0,1 23 0,-2 104 103,-3-110-91,0-24 8,-1 1 0,0-1 0,-2 0 1,1 1-1,-1-1 0,-1 0 1,-10 23-1,11-29 2,0-1-1,-1 1 1,0-1 0,0 0 0,0 0-1,-1 0 1,0-1 0,0 0 0,0 1-1,-1-2 1,0 1 0,0-1 0,0 0-1,0 0 1,-14 6 0,19-9-67,-1-1 1,1 1-1,-1 0 1,0 0-1,1-1 1,-1 1-1,0-1 1,0 1-1,0-1 0,1 0 1,-1 0-1,0 0 1,0 0-1,0 0 1,1 0-1,-1 0 1,0 0-1,0-1 1,0 1-1,1-1 1,-1 0-1,0 1 1,1-1-1,-1 0 1,0 0-1,1 0 1,-1 0-1,1 0 0,0 0 1,-1 0-1,1-1 1,0 1-1,0-1 1,0 1-1,0 0 1,0-1-1,0 0 1,0 1-1,0-1 1,0-1-1,-2-7-964,1 0 1,0-1-1,1 1 0,0 0 0,2-20 0,-1 19-400,0-42-5977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2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5 215 512,'0'0'10811,"18"-18"-8943,2-2-1539,-6 9-257,-1-2 0,0 0-1,-1 0 1,-1-1-1,0-1 1,-1 1 0,10-20-1,-19 32 10,0 0-1,0 0 0,0 0 1,-1 0-1,1-1 1,0 1-1,-1 0 0,1 0 1,-1-1-1,0 1 0,0 0 1,0-1-1,0 1 1,-1-4-1,1 5 86,0 0 0,-1 1 1,1-1-1,-1 0 0,1 1 1,-1-1-1,1 0 0,-1 1 0,1-1 1,-1 0-1,1 1 0,-1-1 1,0 1-1,1-1 0,-1 1 0,0 0 1,0-1-1,1 1 0,-1 0 1,0-1-1,0 1 0,0 0 0,1 0 1,-1-1-1,0 1 0,-1 0 1,-1 0 217,0 1 1,0-1-1,0 0 1,0 1-1,0-1 1,1 1-1,-1 0 1,0 0-1,0 0 1,1 1-1,-4 1 1,-17 16-680,14-6 692,0 0 0,1 1 0,0 1-1,1-1 1,0 1 0,1 1 0,1-1 0,1 1 0,0 0-1,1 0 1,1 0 0,0 0 0,1 0 0,2 25-1,-1-40-444,0 1 0,1-1-1,-1 1 1,0-1-1,1 0 1,0 1-1,-1-1 1,1 0-1,0 1 1,-1-1-1,1 0 1,0 0-1,0 0 1,0 0 0,0 0-1,0 0 1,0 0-1,1 0 1,-1 0-1,0 0 1,0-1-1,1 1 1,-1 0-1,0-1 1,1 1-1,-1-1 1,0 0 0,1 1-1,-1-1 1,1 0-1,-1 0 1,1 0-1,-1 0 1,1 0-1,-1 0 1,0 0-1,3-1 1,3 1-899,0-1 1,-1 0 0,1 0-1,0 0 1,0-1-1,11-5 1,13-11-4718,-4-3-1810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2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3844,'0'0'18171,"3"5"-17039,2 9-420,0-1-1,-1 1 1,4 27-1,10 34 1910,-17-74-2603,-1-1 0,0 0 0,0 1 0,0-1 0,0 0 0,0 1 0,0-1 0,1 0 0,-1 1 0,0-1 1,0 0-1,0 1 0,1-1 0,-1 0 0,0 0 0,1 1 0,-1-1 0,0 0 0,0 0 0,1 0 0,-1 0 0,0 1 0,1-1 0,-1 0 1,0 0-1,1 0 0,-1 0 0,0 0 0,1 0 0,-1 0 0,1 0 0,-1 0 0,0 0 0,1 0 0,-1 0 0,0 0 0,1 0 0,-1 0 1,0 0-1,1 0 0,-1 0 0,0-1 0,1 1 0,-1 0 0,0 0 0,1 0 0,-1-1 0,0 1 0,0 0 0,1 0 0,-1-1 0,0 1 1,0 0-1,1 0 0,-1-1 0,0 1 0,0 0 0,0-1 0,0 1 0,1 0 0,-1-1 0,0 1 0,0-1 0,17-28-135,-14 22 226,49-92 281,35-58-2889,-70 134-3598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3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110 122 1826,'0'0'7666,"-17"-7"-6412,-4 1-807,10 3-67,1-1 0,0 0 0,0 0 1,0 0-1,-10-8 0,37 21 640,0-1 0,0-1-1,1 0 1,35 8 0,85 9-1702,-104-19 1080,62 5-349,0-4-1,136-11 1,-125 1-23,173 14 0,-228-5-91,0-2 0,1-3 1,-1-2-1,0-2 0,0-2 0,0-3 1,63-18-1,-60 13-57,0 2 1,0 3-1,1 3 0,97 0 0,-122 6 95,1-2-1,-1-1 0,0-1 0,48-13 1,-27 2-3,1 2 0,0 3 0,0 2 0,73-2 0,-97 10 51,301 12-378,-319-10 312,-1 0 1,0 1-1,0 0 0,0 1 1,0 0-1,17 10 1,5 2-125,-30-15 127,-1 0 0,1-1 0,-1 1 0,1 0 0,0-1-1,-1 1 1,1-1 0,-1 0 0,1 0 0,0 1 0,-1-1-1,1 0 1,0 0 0,2-1 0,-3 1 34,-1-1 0,1 1 1,0-1-1,-1 1 0,1-1 0,0 1 0,-1-1 0,1 0 1,-1 1-1,1-1 0,-1 0 0,0 1 0,1-1 1,-1 0-1,0 0 0,1 1 0,-1-1 0,0 0 0,0 0 1,1 0-1,-1 1 0,0-1 0,0 0 0,0 0 1,0 0-1,-1-1 0,1 2 109,0 1 1000,0-1-1069,0 0 0,0 0-1,0-1 1,0 1 0,-1 0-1,1 0 1,0 0 0,0 0-1,0 0 1,0-1-1,0 1 1,0 0 0,0 0-1,0 0 1,-1 0 0,1 0-1,0 0 1,0 0-1,0-1 1,0 1 0,0 0-1,-1 0 1,1 0 0,0 0-1,0 0 1,0 0-1,0 0 1,-1 0 0,1 0-1,0 0 1,0 0 0,0 0-1,0 0 1,-1 0 0,1 0-1,0 0 1,0 0-1,0 0 1,0 0 0,-1 0-1,1 0 1,0 0 0,0 0-1,0 1 1,0-1-1,0 0 1,-1 0 0,1 0-1,0 0 1,0 0 0,0 0-1,0 0 1,0 1-1,0-1 1,0 0 0,-1 0-1,1 0-570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3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 32,'0'0'15908,"-8"-6"-14359,-21-16-81,22 16 3091,10 206-1787,31 257-2107,-28-421-577,-3-58-90,9-209 344,-8 193-338,1 1 1,1-1 0,2 1 0,16-45 0,-3 8-3,-19 66-5,8-26-30,-9 33 31,-1 0 1,0 0-1,1 0 1,-1 0-1,1 0 1,-1 0-1,1 0 1,-1 0-1,1 0 0,0 0 1,-1 0-1,1 1 1,0-1-1,0 0 1,0 0-1,-1 1 1,1-1-1,0 1 1,0-1-1,0 1 1,0-1-1,0 1 1,0-1-1,2 1 1,6 24-160,31 58 348,51 158 0,-86-217-217,-1-7-34,-3-16 63,0 0 0,-1 0 0,1-1 0,0 1 0,0-1 0,-1 1 0,1-1 0,0 1 0,-1-1 0,1 1 0,0-1 0,-1 0 0,1 1 0,-1-1 0,1 0 0,-1 0 0,1 1 0,-1-1 0,0 0 0,1 0 0,-1 0 0,1-1 0,16-31 31,-2-2 1,-1 0 0,16-58 0,16-43 27,-46 137-60,0-1 0,0 1 1,0-1-1,0 0 0,0 1 0,0-1 0,0 1 0,1-1 0,-1 0 0,0 1 1,0-1-1,0 0 0,1 1 0,-1-1 0,0 0 0,0 1 0,1-1 1,-1 0-1,0 1 0,1-1 0,-1 0 0,1 0 0,-1 1 0,0-1 1,1 0-1,-1 0 0,0 0 0,1 0 0,-1 0 0,1 1 0,-1-1 1,1 0-1,-1 0 0,0 0 0,1 0 0,-1 0 0,1 0 0,-1 0 0,0-1 1,1 1-1,-1 0 0,1 0 0,-1 0 0,0 0 0,1 0 0,-1-1 1,1 1-1,-1 0 0,0 0 0,1-1 0,-1 1 0,0 0 0,1 0 1,-1-1-1,0 1 0,0 0 0,1-1 0,-1 1 0,0-1 0,0 1 0,0 0 1,1-1-1,-1 1 0,0 0 0,0-2 0,13 44-122,-11-37 131,24 124 274,-20-92-234,1-1-1,1 1 0,3-2 0,25 63 0,-17-80-732,22-5-6143,-8-4-475,-1 5-2043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15 3299,'3'-15'22058,"-16"49"-21140,-18 63-1,-2 6-152,26-79-737,1 0 1,1 0-1,1 1 0,1 0 1,2 0-1,2 45 1,-1-34-175,0-29-40,1-1-1,-1 0 0,1 0 1,1 0-1,3 11 0,9 2-4123,-13-18 3683,-1-1 0,1 1-1,0-1 1,0 1 0,0-1-1,0 0 1,0 0 0,0 1-1,0-1 1,0 0 0,0 0-1,0 0 1,0 0 0,0 0-1,0 0 1,0 0 0,0-1-1,-1 1 1,1 0 0,0 0-1,0-1 1,1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83 224,'0'0'12866,"-3"-13"-10507,-11-40-42,14 52-2201,-1 0 0,1 0 0,0 0-1,-1 0 1,1 0 0,-1 1 0,1-1 0,-1 0-1,1 0 1,-1 1 0,0-1 0,1 0 0,-1 1-1,0-1 1,1 1 0,-1-1 0,0 0 0,0 1-1,0 0 1,0-1 0,1 1 0,-1 0 0,0-1-1,0 1 1,0 0 0,0 0 0,0 0 0,0 0-1,0 0 1,0 0 0,0 0 0,0 0 0,0 0 0,1 0-1,-1 0 1,0 1 0,-1-1 0,-25 14 1046,15-2-886,0 0 1,1 0 0,0 1 0,1 1-1,1-1 1,0 2 0,1-1 0,0 1 0,2 0-1,-1 1 1,-5 23 0,1 4 99,2 0 0,1 1 0,-1 48 1,6-56-217,1-19-118,0-1 1,2 0 0,0 1 0,0-1-1,4 21 1,1-33-69,0 0 0,0-1 0,0 1 0,0-1 0,0 0 0,1-1 0,7 4 0,29-3-1148,-12-3-2302,-29 0 2738,1 0 0,-1 0 0,1 1 0,-1-1 0,0 0 0,1 1-1,-1-1 1,1 1 0,-1 0 0,0-1 0,1 1 0,-1 0 0,0 0-1,2 1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43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276 327 2819,'0'0'11515,"-2"-6"-10021,1 2-1215,0 0 0,0 0 0,-1 0-1,1 0 1,-1 0 0,0 0-1,0 0 1,0 1 0,0-1 0,-1 1-1,0-1 1,1 1 0,-1 0 0,0 0-1,-1 0 1,1 1 0,0-1 0,-1 1-1,0 0 1,1 0 0,-1 0 0,0 0-1,0 1 1,0-1 0,0 1 0,0 0-1,-5 0 1,2 1-207,0 0 1,0 1-1,0-1 0,0 2 1,0-1-1,1 1 0,-1 0 1,0 0-1,1 1 0,-1 0 1,1 0-1,0 1 0,0 0 1,0 0-1,1 0 0,-1 0 0,1 1 1,0 0-1,0 0 0,1 1 1,-5 6-1,2-3-58,1 1 1,0-1-1,1 1 1,0 0-1,1 0 0,0 1 1,0 0-1,1-1 0,1 1 1,0 0-1,0 0 0,0 21 1,3-28-12,-1 1 0,1-1 0,0 0 0,0 0 1,1 1-1,-1-1 0,1 0 0,0 0 0,0 0 1,0-1-1,1 1 0,-1 0 0,1-1 0,0 1 1,0-1-1,0 0 0,0 0 0,1 0 0,-1-1 1,1 1-1,-1-1 0,1 0 0,0 0 0,0 0 0,7 2 1,13 4 17,0-1 0,1 0 0,37 3 0,-7 0-7,-43-7-11,0 0-1,-1 0 1,0 1-1,1 1 1,-2 0-1,1 1 1,-1 0 0,1 0-1,9 9 1,-16-11-1,-1-1 1,1 1-1,-1 0 1,0 0 0,0 0-1,0 0 1,0 1-1,-1-1 1,0 1 0,0-1-1,0 1 1,0 0 0,-1 0-1,0 0 1,0 0-1,0 0 1,0 0 0,-1 0-1,0 0 1,0 0-1,0 0 1,-1 0 0,0 0-1,-1 5 1,0-5 20,0 0 1,-1-1 0,1 0-1,-1 0 1,0 1-1,0-2 1,0 1-1,0 0 1,-1-1-1,0 1 1,0-1-1,0 0 1,0 0-1,0-1 1,0 1-1,-1-1 1,1 0-1,-1 0 1,0 0 0,1-1-1,-1 1 1,0-1-1,0-1 1,0 1-1,0-1 1,-9 0-1,13 0-22,0-1 1,0 0-1,0 1 0,0-1 0,0 0 0,0 0 1,0 0-1,1 0 0,-1 0 0,0 0 0,1 0 0,-1 0 1,0 0-1,1 0 0,-1 0 0,1 0 0,0-1 1,-1 1-1,1 0 0,0 0 0,0 0 0,-1-1 1,1 1-1,0-2 0,-2-38-77,2 33 58,1-31 9,1-1-1,1 1 0,16-65 1,45-110-12,-51 178 32,-1-1 0,-2 0-1,-1-1 1,-2 0 0,4-76 0,-15 89 34,4 24-40,-1 0-1,1 0 1,-1 1 0,0-1 0,1 0 0,-1 1-1,0-1 1,1 1 0,-1-1 0,0 1 0,0-1-1,1 1 1,-1-1 0,0 1 0,0 0 0,0 0 0,0-1-1,0 1 1,0 0 0,1 0 0,-1 0 0,0 0-1,0 0 1,-1 0 0,1 20-1430,1 33-3426,0-15-1776,0-4-2571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13196,'0'0'7239,"7"110"-5477,22-56 160,10 0-545,9 2-640,10-9-257,6-12-256,0-13-224,-2-14 0,-6-6-224,-8 3-1121,-1 3-1185,-1 8-1154,0 7-832,-1-5-4997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17360,'0'0'7592,"-76"115"-5959,76-44-544,0 4-448,10 1-385,9-3-224,1-13-32,-1-16-256,-4-16-609,-9-13-1409,-2-4-961,-4 1-1474,0 4-191,-17 1-4037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12876,'0'0'8200,"174"11"-7656,-85-7-447,15-4-97,12 0-417,4-11-928,-6-12-833,-11-3-961,-13-2-1409,-14 2-1122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7271,'0'0'11622,"-18"2"-9685,3 0-1540,0 0-1,1 0 0,-17 6 1,28-7-311,1 0 1,0 1-1,0-1 1,0 1-1,0-1 1,0 1 0,0 0-1,0 0 1,0-1-1,1 1 1,-1 0-1,1 1 1,-1-1-1,1 0 1,0 0-1,0 1 1,0-1-1,0 1 1,0-1-1,1 1 1,-1 2-1,-3 55 1525,5-47-1271,-2 5-26,2 0 0,0-1 0,1 1 0,1 0 0,6 20-1,-6-30-272,0 0 0,0 0 0,1 0-1,1 0 1,-1-1 0,1 0 0,0 0-1,1 0 1,0 0 0,0-1 0,0 0-1,13 9 1,-7-8-32,-1 0 0,1-1-1,0 0 1,0-1 0,0-1-1,1 0 1,-1 0 0,1-1-1,23 2 1,-26-4-328,1 0 1,0-1-1,-1 0 0,1-1 0,0 0 0,-1 0 1,1-1-1,-1-1 0,0 0 0,0 0 1,0-1-1,13-6 0,-2-7-3834,-17 3-1906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1389 128,'0'0'17921,"-16"-16"-17147,11 11-717,-2-2 79,-1 0 1,1-1 0,0 0 0,1 0-1,0 0 1,0-1 0,1 0 0,0 0-1,0-1 1,1 1 0,1-1-1,-1 0 1,2 0 0,-1 0 0,1 0-1,0-13 1,-4-779 1742,24 630-1480,-2 35-1626,-11 46-5232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36 333 9449,'0'0'5765,"-35"-108"-4804,41 46 64,21 2 64,6 16-320,2 14-64,0 11-129,-1 10-255,1 9-321,0 0-65,-2 26-95,0 21-1025,-4 12-865,-2 14-1281,-8 11-3075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4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109 229 8136,'0'0'1857,"0"-16"-607,0 4-1027,-1-55 1659,0 62-1419,1 0-1,-1 0 0,-1 0 1,1 1-1,-1-1 0,1 0 1,-1 1-1,-1-1 1,1 1-1,-1 0 0,1-1 1,-1 1-1,-7-6 0,8 8-177,-1 0 0,0 1 0,1 0 0,-1 0 0,0 0 0,0 0 0,0 0 0,0 0 0,0 1 0,0-1-1,0 1 1,0 0 0,0 0 0,0 0 0,-6 1 0,-5 0 1173,12 4-1228,1 1 1,0 0-1,0 0 1,0 0-1,1 0 1,0 0-1,0 0 1,1 8-1,0 9-41,-3 73 135,0-39-199,2 0-1,2 0 1,17 95-1,-8-124-185,-11-28 54,1 0 0,-1 0 0,0 0 0,1 0 0,-1 0 0,0 0 0,1 0 0,-1 0 0,0 0 0,1 0 0,-1 0 0,0-1 0,0 1 0,1 0 0,-1 0 0,0 0-1,1 0 1,-1-1 0,0 1 0,0 0 0,1 0 0,-1 0 0,0-1 0,0 1 0,1 0 0,-1 0 0,0-1 0,0 1 0,0 0 0,0-1 0,0 1 0,1 0 0,-1-1 0,0 1 0,0 0 0,0 0 0,0-1 0,0 1 0,0 0 0,0-1 0,0 0 0,12-61-443,-9 45 589,20-141-157,12-60-284,-29 208 240,2 20-59,6 30 7,-12-33 171,25 89 357,-11-38-125,25 61 0,-39-113-281,1-1 0,0 1 0,0-1 0,0 0 0,0 0 0,7 7 0,-9-11-12,0 0 0,0 0-1,0 0 1,0-1 0,0 1-1,0 0 1,0 0 0,0-1-1,0 1 1,0-1 0,0 1-1,1-1 1,-1 1 0,0-1-1,0 0 1,0 1 0,1-1-1,-1 0 1,0 0 0,0 0-1,1 0 1,-1 0 0,0 0-1,0-1 1,1 1 0,-1 0-1,0 0 1,0-1 0,0 1-1,1-1 1,-1 1 0,0-1-1,0 0 1,0 1 0,0-1-1,0 0 1,0 0 0,0 0-1,1-1 1,6-8-18,1-1 1,-2 0-1,0 0 0,0-1 1,-1 1-1,8-20 0,23-80-4,-34 100-4,25-102-203,6-21 65,-22 115 142,-12 19 26,0 0-1,1 0 0,-1 0 1,1 0-1,-1 0 0,1 0 1,-1 1-1,0-1 0,1 0 0,-1 0 1,1 0-1,-1 1 0,0-1 1,1 0-1,-1 0 0,0 1 1,1-1-1,-1 0 0,0 0 1,1 1-1,-1-1 0,0 0 1,0 1-1,0-1 0,1 1 1,-1-1-1,0 0 0,0 1 0,0 0 1,15 46 71,-12-35 17,6 25 98,-2-7 14,2 0 1,1 0 0,15 30-1,-23-53-289,1-1-1,1 0 0,-1 0 0,1 0 1,0-1-1,1 1 0,-1-1 0,1 0 1,0 0-1,0-1 0,1 1 0,-1-1 1,1 0-1,0-1 0,0 1 0,1-1 1,-1-1-1,0 1 0,12 2 0,59-1-7084,-61-4 4739,29 0-6223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13965,'0'0'9289,"113"-30"-8937,-61 13-352,-4 2-192,-9 6-1185,-12 7-1826,-10 2-192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5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7175,'0'0'13100,"114"-46"-12972,-65 27-128,3 6-1089,4 0-1601,-2 7-2659,-2 6-3908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2947,'0'0'15486,"-5"5"-13660,-6 7-1485,1 0-1,1 1 1,0 1-1,1 0 0,0 0 1,1 0-1,1 1 1,0 0-1,-3 18 1,-6 20 620,-9 76 1,16-55 359,2 103 0,5-171-1311,1 0-1,0 0 1,1 1-1,-1-1 1,1 0-1,0 1 1,0-1-1,1 0 0,0 0 1,0 0-1,1 0 1,-1-1-1,1 1 1,0-1-1,1 1 1,-1-1-1,1 0 1,0 0-1,1-1 1,-1 1-1,1-1 0,0 0 1,0 0-1,0 0 1,0-1-1,1 0 1,-1 0-1,1 0 1,0-1-1,0 0 1,0 0-1,0 0 0,0-1 1,9 1-1,-2 0-444,0-1 1,-1 0-1,1-1 0,0-1 0,0 0 0,-1 0 0,1-2 0,21-5 0,-7-2-3264,0-2 0,43-24 0,-9 1-6871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47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49 1313,'0'0'12508,"-15"-10"-2584,4 69-9273,4-23-372,1 1 1,-1 49 939,7-129-749,2 17-503,0 0 0,7-27 0,-5 26 38,0 1-1,0-29 0,-4 54 103,0 11 390,-2 43 66,0 24-69,7-27-2955,7-12-8985,-10-7 81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17489,'0'0'8968,"92"-43"-8680,-66 34-288,3-1-192,-2 7-993,-8 3-865,0 0-929,-11 7-864,-6 17 608,-2 2-3812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1345,'0'0'18770,"8"7"-17489,17-14-672,8-4-609,4-2-128,9 3-1410,8 3-1312,8 5-1410,2 2-449,2 0-2209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15086,'0'0'4469,"28"3"-3701,-6-1-568,174 11 1506,287-35 114,-114 7-1705,-58 6-32,-225-1-19,-79 10-3371,1-1-3657,0 1-93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3427,'0'0'19325,"4"1"-16168,6 10-2556,-8-4-571,10 32 46,-12-37-79,1 0 1,0-1-1,0 1 1,-1 0-1,1 0 0,0 0 1,0-1-1,1 1 1,-1-1-1,0 1 0,1-1 1,-1 1-1,0-1 1,1 0-1,2 2 0,-3-3-7,0-1-1,0 0 0,0 1 0,0-1 0,0 0 0,0 0 0,0 0 1,0 1-1,0-1 0,0 0 0,0 0 0,0 0 0,-1-1 0,1 1 1,0 0-1,-1 0 0,1 0 0,-1 0 0,0-1 0,1 1 0,-1 0 0,1-2 1,1-4-18,19-31-1513,2 1 1,1 1-1,33-38 0,38-55-5156,-72 87-654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2018,'0'0'17238,"19"1"-16694,561 2 4622,-297-5-3643,-216 1-1269,0-3-1,0-3 1,125-28-1,-123 16 244,2 4-1,0 3 1,139-5-1,-210 17-448,-103-4-9262,51 4 2696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7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14093,'0'0'11051,"2"101"-9482,19-92-608,2-9-320,8 0-225,4-28-384,6-18 0,3-14-32,-5-2 0,-6 3-416,-8 5-769,-6 9-1954,-7 11-833,-8 10-544,-4 9-3011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4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1313,'0'0'96,"-18"18"-1505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5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1954,'0'0'9166,"-3"3"-8029,1-2-796,1 0-1,0 1 1,-1-1-1,1 0 1,0 1 0,0-1-1,0 1 1,0-1 0,0 1-1,0 0 1,0-1-1,0 1 1,1 0 0,-1 0-1,0 2 1,9 6 1854,17-5-3071,-16-5 865,75-2-2270,-27-3-5207,-21 2-60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19:5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515 255 1602,'0'0'6064,"-5"-17"-4740,-17-50-160,20 65-1111,1 0 1,-1 0-1,1 0 1,-1 1 0,0-1-1,0 1 1,0-1 0,0 1-1,0 0 1,0 0 0,0 0-1,-1 0 1,1 0-1,0 0 1,0 1 0,-1-1-1,1 1 1,0-1 0,-1 1-1,1 0 1,-1 0-1,1 0 1,0 0 0,-1 1-1,1-1 1,0 0 0,-1 1-1,1 0 1,-3 1-1,-1-1 202,0 0-218,0 1 0,1 0 1,-1 0-1,1 1 0,-1-1 0,1 1 1,0 1-1,0-1 0,0 1 0,1-1 1,-1 1-1,-7 9 0,-45 63 452,54-72-475,-30 50 256,3 1-1,2 1 1,2 1-1,-21 73 1,11-9 263,-22 136-1,50-212-374,2 0-1,1 0 1,3 1-1,5 75 0,-2-105-144,1-1 0,1 1 0,0-1 0,1 0 0,1 0 0,0 0 0,1-1 0,0 0 0,2 0 0,-1 0-1,2-1 1,-1 0 0,2-1 0,0 0 0,0 0 0,1-1 0,15 11 0,-18-16-34,1 0 1,1-1-1,-1 0 1,1-1-1,0 0 1,0-1-1,0 0 1,0 0-1,0-1 1,1 0-1,-1-1 1,1-1-1,-1 1 1,1-1-1,-1-1 1,1 0-1,-1-1 1,1 0-1,-1 0 1,0-1-1,0-1 0,0 1 1,0-2-1,-1 1 1,0-1-1,0-1 1,0 1-1,0-2 1,-1 1-1,0-1 1,11-13-1,10-12-29,-2-2 1,-1 0-1,-2-2 0,-1-1 0,23-50 0,-14 15-160,-3-2 0,20-78 0,-35 93 172,-1 0 0,7-109 0,-17 127 49,-3 0 0,-2-1 0,-1 1 1,-18-80-1,14 93 14,-2 0 1,-1 1 0,-2 0 0,0 0-1,-2 2 1,-1-1 0,0 2 0,-2 0-1,-25-26 1,33 39-22,-1 1 1,-1 0-1,1 1 0,-2 0 0,1 0 1,-1 2-1,0-1 0,-1 1 0,0 1 1,0 1-1,0-1 0,-1 2 1,0 0-1,0 1 0,0 0 0,0 1 1,0 0-1,0 2 0,-1-1 0,-22 4 1,34-3-210,1 1 0,-1 0 0,0 0 1,0-1-1,1 2 0,-1-1 1,0 0-1,1 1 0,-1-1 0,1 1 1,0 0-1,-1-1 0,1 1 0,0 0 1,0 1-1,0-1 0,1 0 1,-1 0-1,-2 5 0,-15 25-4082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0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23 113 929,'0'0'534,"39"0"240,120 0 96,-120 0-107,-237 0 1079,163-2-1341,25-8 92,-7-36 10339,36 51-6232,114 25-4594,-130-29-100,26 4 35,0-1-1,38 1 1,11-7 93,-52-38-2366,-4 0-4516,-15 18-31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48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0 6758,'0'0'11702,"-2"3"-10180,0 0-1339,0 1 0,0 0 0,0 0 0,0 0 0,1 0 0,-1 1 0,1-1 0,0 0 0,1 1 0,-1 5 0,-2 56 1133,2-32-674,-3 169 1643,3-202-2408,1 1 0,0-1 0,0 0-1,0 0 1,0 0 0,1 0 0,-1 0 0,0 0 0,0 0-1,1 0 1,-1 0 0,0 0 0,1 0 0,-1-1 0,1 1-1,-1 0 1,1 0 0,0 0 0,-1 0 0,1-1 0,0 1-1,0 0 1,-1-1 0,1 1 0,0 0 0,0-1 0,1 1-1,30 3-9784,-31-4 9508,19 0-7276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0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 1537,'0'0'6412,"-4"0"-4933,-25-1 1205,5 0 5719,44 16-7954,20 2-190,1-2 0,1-2 0,67 12 1,-45-11-197,-38-10-31,3 1-436,-11 1-4953,-16 7-5789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0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3043,'0'0'8595,"0"0"-8502,0 0 0,0 1 0,1-1 0,-1 0 0,0 0 0,0 1 0,0-1 0,0 0 0,0 0 0,0 0 0,0 1 0,0-1 0,0 0 0,0 0 0,0 1 0,0-1 0,0 0 0,0 0 0,0 0 0,0 1 0,0-1 0,0 0 0,0 0 0,0 0 0,-1 1 0,1-1 0,0 0 0,0 0 0,0 0 0,0 1 0,0-1 0,-1 0 0,1 0 0,0 0 0,0 0 0,0 1 0,0-1 0,-1 0 0,1 0 0,0 0 0,0 0 0,0 0 0,-1 0 0,1 0 0,0 0 0,0 0 1,-1 0-1,1 0 0,0 0 0,0 0 0,0 0 0,-1 0 0,1 0 0,0 0 0,0 0 0,-1 0 0,1 0 0,0 0 0,0 0 0,0 0 0,-1 0 0,1 0 0,0 0 0,0-1 0,-1 1 0,25 34 239,2-2 0,1 0 1,1-2-1,2-1 0,1-1 1,1-2-1,43 27 0,-61-46-935,-4-4-5248,-4-3 742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0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16 769,'0'0'14926,"-38"-15"-13197,38 18-736,12 32-768,16 16 575,6 11-159,-1 1-449,-3-6-192,-1-11-64,1-5-705,0-3-1921,3-5-2819,-10 1-4965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0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5 272 1569,'0'0'9674,"0"-1"-9447,-1 0 0,0 0 1,1 0-1,-1 0 0,1-1 1,0 1-1,-1 0 0,1 0 1,0 0-1,0-1 1,-1 1-1,1 0 0,0 0 1,0-1-1,1 1 0,-1-2 1,11-15 102,1 1 0,0 0 1,1 1-1,1 0 1,0 1-1,19-14 0,-16 12-267,-2 3-479,49-43 1244,-28 35-2504,2 11-3984,-28 11 898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0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6822,'0'0'5125,"43"-18"-4164,-20 9-320,2 1-129,0-1-159,1 1-161,1 3-128,1-1-32,1 0-32,-4 0-224,1 3-1634,-9-3-1377,-5 6-1826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3555,'0'0'7624,"17"5"-6567,0 1-385,-2 1-255,-1 1-225,1 0-128,2-3-32,0 1-32,0 2-32,2-1-833,-4 1-1505,-1-1-1314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0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2242,'0'0'13901,"3"29"-13580,18-3 127,2 3-416,-2-4-32,4 1-96,1 1-1313,1-3-2403,0 7-928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0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5061,'0'0'6214,"32"-49"-5990,-5 22 0,5-7-192,0 0-32,-3 3-32,-1 7-929,-5 5-1217,-6 9-2082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0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8552,'0'0'5830,"70"-89"-5766,-30 55-64,0 3 0,-2 7-1634,-4 9-2306,0 7-4131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0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3 160,'0'0'11430,"-21"-2"-3076,32 3-8345,-1 0 0,1 1 0,-1 1 0,10 3-1,27 5-84,-17-7-1809,49-2 1,-42-2-790,18 2-2499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49.1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1 8456,'0'0'14446,"-13"1"-13058,-43 6-257,54-6-1064,-1 0 0,1 0 0,0 0 0,0 1 0,0-1 0,0 0-1,1 1 1,-1-1 0,0 1 0,1 0 0,-1 0 0,1-1 0,-1 1 0,1 0-1,0 0 1,0 0 0,0 1 0,0-1 0,0 0 0,0 0 0,1 0-1,-2 4 1,-2 51 750,4-48-732,1-6-75,0 1 1,-1-1-1,1 0 1,0 0-1,1 1 1,-1-1-1,0 0 0,1 0 1,0 0-1,0-1 1,0 1-1,0 0 1,0-1-1,0 1 0,1-1 1,-1 0-1,1 0 1,-1 0-1,1 0 1,6 3-1,8 5 59,1-1 1,25 9-1,-24-10-53,-4-2-17,-4-2-1,0 1 1,0-1-1,0 2 0,-1 0 1,0 0-1,0 1 0,-1 0 1,11 10-1,-19-16 11,-1-1-1,0 0 1,1 1-1,-1-1 1,0 1-1,1-1 1,-1 1-1,0 0 1,0-1-1,0 1 1,1-1-1,-1 1 1,0-1-1,0 1 1,0 0-1,0-1 1,0 1 0,0-1-1,0 1 1,0 0-1,-1-1 1,1 1-1,0-1 1,0 1-1,0-1 1,0 1-1,-1-1 1,1 1-1,0-1 1,-1 1-1,1-1 1,0 1-1,-1-1 1,1 1-1,-1-1 1,1 0 0,-1 1-1,1-1 1,0 0-1,-1 1 1,0-1-1,1 0 1,-1 1-1,1-1 1,-1 0-1,1 0 1,-1 0-1,-1 0 1,-31 11 138,29-10-130,-17 4-3,0-1 0,0 0 1,0-2-1,0 0 0,-42-3 0,61 0-182,0 0 0,0 0-1,0 0 1,0 0-1,0 0 1,0-1-1,0 1 1,0-1-1,0 1 1,1-1 0,-1 0-1,1 0 1,-1 1-1,1-1 1,0 0-1,0 0 1,-1 0 0,2-1-1,-1 1 1,0 0-1,0 0 1,1 0-1,-1-1 1,1 1 0,-1 0-1,1-1 1,0 1-1,0 0 1,0-3-1,0-6-1207,0 1-1,0-1 0,1 1 0,0-1 0,4-12 0,11-12-4847,2 4-1752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1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5413,'0'0'11339,"-11"8"-10731,32 9-319,9 2-289,1-2-128,7-2-865,5-3-1698,3-1-2626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1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4 327 2306,'-2'-4'13764,"2"2"-13723,-1 1 0,1-1 0,0 0 0,-1 0-1,1 0 1,0 0 0,0 0 0,0 0-1,1 0 1,-1 0 0,1-3 0,9-16 90,1 0 0,1 1 1,1 0-1,0 1 0,26-27 0,-9 9-379,19-20-2496,-14 22-2162,-11 14-1020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1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4228,'0'0'8296,"17"-14"-7527,4-5-33,6-7-512,3-8-127,3-2-33,-1 3-64,0 3-353,-5 9-896,-4 8-1666,-4 5-1761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1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5958,'0'0'7238,"11"-34"-6245,16 15-192,7-4-384,6 4-353,5 0-64,-5 8 0,0 5-321,-2 2-1857,-7 4-1601,-1 0-2051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1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9257,'0'0'7527,"154"44"-7527,-72-41-352,18 1-2659,3 2-4548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1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3716,'0'0'6758,"-13"0"-6758,22 4-160,14 5-897,11 3-1858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1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5990,'0'0'7847,"9"3"-7911,14 3-192,15-2-1250,15 0-2241,10-4-4517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1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2370,'0'0'4260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1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50 961,'0'0'11435,"-6"-50"-9578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1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3171,'11'-3'20916,"-9"61"-19900,14 76 0,1 5-956,-15-118-147,5 65-2310,2-30-4696,-1-23-701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49.4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0 1 4805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2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14 174 9257,'0'0'9828,"-3"-13"-8921,-8-44-186,12 54-690,-1-1 0,1 1 0,-1-1 1,1 1-1,0 0 0,1 0 0,-1 0 0,1-1 0,-1 1 1,1 0-1,0 1 0,0-1 0,0 0 0,0 1 0,1-1 0,-1 1 1,1-1-1,-1 1 0,1 0 0,0 0 0,0 0 0,0 1 1,3-2-1,2-3 16,-1 2-7,0 0 0,1 0 0,-1 1 0,1 0 1,-1 0-1,1 0 0,0 1 0,0 0 0,0 1 0,0 0 0,0 0 0,1 1 0,12 0 0,-20 1-17,1-1 0,0 0 0,0 0 0,-1 1 0,1-1 0,0 1 0,-1 0 0,1-1 0,-1 1 0,1 0 0,-1 0 0,1 0 0,-1 0 0,1 0 0,-1 0 0,0 0 0,0 1 0,1-1 0,-1 0 0,0 1 0,1 2 0,1 1 12,-1-1 0,0 1 0,-1 0 0,1 0 0,-1 1 0,0-1 0,1 7 0,-1 8 99,0 1 0,-5 34-1,4-55-130,-2 10 44,0 0 0,-1 0 0,0 0 0,-1 0 0,0 0 0,-1-1 0,0 0 0,-1 0 0,1 0 0,-2-1 0,1 0 0,-1 0 0,0-1 0,-1 1 0,0-2 0,0 1 0,0-1 0,-1 0 0,-14 7 0,22-13 407,12 0-951,8-1-916,0-1 0,33-7 0,-14 1-2590,0 3-2046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2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888 78 7591,'0'0'1906,"-28"-1"-1116,-6-1-420,-20-2 953,-74 5 0,81 3-481,1 3 1,0 1-1,1 2 0,0 2 0,0 2 0,2 2 0,-59 30 0,87-36-655,1 0 0,0 0 0,0 1 0,1 1 0,1 0 0,0 1 0,1 0 0,0 1 0,1 1 0,0-1 0,1 1 0,1 1 0,0 0 0,2 0 0,0 0 0,-8 31 0,2 10-103,2 0-1,3 1 1,0 97-1,6-108 56,1-1-1,3 0 1,2 0 0,18 79-1,-18-108-100,0 0 0,1-1 0,1 0-1,1 0 1,0-1 0,1 0-1,0 0 1,1-1 0,1 0 0,1-1-1,0 0 1,0-1 0,1 0 0,1-1-1,28 18 1,-18-17-50,1 0 0,0-1 0,1-2-1,0 0 1,0-2 0,1-1 0,41 4 0,-19-6-36,0-2 0,0-2 1,66-8-1,-70 0-158,0-1 0,-1-2 0,0-3 0,-1-1 0,0-2 0,78-44 0,-54 20-425,-1-2 0,-3-4 0,72-67-1,-98 79 546,-2-2 0,-1-1-1,45-67 1,-62 80 98,-2-1-1,-1-1 1,-1-1 0,-1 0 0,-2 0 0,0-1 0,6-39 0,-11 40 2,-1 1 1,-1-1 0,-2 0 0,-1 0 0,-1 1 0,-1-1 0,-1 0-1,-9-33 1,8 47 11,-1 0-1,-1 0 1,0 0-1,0 0 0,-2 1 1,1 1-1,-2-1 1,0 1-1,0 0 0,-1 1 1,0 0-1,-1 1 1,0 0-1,-1 0 1,0 2-1,-23-14 0,17 13 79,1 1-1,-1 1 1,0 0-1,0 2 1,-1 0-1,1 1 1,-1 1-1,-30-2 0,36 5-176,-1 0-1,0 0 0,1 2 1,-1-1-1,1 2 0,0 0 1,0 0-1,0 1 0,0 1 1,0 0-1,1 1 0,-21 13 1,17-7-824,0 2 0,0-1 0,-14 18 0,-37 54-6085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49.4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1285 191 3812,'0'0'5669,"8"-7"-4276,2 1-832,-7 4-264,0 0 0,0 0 0,0 0 0,0-1 0,0 1 0,0-1 0,-1 0 0,1 0 0,-1 0 0,4-5 0,-6 7-17,0 1 1,0-1-1,1 0 1,-1 1-1,0-1 1,0 1-1,0-1 1,0 0-1,0 1 1,1-1-1,-1 0 0,0 1 1,-1-1-1,1 0 1,0 1-1,0-1 1,0 1-1,0-1 1,0 0-1,-1 1 1,1-1-1,0 0 1,-1 0-1,-14-14 1676,-26-6-2636,35 19 1278,-33-15-489,-1 2 0,-1 2 0,0 2 0,-1 2 1,-45-5-1,0 6 111,-128 4 0,149 9-212,-1 4 1,1 2-1,1 2 1,-90 33-1,144-41 16,-1 0 0,0 1-1,1 0 1,1 1 0,-1 0 0,1 1-1,0 0 1,0 1 0,1 0-1,1 0 1,-1 1 0,2 0-1,-1 1 1,-10 21 0,0 1-26,2 2 0,2 0 0,-18 65-1,22-49 10,2 1-1,3-1 1,2 1-1,5 87 0,-1-122-6,2 30 0,20 90-1,-14-95 3,-1 0 1,2 70-1,-10-111 121,7 1-142,-1-1 1,1 1 0,0 1-1,-1 0 1,0-1-1,0 2 1,0-1 0,0 1-1,10 8 1,18 10 41,6-4 19,1-2-1,0-1 0,1-2 0,0-2 0,77 9 0,-18-11 247,137-6 0,-206-4-217,-1-2 0,0-1 0,0-1 1,0-2-1,-1-1 0,0-1 0,0-2 1,-1-1-1,-1-1 0,0-2 0,-1-1 1,32-23-1,-29 15 13,-2 0 1,0-2 0,-2-2-1,0 0 1,-3-1-1,0-2 1,-2 0 0,-1-2-1,29-62 1,12-59-34,70-268-1,-126 401 27,0 0 0,-2 1 0,-1-1 0,0-25 0,-2 45-44,0 0 1,-1 0-1,1 0 1,-1 0 0,1 0-1,-1 1 1,1-1-1,-1 0 1,1 0-1,-1 1 1,0-1-1,1 0 1,-1 1 0,0-1-1,0 1 1,0-1-1,1 1 1,-1-1-1,0 1 1,0 0 0,0-1-1,0 1 1,0 0-1,0 0 1,-2-1-1,-33-5 108,23 4-17,-135-36 122,-48-8-252,93 34 47,-117 2 0,80 9-5074,135 1 4694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54.6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1 143 2755,'0'0'6427,"0"0"-6278,0-2-90,46 2 1500,-30-1-1237,-1-1 0,1-1 0,0 0 0,21-8 1,6-1-327,-4 5-268,1 2-1,60-1 1,33-4-988,251-28 385,-217 22 875,194 7 1,-81 5 3,-190 0-4,261-5-6,-240 11 4,130 19-1,241 13 11,-176-18-5,-35 11-3,81 6 0,-261-29 0,171-15 0,16-8 693,299 18-1,-344 5-502,2204 93-356,-1254-61 118,644-64-133,576-91 154,-433 95 56,-1455 25-26,703 36 111,-268-3-100,12-4 53,46 1-43,-475-7-583,-451-19-345,-40-4-2144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58.2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19 137 2915,'0'0'10607,"-3"-8"-9395,-1 3-881,3 3-193,-1 0 0,1 0 0,0-1 0,0 1 0,0 0 0,0 0-1,0-1 1,0 1 0,0 0 0,1-1 0,-1-4 0,21 7-26,1070 0 934,-974-1-1427,230-33-1,-255 11-1903,-12-10-2680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11.7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96 1153,'0'0'3684,"-15"-12"-3599,-1-3-67,7 6-6,1 1-1,-1 1 0,0 0 0,-19-11 1,-1 6 1270,9 9 2940,12 0-362,3 2-981,3 12-1798,3-1-986,0 1 0,0 0 0,1-1 0,1 0 0,0 1 0,0-1 0,1 0 0,0 0 0,6 9 0,10 16 210,28 36 0,15 27 127,-20-12-293,-23-43-1,2 0-1,1-1 1,3-1-1,49 60 1,83 101 188,-141-180-192,0 1 0,-2 0 0,-1 1 0,-1 1 0,17 44 0,-17-37-65,1 0-1,2-1 1,22 32-1,58 57 639,152 147 0,-73-83 383,45 78-231,-45-26-53,-146-201-733,33 37 323,93 146 0,-108-135-210,4-2-1,4-3 1,80 90-1,-112-141-145,-2 0 0,23 38 0,-23-33 9,39 46 1,-11-21 100,33 34 170,-3-5-289,-51-53 4,53 48 0,55 46 63,23 19 34,4 0-100,-100-83 65,86 110 0,-90-101-62,70 97 221,-97-125-170,-11-12-31,-18-26-27,1 0-1,-1 0 1,2-1 0,-1 1-1,0-1 1,1 0-1,0 0 1,0 0-1,9 6 1,9 15 186,-18-22-136,-1-3-1762,-8-14-1093,-6-8-3795,-7-4-4633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13.0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 5285,'0'0'12908,"-4"7"-12155,-7 29 243,7-10 2357,2 1 0,0 29 1,2-56-3013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14.3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3995 489 10122,'0'0'8589,"2"-13"-7895,0 2-615,6-51 1406,-8 59-1372,0 0 0,0-1 1,-1 1-1,1-1 0,-1 1 0,0-1 1,0 1-1,0 0 0,0 0 0,0-1 1,-1 1-1,0 0 0,0 0 0,1 1 1,-2-1-1,1 0 0,0 0 0,-3-2 1,-11-6 209,0 0 0,0 1 0,-1 1 0,0 1 0,-36-13 0,-97-19 250,108 30-479,-334-71 875,-578-49 0,790 122-996,0 6 0,0 8 0,1 7 1,-191 40-1,165-9 51,-265 99 0,402-121-48,0 1 1,2 3-1,0 2 1,2 2-1,2 2 0,-67 59 1,40-32-31,-69 65-170,138-120 219,-1 1 1,1 0-1,0 0 0,1 0 1,-1 0-1,1 1 0,0-1 1,0 1-1,1 0 0,0 0 1,0 0-1,0 0 0,1 0 1,0 0-1,0 1 0,0 10 1,2-8 2,0-1 0,0 1 0,1-1 0,1 1 0,-1-1 0,1 0 1,0 0-1,1 0 0,0-1 0,0 1 0,6 7 0,5 4-2,1-1 0,0-1 0,1 0 0,1-1 0,0-1 0,1 0 1,41 22-1,22 4-1,1-4 1,2-3-1,97 24 1,275 49 33,-372-89-8,-49-11-19,105 24 125,275 24 0,235-50-85,-385-6-31,-217-1-10,0-2 0,82-17 0,93-36 5,-47 10-4,-90 24-19,-1-4 1,99-46 0,155-93-26,-307 147 43,-1-2-1,0-1 1,-1-1-1,-2-2 1,0-1-1,-2-1 1,-1-1-1,-1-2 0,-2 0 1,21-35-1,-35 46 28,0-1-1,-1-1 0,-1 1 0,-1-1 0,0-1 0,-2 1 0,-1-1 1,0 0-1,-2 1 0,0-1 0,-4-31 0,2 43-9,0 1 1,0-1-1,-1 1 1,0 0-1,-1-1 0,0 1 1,-1 0-1,1 1 1,-2-1-1,1 1 0,-1-1 1,-1 1-1,1 1 0,-1-1 1,0 1-1,-1 0 1,0 0-1,0 1 0,-13-8 1,6 4-418,0 1 0,-1 1 0,0 0 0,-19-6 0,12 6-2080,-1 2 0,-33-6 0,-11 5-4808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16.4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1 192,'0'0'12593,"-31"28"-9080,26-23-3245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22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71 330 1377,'0'0'9086,"-8"-7"-6491,-5-6-1540,-4-5 148,-4-1 3073,21 18-4009,-2-1 2134,2 1-2134,-1 1 0,1 0 0,0 0 0,-1 0 0,1-1 0,0 1-1,-1 0 1,1 0 0,-1 0 0,1 0 0,0 0 0,-1 0 0,1 0-1,-1 0 1,1 0 0,0 0 0,-1 0 0,1 0 0,0 0 0,-1 0-1,1 0 1,-1 0 0,1 13 1494,12 20-1913,-9-28 224,5 10 40,1-1 0,0 1 0,1-2-1,1 1 1,0-1 0,0-1 0,16 13-1,-26-25-97,1 1 0,0 0 1,-1 0-1,1-1 0,-1 1 0,1-1 0,0 0 0,-1 1 0,1-1 0,0 0 0,-1 0 0,1 0 0,0 0 0,-1 0 0,1-1 0,-1 1 0,1 0 1,0-1-1,-1 1 0,1-1 0,-1 0 0,1 1 0,-1-1 0,1 0 0,-1 0 0,1 0 0,-1 0 0,0 0 0,2-2 0,39-44 221,-27 28-123,19-16-25,1 2 0,2 1-1,1 2 1,71-43 0,-22 25-112,118-47 0,-197 91-149,16-6-110,-51 4-21935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49.7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2 189 4805,'-2'-8'12884,"2"8"-12680,22-6 4217,48-1-6211,-42 5 3079,461-18 398,-505 21 1505,8 2-3098,1 0 0,0 0 0,0 1 1,0 0-1,1 0 0,-1 0 0,1 1 0,0 0 0,0 0 1,1 1-1,-8 9 0,-1 2 56,1 1 0,-21 35 0,30-46-120,1-1 0,-1 1 0,1 0 1,1 0-1,-1 0 0,1 1 0,0-1 0,1 0 0,0 1 0,0-1 0,1 1 1,0-1-1,1 12 0,-1-18-34,0 0 1,1 0 0,-1 0-1,1 0 1,0 0-1,-1 0 1,1 0 0,0 0-1,0-1 1,0 1-1,-1 0 1,1 0 0,0 0-1,0-1 1,0 1 0,0-1-1,0 1 1,0-1-1,0 1 1,0-1 0,1 1-1,-1-1 1,0 0-1,0 0 1,2 1 0,33 0-45,-28-1 40,5-1-37,-1 0 0,1-1 0,-1-1 0,0 0 0,0-1 0,0 0 0,0-1 0,-1 0 0,1-1 0,-1 0 0,16-12 0,-15 9-12,0 0 1,0-1-1,-1 0 1,-1-1-1,1 0 1,-2-1-1,1 0 1,-2-1-1,11-18 1,-17 25 57,1 1 1,-1-1-1,0 1 1,0-1 0,0 0-1,-1 0 1,0 0 0,0 0-1,-1 0 1,0 0-1,0 0 1,0 0 0,0 0-1,-1 0 1,0 0-1,-1 0 1,-2-10 0,0 10-11,1-1 1,-1 1 0,0 0-1,-1 0 1,1 0 0,-1 1-1,0 0 1,-1 0 0,1 0-1,-1 0 1,0 1 0,0 0-1,0 0 1,-8-3 0,-1 0-608,-1 0 1,0 1-1,0 1 1,0 0-1,-29-3 1,19 5-1697,0 1 0,-1 1 0,-28 3 0,-33 9-6875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44.0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1698,'0'0'12091,"-7"8"-6769,14-7-5227,0 1-1,-1-1 0,1 0 0,0 0 0,-1 0 0,1-1 0,0 0 1,0-1-1,8-1 0,4 1-43,61-8 622,-80 48 197,-1 38-380,0-38-1225,1-1-3894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44.3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 5862,'0'0'7751,"79"-11"-7751,-62 11-160,-7 0-2627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44.7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88 1922,'0'0'10516,"-10"2"-9742,-31 7-15,39-8-675,0 0 0,1 0 0,-1 1 0,0-1 1,0 0-1,1 1 0,-1 0 0,1-1 0,-1 1 1,1 0-1,0-1 0,-1 1 0,1 0 0,0 0 1,0 0-1,0 0 0,1 0 0,-1 1 1,0-1-1,1 0 0,0 0 0,-1 0 0,1 0 1,0 1-1,0 2 0,0-2-77,0-1 0,-1 1 0,1 0 0,1-1 0,-1 1 0,0 0 1,1-1-1,-1 1 0,1 0 0,0-1 0,0 1 0,0-1 0,0 1 0,0-1 0,1 1 0,-1-1 0,3 3 0,2-2-28,0 0-1,1-1 0,0 0 0,-1 0 0,15 2 0,-15-3 24,1 0-1,0 0 0,-1 1 0,1 0 0,-1 1 0,9 3 1,-14-5 10,1 1 0,-1-1 0,1 0 0,-1 0 0,0 1 0,1-1 0,-1 1 0,0-1 0,0 1 0,0 0 0,0-1 0,0 1 0,-1 0 0,1 0 0,0-1 0,-1 1 0,1 0 0,-1 0 0,0 0 0,0 0 0,0 0 0,0 0 0,0 0 0,0-1 0,0 1 0,0 0 0,-1 2 0,0-3-5,0 0 0,1 0 0,-1-1-1,0 1 1,0 0 0,1-1 0,-1 1 0,0 0 0,0-1 0,0 1 0,0-1-1,0 0 1,0 1 0,0-1 0,0 0 0,0 1 0,0-1 0,0 0 0,0 0-1,0 0 1,0 0 0,0 0 0,-2 0 0,-27-3 52,28 1-49,0 1 1,0-1-1,0 0 1,1 1-1,-1-1 0,0 0 1,1 0-1,0 0 0,-1 0 1,1 0-1,0-1 0,0 1 1,0 0-1,0-1 0,1 1 1,-1 0-1,1-1 0,-1 1 1,1-1-1,0 1 0,0-5 1,1-62 229,0 57-254,1 4 9,0 0-1,0-1 1,0 1-1,1 0 1,0 1-1,1-1 1,0 1 0,0-1-1,1 1 1,0 0-1,0 1 1,0-1-1,1 1 1,7-6 0,-7 7-668,-1 0 1,1 0-1,1 1 1,-1 0-1,9-4 1,-1 2-4255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45.5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2 3651,'0'0'9412,"-6"0"-8339,-3-1-929,7 1 0,-1 0 0,1-1 0,-1 1-1,1 0 1,-1 0 0,1 0 0,-1 1-1,1-1 1,-1 0 0,1 1 0,0 0-1,-1-1 1,1 1 0,0 0 0,-1 0-1,1 1 1,0-1 0,0 0 0,0 1-1,0-1 1,0 1 0,0 0 0,0 0-1,1-1 1,-1 1 0,1 0 0,-2 3-1,-5 12 41,1 0-1,1 1 0,0 0 0,1 0 1,1 0-1,1 0 0,1 1 1,-1 26-1,4-45-184,-1 1-1,1-1 1,-1 1 0,0-1-1,1 0 1,-1 1 0,1-1-1,-1 0 1,1 1 0,-1-1-1,1 0 1,0 0 0,-1 1-1,1-1 1,-1 0 0,1 0-1,-1 0 1,1 0 0,0 0-1,-1 0 1,1 0 0,-1 0-1,1 0 1,0 0 0,-1 0-1,1 0 1,-1-1 0,1 1-1,-1 0 1,1 0 0,-1-1-1,1 1 1,-1 0 0,1-1-1,0 0 1,23-10-47,-18 3 79,1-1 0,-1 1 0,-1-1 0,0 0 0,0 0 0,-1-1 0,0 1 1,0-1-1,-1 0 0,-1 0 0,3-18 0,3-5 39,3 37 950,21 61-750,-25-48-431,1 0 1,20 30-1,-24-42-1050,0 1 0,0-1 1,1-1-1,0 1 0,0-1 1,0 0-1,7 5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45.9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9609,'0'0'8776,"0"73"-8391,0-49-193,0 0-64,0-5-128,7-2 0,-1-6-32,0-7-448,4-2-1763,-1-2-2817,-1 0-2083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46.2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7495,'0'0'8061,"6"18"-7324,23 57-81,-28-71-572,1 0-1,-1 0 0,1-1 1,0 1-1,0 0 0,0-1 1,1 0-1,-1 1 0,1-1 1,0 0-1,0 0 0,5 4 1,-4-6-71,-1 0 0,0 1 0,1-1 0,-1-1 1,0 1-1,1 0 0,-1-1 0,1 0 0,-1 0 1,6 0-1,-8 0-24,0-1 18,0 1 0,0-1 0,-1 1 1,1-1-1,0 1 0,-1-1 0,1 0 1,0 0-1,-1 1 0,1-1 1,-1 0-1,1 0 0,-1 1 0,1-1 1,-1 0-1,0 0 0,1 0 1,-1 0-1,0 0 0,0 0 0,1 0 1,-1 1-1,0-1 0,0 0 1,0 0-1,0 0 0,-1-2 0,1-34 340,0 29-161,0 7-179,0-1-1,0 1 0,-1-1 1,1 1-1,-1-1 0,1 1 1,-1 0-1,1-1 0,-1 1 1,0 0-1,0-1 0,1 1 1,-1 0-1,0 0 0,0 0 1,0 0-1,0 0 1,-1 0-1,1 0 0,0 0 1,0 0-1,-1 1 0,1-1 1,0 0-1,-1 1 0,1-1 1,-2 1-1,1-1-244,0 0-1,0 1 1,-1-1 0,1 1-1,0 0 1,-1 0 0,1 0-1,0 0 1,0 0 0,-1 0-1,1 0 1,0 1 0,0-1-1,-1 1 1,1 0-1,0 0 1,0 0 0,-3 2-1,-15 14-5152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46.6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1794,'0'0'15246,"20"41"-14637,-14-9-193,5 2-160,-1-3-160,1 1 33,-3-6-129,0-9-32,5-6-321,-3-9-2017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46.9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2402,'0'0'15055,"12"103"-14799,-8-75-256,0 2-96,-2-4-1954,-2 4-4292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20.2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20 3043,'0'0'8306,"-5"-4"-6464,4 3-1569,0 0-92,0-1 1,-1 0-1,1 1 1,-1-1-1,1 1 1,-1 0-1,0-1 1,1 1-1,-1 0 1,-10 4 9238,12-2-9239,9 16 1903,13 13-1860,37 41 1019,-28-32-919,61 59-1,-51-57-254,-30-28-24,0-1-1,1-1 0,20 15 0,-1-6 143,59 28-1,39 16-31,-86-40-134,-24-12-28,0-2 0,40 17 0,-32-16 7,0 2-1,-1 1 1,31 21-1,21 11 30,15 6-6,-3 4 0,105 85 0,79 102 216,-51-42 318,-72-66-326,-73-64-117,148 106 0,-132-119-110,1-4-1,4-5 1,1-4 0,2-4 0,2-5 0,110 24 0,-177-49 33,0 3 0,0 1 0,-2 2 0,0 1 0,33 23 1,15 7-32,136 88 238,-104-62-39,-82-51-550,25 15 1074,-54-36-1813,0-1 0,0 1 1,0-1-1,0 0 0,1 0 1,-1 0-1,9 0 0,6-8-12502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20.7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25 1345,'0'0'18306,"-8"-4"-15728,-22-12-282,22 12 3336,10 25-4485,1-15-1049,0 1 0,0-1-1,0 1 1,1-1 0,0 0-1,0-1 1,1 1 0,0-1-1,8 8 1,57 43 117,-52-42-136,11 7-33,-13-10-22,0 1 1,-1 0-1,0 2 0,-1-1 1,15 20-1,-28-32-24,0 0 0,-1 0 0,1 0 0,0 0 0,-1 0 0,1 1 0,-1-1 0,0 0 0,1 0 0,-1 1 0,0-1 0,0 0 0,0 1 0,0-1 0,0 0 0,0 1 0,0-1 0,0 0 0,-1 0 0,1 1 0,0-1 0,-1 0 0,1 0 0,-1 1 0,1-1 0,-1 0 0,0 0 0,1 0 0,-1 0 0,0 0 0,0 0 0,0 0 0,0 0 0,0 0 0,0 0 0,0-1 0,0 1 0,0 0 0,0-1 0,0 1 0,-1-1 0,1 1 0,-2 0 0,-9 4 0,0 0 0,-1 0 0,-18 4 0,16-5 0,-49 13-256,1-3 0,-2-2-1,1-3 1,-109 0 0,173-9 96,0 0-1,-1 0 1,1 0 0,0 0 0,-1 0-1,1 1 1,0-1 0,-1 0 0,1 0 0,0 0-1,-1-1 1,1 1 0,0 0 0,-1 0-1,1 0 1,0 0 0,-1 0 0,1 0 0,0 0-1,-1 0 1,1-1 0,0 1 0,0 0-1,-1 0 1,1 0 0,0-1 0,0 1 0,-1 0-1,1 0 1,0-1 0,0 1 0,0 0-1,-1 0 1,1-1 0,0 1 0,0 0 0,0-1-1,0 1 1,0 0 0,0-1 0,0 1-1,0 0 1,0-1 0,0 0 0,-1 0-974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8:47.0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5 5349,'0'0'5285,"0"0"-5247,0 0-1,0-1 1,-1 1 0,1 0 0,0-1-1,-1 1 1,1 0 0,0 0-1,-1-1 1,1 1 0,0 0-1,-1 0 1,1-1 0,0 1 0,-1 0-1,1 0 1,-1 0 0,1 0-1,0 0 1,-1 0 0,1 0 0,-1 0-1,1 0 1,0 0 0,-1 0-1,1 0 1,-1 0 0,1 0-1,-1 0 1,1 0 0,-1 1 0,0 2 12,0 1 0,1 0 0,-1-1 1,1 1-1,-1 0 0,1 0 0,0 0 1,1 5-1,0 5 90,32 614 1947,41 548-1960,-60 4-77,-13-1115-45,6 1195-22,3 873-1402,-71-1137-141,8-322-3542,49-552 1733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24.4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22 2723,'0'0'6881,"-6"-4"-5472,-17-14-5,36 28 2654,1-1-1,26 13 1,46 14-1386,92 17-2511,163 6 1236,-296-53-1358,306 37 250,-291-37-163,81-2 1,30 1 169,185 5 382,-240-12-432,170 19 0,211 65 134,-343-49-389,178 66 1,29-4 13,-309-83 21,-8-1-35,1-2 1,68 4-1,-69-8 31,-1 1-1,-1 2 1,75 25 0,-39-10 8,-58-18-31,212 66 104,-218-66 1,-5-4-4396,-8-2 3945,-1 1 1,1-1 0,-1 1-1,0-1 1,1 1 0,-1-1 0,0 1-1,0-1 1,1 0 0,-1 1 0,0-1-1,0 0 1,0 1 0,0-1 0,0 0-1,0 1 1,0-1 0,0 1 0,0-1-1,0 0 1,0 1 0,0-1 0,0 0-1,0 1 1,-1-1 0,1 0 0,0 1-1,0-1 1,-1 1 0,1-1-1,-1 1 1,0-2 0,-9-15-9599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24.9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194 47 4324,'0'0'18882,"-17"-8"-16779,-51-26-384,67 34-1626,1 0-1,0-1 0,-1 1 0,1 0 1,0-1-1,-1 1 0,1 0 1,0-1-1,-1 1 0,1 0 1,-1 0-1,1-1 0,-1 1 1,1 0-1,0 0 0,-1 0 0,1 0 1,-1 0-1,1 0 0,-1 0 1,1-1-1,-1 1 0,1 1 1,-1-1-1,1 0 0,-1 0 0,1 0 1,-1 0-1,1 0 0,-1 0 1,1 0-1,-1 1 0,1-1 1,0 0-1,-1 0 0,1 1 1,-1-1-1,1 0 0,0 1 0,-1-1 1,1 0-1,0 1 0,-1-1 1,1 0-1,0 1 0,0-1 1,-1 1-1,1-1 0,0 1 1,0-1-1,0 1 0,3 19-653,-3-19 881,3 7-283,0 0 0,1 0 0,0-1 0,0 1 0,0-1 0,1 0 0,0 0-1,1 0 1,0-1 0,0 0 0,7 6 0,16 12 25,35 23-1,-59-43-56,59 34 26,-47-29-31,0 0 1,-1 1-1,0 1 0,-1 1 0,15 14 0,-29-24 8,1 0-1,-1-1 1,0 1-1,0 0 1,0 0-1,0 0 0,0 0 1,-1 0-1,1 0 1,0 0-1,-1 0 0,0 0 1,1 0-1,-1 0 1,0 0-1,0 0 1,0 0-1,0 0 0,-1 0 1,1 0-1,0 0 1,-1 0-1,0 0 0,1 0 1,-1 0-1,0 0 1,0 0-1,0 0 0,0 0 1,0-1-1,-1 1 1,1 0-1,0-1 1,-4 3-1,-4 6 70,-1-1 1,-1 0-1,-22 15 1,26-19-71,-23 16-205,-1-2 1,-1-1-1,-1-1 1,0-2-1,-1-1 1,-70 18-1,101-32-98,0 1-173,1-1-1,0 0 0,0 1 1,-1-1-1,1 1 0,0 0 1,0 0-1,0 0 1,0 0-1,0 0 0,0 0 1,0 0-1,0 1 1,0-1-1,-2 3 0,-11 20-8754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25.9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37 169 8136,'0'0'17227,"-6"-2"-15711,-18-6-310,18 6 396,6 12-1321,0 0 1,0 0 0,1 0-1,0 0 1,1-1-1,0 1 1,4 9-1,-4-14-265,0-1-1,1 0 1,-1-1-1,1 1 1,0 0-1,0-1 0,0 1 1,1-1-1,-1 0 1,1 0-1,0-1 1,0 1-1,0-1 0,0 1 1,0-1-1,0-1 1,6 3-1,4 0 0,0 0-1,0 0 1,0-2 0,0 0-1,0 0 1,1-1 0,-1-1-1,1-1 1,-1 0 0,24-4-1,-12-1 0,-1-1 0,0-1-1,0-1 1,45-24 0,-21 8-123,-1-2 0,-2-3 0,-1-1 0,56-51 0,-99 80-19,0 0 1,1-1-1,-1 0 0,0 0 1,-1 1-1,1-1 0,0 0 1,-1-1-1,2-2 0,-5-9-3226,-12 7-4779,-8 7-5880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34.9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2723,'7'1'13849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35.2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 3107,'52'0'8744,"-60"-2"-7655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37.1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 2 416,'-4'0'5344,"-59"-2"3192,63 3-8521,-1-1 0,1 0-1,-1 1 1,1-1 0,0 1 0,-1-1-1,1 0 1,-1 1 0,1-1 0,0 1-1,-1-1 1,1 1 0,0-1 0,0 1-1,-1-1 1,1 1 0,0-1 0,0 1-1,0 0 1,0-1 0,-1 1-1,1-1 1,0 1 0,0-1 0,0 1-1,0 0 1,0-1 0,1 1 0,-1-1-1,0 1 1,0 0 0,0-1 0,0 1-1,1-1 1,-1 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37.7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1 192,'1'0'10415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38.0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0 3363,'-2'0'6342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45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 97 448,'-12'-5'15786,"13"3"-15814,0-1 0,1 1 0,-1 0 0,1 0 0,-1 1 0,1-1 0,0 0 0,0 0 0,0 1 0,0-1 0,0 1 0,0 0 0,0-1 0,4 0 0,42-18-810,-26 11-87,58-27-3485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47.8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64 1794,'0'0'5952,"0"-11"-4783,-4-42 1532,5 94 117,8 47 0,28 109-1575,-19-112-765,31 129 55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8:48.0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60 1569,'0'0'11072,"15"2"-10687,737 30 3665,-645-31-3782,1040-30 1537,-107-24-1417,-596 40-3568,-416 13-931,-13 0-2145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50.0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111 472 288,'0'0'305,"-3"-18"-60,-30-142 3423,24 101-1064,6 37-1415,-1 0 0,-7-27 0,-23-85 3146,34 134-4258,0 0 1,0-1-1,0 1 1,0 0-1,0 0 1,0-1-1,0 1 1,0 0-1,0 0 1,0-1-1,0 1 1,0 0-1,0 0 1,0-1 0,0 1-1,-1 0 1,1 0-1,0-1 1,0 1-1,0 0 1,0 0-1,0 0 1,-1-1-1,1 1 1,0 0-1,0 0 1,0 0 0,-1 0-1,1-1 1,0 1-1,0 0 1,0 0-1,-1 0 1,1 0-1,0 0 1,0 0-1,-1 0 1,1 0-1,0 0 1,0 0-1,-1 0 1,1 0 0,0 0-1,0 0 1,-1 0-1,1 0 1,-4 15 892,3 28-916,1-42 109,-1 71 689,4 125 346,-1-172-1171,1-2-1,1 1 1,1 0 0,2-1-1,0 0 1,11 24 0,-13-38-290,0 1 0,1-1 0,13 16 0,9 5-3618,-7-12-1959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53.5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1 9033,'0'0'12587,"-31"110"-11401,18-32-161,1 2-481,4-7-352,8-6-192,0-11-32,0-8-416,2-8-1186,12-7-1793,-3-5-2338,3-11-1602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53.8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318 1 8776,'0'0'9375,"-11"24"-8180,0-3-903,0 2 51,1-1 0,0 1 0,2 1-1,1-1 1,-5 29 0,-1 59 820,12-99-1108,1 1-1,0-1 0,1 1 0,0-1 0,1 1 1,6 21-1,-7-31-68,1 1-1,-1-1 1,1 0 0,0 0 0,0 0-1,0 0 1,0 0 0,1 0 0,-1 0-1,1-1 1,0 1 0,0-1 0,0 0-1,0 0 1,0 0 0,0 0-1,0 0 1,6 1 0,-2-1-116,1 0-1,0 0 1,-1-1 0,1 0 0,0 0-1,0-1 1,13-1 0,-19 1 123,0-1 0,0 0 0,1 0 0,-1 0 0,0 0 1,0 0-1,0 0 0,0 0 0,0-1 0,0 1 0,0-1 1,0 1-1,-1-1 0,1 0 0,-1 1 0,1-1 0,-1 0 0,0 0 1,1 0-1,-1 0 0,0-1 0,0 1 0,-1 0 0,1 0 1,0-1-1,-1 1 0,1 0 0,-1-1 0,0 1 0,0 0 0,0-1 1,0 1-1,0-1 0,-1 1 0,1 0 0,0-1 0,-1 1 1,0 0-1,0 0 0,0-1 0,0 1 0,0 0 0,0 0 0,0 0 1,-3-2-1,-1 0 19,-1 0 0,0 0 0,0 1 0,-1 0 0,1 0 0,-1 1 0,1 0 0,-1 0 0,0 0 0,0 1 0,0 0 0,-7 0 0,-92 1-495,97 0 372,-6 2-509,0-1-1,-1 2 1,1 0-1,-20 7 1,-24 15-5663,28-8-1180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54.3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1029 54 961,'-21'-8'7036,"-3"-1"-6347,0 0-1,-1 2 1,0 1 0,0 1-1,0 1 1,-1 1-1,-49 1 1,54 5-320,0 2 0,1 0 0,-1 2 0,1 0 0,1 1 0,-1 1 0,1 1 0,1 0 0,0 2 0,0 0 0,-20 18 0,1 4 221,1 0-1,2 2 0,-52 72 0,44-44-303,2 1 0,4 2 0,2 1 0,4 2 0,2 1 0,4 1 0,3 1 0,3 1 0,3 1 0,3 0 0,4 1 0,3 0 0,8 112 0,-2-163-295,2-1 0,1 1 0,1-1 0,1 0 0,1 0 0,1 0 0,1-1 0,1 0 0,1-1-1,1 0 1,1-1 0,1-1 0,1 0 0,0 0 0,2-2 0,0 0 0,1-1 0,1 0 0,0-2 0,1 0 0,1-1 0,30 15 0,-17-14-240,1-2 1,0-1 0,1-1 0,0-2-1,0-2 1,1-1 0,-1-2-1,2-1 1,-1-2 0,0-2-1,0-1 1,0-2 0,51-12-1,-35 3-395,0-3-1,-1-1 0,-1-3 1,-1-2-1,-1-2 1,-1-3-1,-1-1 0,64-51 1,-74 48 610,0-1 1,-2-2 0,-2-1 0,-1-2-1,-2-1 1,-2-1 0,-1-2-1,-2 0 1,-2-2 0,-2-1 0,-1 0-1,-3-1 1,-2-1 0,-1-1-1,-3 0 1,10-89 0,-17 90 196,-2 0 0,-1 0 1,-3 0-1,-2 0 0,-16-77 1,17 110 23,-1-1 0,-1 0 0,0 1 0,-1 0 1,0 0-1,-1 1 0,-1 0 0,0 0 0,0 0 1,-1 1-1,0 0 0,-1 1 0,-1 0 0,1 1 0,-2 0 1,1 1-1,-1 0 0,0 0 0,-1 2 0,0-1 0,0 2 1,-21-7-1,2 4 11,-2 1 1,1 2-1,-1 2 0,0 1 1,-45 3-1,69-1-521,0 0 0,0 1 0,-1 1-1,1 0 1,1 0 0,-16 6 0,20-5-143,0-1 1,0 1 0,0 0 0,0 0-1,1 0 1,-1 1 0,1-1 0,0 1-1,0 0 1,0 1 0,1-1-1,0 1 1,-4 5 0,-12 35-6769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54.6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2915,'0'0'0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55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4740,'0'0'193,"14"71"-3941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58.0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6 6758,'-8'0'13456,"11"0"-12391,19-1-4023,5-4-2487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1:59.1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10314,'0'0'9128,"-6"108"-7878,14-58-610,2 1-384,-1-7-256,-3-3 0,-2 2-96,-4 0-704,0 8-1667,0 4-2209,0-4-1890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00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53 4260,'0'0'10725,"-2"-3"-9380,1 3-1305,1-1-1,-1 1 1,1 0-1,-1-1 1,1 1-1,-1-1 1,1 1 0,-1-1-1,1 1 1,0-1-1,-1 0 1,1 1-1,0-1 1,-1 1-1,1-1 1,0 0-1,0 1 1,0-1 0,0 0-1,0 1 1,0-1-1,0 0 1,0 1-1,0-1 1,0 1-1,0-1 1,0 0 0,0 1-1,0-1 1,0 0-1,1 1 1,-1-1-1,0 0 1,0 1-1,1-1 1,-1 1-1,1-1 1,-1 1 0,0-1-1,1 1 1,-1-1-1,1 1 1,-1-1-1,1 1 1,-1 0-1,2-1 1,38-14 729,-39 15-765,15-3 164,-1 1 0,1 0 0,0 1-1,18 1 1,-20 0-116,-13 0-41,1 1 0,0-1 0,-1 0-1,1 1 1,0 0 0,-1-1-1,1 1 1,0 0 0,-1 0-1,1 0 1,-1 0 0,0 0 0,1 0-1,-1 0 1,0 0 0,1 0-1,-1 1 1,0-1 0,0 1-1,0-1 1,0 1 0,-1-1-1,1 1 1,0-1 0,-1 1 0,1 0-1,-1-1 1,1 1 0,-1 0-1,0-1 1,1 1 0,-1 0-1,0 0 1,-1 2 0,2 3 43,-1 0 1,0-1-1,-1 1 1,0 0-1,0-1 1,0 1-1,-1-1 1,-4 10-1,-3-1 146,0 0-1,-2-1 1,0-1-1,0 0 1,-1-1-1,-1 0 0,0 0 1,-1-2-1,0 1 1,-18 8-1,31-18 186,6-1-508,8-1 78,-1 0 0,0 0 0,1-2 0,-1 1 1,0-2-1,18-7 0,72-38-497,-11 5-1955,-18 21-2046,-11 11-3240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08.1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189 0 32,'-189'0'0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5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619 5 1826,'0'0'4815,"-23"0"-3101,-3-1-1610,0-1 437,0 1-1,0 1 0,1 1 0,-1 1 0,0 2 0,1 0 0,-26 9 0,31-4-314,0 1-1,1 1 1,0 1-1,1 0 1,0 1-1,1 1 1,1 1 0,0 0-1,1 2 1,1-1-1,0 2 1,1 0-1,1 0 1,1 1 0,1 0-1,0 1 1,-8 26-1,4-3 112,2 1 1,1 0-1,3 1 0,2 0 1,1 1-1,3-1 0,4 62 0,0-82-258,2 0-1,0 0 0,2-1 0,1 0 0,1 0 0,1 0 0,0-1 0,2 0 0,1-1 0,16 22 0,-8-15-50,1-2 1,1 0-1,2-1 0,0-1 1,2-2-1,49 36 0,-55-47-63,-1-1-1,1 0 0,1-2 1,0-1-1,0 0 0,0-1 0,1-2 1,0 0-1,0-1 0,1-2 0,-1 0 1,1-1-1,-1-1 0,1-1 0,-1-2 1,0 0-1,0-1 0,0-1 0,0-1 1,-1-1-1,1-1 0,30-16 0,-14-2 41,-1-1 0,-1-2 0,-1-2 0,-2-1-1,-1-2 1,-2-1 0,-1-1 0,-2-1 0,37-68-1,-53 84-3,0-1-1,-2 0 1,-1-1-1,0 0 1,-2 0-1,-1-1 1,0 0-1,-2 0 1,0-44-1,-3 52 18,-1 0-1,-1 0 0,0 0 1,-1 1-1,-1-1 1,0 1-1,-1-1 0,-1 1 1,-1 1-1,0-1 0,0 1 1,-2 0-1,1 1 1,-2 0-1,-16-18 0,9 15 31,0 1 1,0 1-1,-2 1 0,1 0 0,-2 1 0,-32-15 0,37 21-292,-1 0 0,1 1 0,-1 0 0,0 1 0,0 1 0,0 1 0,-1 0 0,1 1 0,-31 2 0,46-1 74,0 1-1,1-1 1,-1 0-1,0 0 1,0 1-1,0-1 1,1 0-1,-1 1 1,0-1-1,1 0 1,-1 1-1,0-1 1,1 1-1,-1-1 1,1 1-1,-1 0 1,1-1-1,-1 1 1,1 0-1,-1-1 1,1 1-1,-1 0 1,1-1-1,0 1 1,0 0-1,-1 0 1,1 0-1,0-1 1,0 1-1,0 0 1,0 0 0,0-1-1,0 1 1,0 0-1,0 0 1,0 0-1,0 1 1,0 1-473,0 24-6265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8:49.8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 0 288,'0'0'4490,"-5"20"-3823,2-3-516,-3 7 166,1 0 1,1 0-1,0 46 0,6 750 4332,0 8-2844,6 575-806,11-258-1116,-3 296-2622,-51-871 2400,7-201 261,-16 961-312,27-897 1015,5-196-118,12-218-1294,1-1-1,0 0 1,2 0 0,0 1-1,11 33 1,-12-45 679,-1 1 1,0-1-1,0 0 1,0 1-1,-1-1 1,0 1-1,-1-1 0,1 0 1,-1 1-1,-1-1 1,-2 9-1,-3 3 780,0-1 1,-19 32-1,30-49-417,1 0 0,0 0 0,-1-1 0,1 0 0,0 0 0,-1 0 0,1 0 0,8-2 0,753-77 2303,-469 56-2537,881-37 275,-492 33-26,-387 9-455,389-72 1,-619 74-1783,103-35 0,-103 23-1962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47.2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0 2530,'0'0'13902,"-4"67"-12974,10-40-127,2 2-416,-2-1-97,5 2-96,-5-9-192,2-5-96,1-2-1025,-3-11-3075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0:47.5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1 129 6374,'0'0'9251,"12"-9"-8738,38-27-155,-49 35-319,0 0 1,0 0 0,0 1 0,1-1-1,-1 0 1,0 1 0,1-1 0,-1 1 0,0 0-1,1-1 1,-1 1 0,0 0 0,1 0-1,2 0 1,6 9 326,-7 24-17,-3-29-294,0 95 2331,1-105-2275,0 0 0,0 0-1,0 1 1,1-1-1,0 1 1,0-1-1,1 1 1,-1 0-1,1 0 1,0 0 0,7-8-1,52-58-1506,-35 42-510,14-20-2914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08.5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1 352,'77'156'1025,"20"6"-1025,19 2-64,19-1-64,24-9-224,19-7-321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09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96,'0'0'2146,"0"17"-2146,0-14-32,2-1-128,2 2-192,-2-4-353,2 0-288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10.4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1 103 160,'20'26'25966,"-26"-37"-27012,8-106 976,9 146 1255,22 185-249,9 42-414,-41-250-522,19 69 83,-19-70-102,1 0 0,0 0-1,1 1 1,-1-1 0,1-1 0,0 1 0,0 0-1,0-1 1,1 1 0,6 5 0,-8-9-173,0 1 1,0-1 0,0 0 0,0 0-1,0 0 1,0-1 0,0 1-1,1 0 1,-1-1 0,0 0-1,0 1 1,4-1 0,-2 0-516,0 0 0,-1-1 0,1 1 0,-1-1 0,1 0 0,0 0 0,-1 0 0,0 0 0,1-1 0,-1 1 0,6-4 0,14-16-5597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1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17 164 8104,'0'0'10639,"-4"-9"-9470,2 7-1120,1 0-1,-1-1 1,1 1 0,0-1-1,0 1 1,0-1 0,0 1-1,0-1 1,1 0 0,-1 1-1,1-1 1,0 0 0,-1 0-1,1 0 1,1 1 0,-1-1-1,0 0 1,1 0 0,-1 1-1,1-1 1,0 0 0,0 1-1,0-1 1,0 1 0,0-1-1,1 1 1,-1 0 0,1-1-1,-1 1 1,1 0-1,0 0 1,0 0 0,0 0-1,5-3 1,1-3 57,1 1-1,0 0 1,1 0-1,-1 1 1,1 0-1,1 0 1,14-5-1,-23 10-80,1 0-1,-1 0 1,1 0-1,0 0 1,0 1-1,-1-1 1,1 1-1,0-1 0,0 1 1,0 0-1,-1 0 1,1 0-1,0 1 1,0-1-1,0 1 1,-1-1-1,1 1 0,0 0 1,-1 0-1,1 0 1,0 1-1,-1-1 1,0 0-1,1 1 1,-1 0-1,0 0 0,0-1 1,0 1-1,0 0 1,0 1-1,0-1 1,0 0-1,-1 0 1,1 1-1,1 2 0,0 5 29,1 0 0,-1 0 0,0 0 0,-1 0 0,0 0 0,-1 1 0,0-1 0,-1 1 0,0-1 0,0 1 0,-1-1 0,0 0 0,-1 1 0,-1-1 0,1 0 0,-6 13 0,-2 0 94,0 0 0,-2-1 0,-1 0 0,0-1 0,-27 32 0,39-51-123,-1 0 44,0 1 0,0 0 0,0-1 0,0 1 0,-1-1 1,1 0-1,-1 0 0,1 0 0,-1 0 0,0 0 0,0-1 0,1 1 0,-8 1 0,10-3-59,0 0-1,-1 0 1,1-1-1,0 1 0,-1 0 1,1-1-1,0 1 1,-1 0-1,1-1 0,0 1 1,0-1-1,0 1 1,-1 0-1,1-1 0,0 1 1,0-1-1,0 1 1,0-1-1,0 1 0,0-1 1,-1 1-1,1-1 1,0 1-1,0 0 0,1-1 1,-1 1-1,0-1 1,0 1-1,0-1 0,0 1 1,0-1-1,0 1 1,1 0-1,-1-1 0,0 0 8,3-9-66,1 0-1,0 0 1,0 0 0,1 1 0,0-1-1,0 1 1,1 1 0,0-1-1,1 1 1,9-9 0,34-31-3043,1 10-5902,-36 30 3299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11.6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368 195 897,'0'0'9070,"-18"-13"-6914,-57-39-9,74 51-2089,0-1 1,-1 1 0,1 0 0,-1 0 0,1 0-1,-1 0 1,1 1 0,-1-1 0,0 0 0,1 1 0,-1-1-1,0 1 1,0-1 0,1 1 0,-1 0 0,0 0 0,0 0-1,0 0 1,1 0 0,-1 0 0,0 1 0,0-1-1,0 0 1,1 1 0,-1-1 0,0 1 0,1 0 0,-1 0-1,1 0 1,-1-1 0,1 1 0,-1 1 0,1-1 0,-1 0-1,1 0 1,0 0 0,0 1 0,0-1 0,-1 1-1,0 1 1,-3 3 172,-11 13 214,2 1-1,0 0 1,1 1-1,1 0 1,-18 44 0,10-12 567,-20 85 0,24-60-512,4 0-1,2 0 0,5 1 0,2 0 0,13 117 0,-7-169-403,1-1 0,1 0 0,2 0 0,1 0 0,0-1 0,2 0-1,18 33 1,-21-45-88,1-1-1,0-1 1,0 1-1,1-1 1,0-1-1,1 0 0,0 0 1,1-1-1,0 0 1,1-1-1,-1 0 1,1-1-1,1 0 1,0-1-1,24 8 0,-13-8-24,1-1 0,-1-2-1,1 0 1,0-2 0,1-1-1,-1-1 1,0-1 0,-1-1-1,1-1 1,0-1 0,-1-1-1,0-2 1,29-12 0,4-6-164,-2-2 0,0-2 0,-2-3 0,58-47 0,-54 35-134,-2-3 1,-2-2-1,62-75 1,-86 88 210,-1-1 1,-1-2 0,-3 0 0,-1-2 0,-2 0-1,18-53 1,-32 73 104,0 0 0,-2-1-1,-1 1 1,0-1 0,-2 0-1,0 0 1,-2 0 0,0-1-1,-7-39 1,4 46 9,-2 0 0,0 0 0,-1 1-1,0 0 1,-2 0 0,1 0 0,-2 1-1,0 0 1,-1 1 0,-1 0 0,0 0 0,-1 1-1,-18-16 1,10 12 68,-2 1 0,0 1 0,0 1 0,-1 1-1,-1 0 1,0 2 0,-1 1 0,0 1 0,-35-7-1,18 7-27,-1 3-1,0 1 0,0 2 0,0 2 0,-45 5 0,73-3-405,0 0 0,0 2 1,-17 4-1,27-5-304,-1 0 1,1 0-1,0 0 1,0 1-1,1-1 1,-1 1-1,-4 4 1,-4 8-5326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12.4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12 1377,'0'0'7543,"-1"-2"-8114,-5-8 5583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13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43 2402,'0'0'8109,"-4"-10"-6347,1 1-2692,-12-15 10244,15 53-7779,10 75 160,33 142 0,-35-224-3787,-7-21 1533,0 0 0,-1 0 1,1-1-1,0 1 1,0 0-1,-1 0 0,1-1 1,0 1-1,0-1 1,0 1-1,0 0 0,0-1 1,0 0-1,0 1 1,0-1-1,0 0 0,0 1 1,2-1-1,9 0-4630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13.5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6342,'0'0'11558,"-4"14"-10395,-9 44-225,3 1-1,3 0 1,2 0-1,5 97 0,0-154-948,1 0 0,-1 1 0,1-1-1,0 0 1,0 1 0,-1-1 0,2 0-1,-1 0 1,0 0 0,0 0 0,1 0-1,-1 0 1,1 0 0,-1 0 0,1 0-1,0-1 1,0 1 0,0-1 0,0 1-1,0-1 1,0 0 0,0 0 0,0 0-1,1 0 1,-1 0 0,0 0 0,1-1-1,-1 1 1,0-1 0,1 1 0,-1-1-1,1 0 1,-1 0 0,0 0 0,1 0-1,-1-1 1,1 1 0,2-2 0,-1 2-34,-1 0 0,0-1 1,1 0-1,-1 1 1,0-1-1,0 0 1,1-1-1,-1 1 0,0-1 1,0 1-1,-1-1 1,1 0-1,0 0 1,0 0-1,-1-1 0,1 1 1,-1 0-1,0-1 1,0 0-1,0 1 1,0-1-1,0 0 0,-1 0 1,1 0-1,-1 0 1,0-1-1,2-5 1,-3 7 51,1 1-1,-1-1 1,0 1 0,0-1 0,0 1 0,0-1 0,0 1 0,0-1 0,0 1 0,0-1 0,-1 1 0,1-1 0,-1 1 0,1 0 0,-1-1 0,1 1 0,-1 0 0,0-1 0,0 1 0,0 0 0,1 0 0,-1-1 0,0 1 0,-3-2 0,1 2 31,0 0 0,-1 0 1,1 0-1,-1 1 0,1-1 0,-1 1 0,1 0 0,-1 0 1,-3 0-1,-3 1 73,1-1-41,0 1 0,0 0 0,0 1 0,1 0 0,-1 0 0,1 1 0,-1 0 0,1 0 0,0 1 0,0 0 0,-10 8 0,-8 2-248,57-23-19083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8:50.8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1 448,'0'0'5195,"0"25"-4010,-2 170 897,6-108-366,28 150 1,-14-124-751,124 1290 904,-100 7-1925,-42-1306 70,-2 1461-360,-54-2-62,18-875 499,34 0 355,34-426-425,-21-199-7,-8 16-8358,-1-66 5150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14.1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572 126 5477,'0'0'5904,"-21"-3"-3864,-68-4-156,82 7-1634,0 0 0,0 0 0,-1 1 0,1 0 0,0 1 0,0 0 0,0 0 0,0 0 0,1 1 0,-1 0 0,1 0 0,-1 0 0,-9 8 0,0 2 132,1 0 0,1 1 0,-16 19-1,12-13-69,-9 12 80,1 1 1,1 1-1,2 2 1,1 0 0,2 2-1,2 0 1,1 1 0,-22 81-1,25-60-70,2 0-1,3 1 0,2 1 0,3-1 0,7 96 1,-2-139-289,1 1 0,1-1 0,1 0 0,0 1 1,1-2-1,2 1 0,-1-1 0,2 0 0,16 27 0,-18-34-44,1-1-1,0 0 1,0-1-1,1 0 0,0 0 1,1 0-1,0-1 1,0 0-1,0-1 0,1 0 1,0-1-1,0 0 1,0 0-1,1-1 0,0 0 1,-1-1-1,13 2 0,-2-1-59,1-2-1,0 0 0,-1-2 0,1 0 0,0-2 0,0 0 0,40-10 0,-32 3-135,0-1-1,-2-1 1,1-1 0,50-31-1,-8-7-843,-1-3-1,123-123 0,-148 134 672,-1-3 0,-3-2-1,-2-1 1,46-75-1,-73 103 347,-2-1-1,0 0 1,-2-1-1,0 0 0,-2 0 1,6-33-1,-10 38 53,0 0 0,-1 0 0,-2 0 0,1 0 0,-2 0 0,0 0 0,-1 1 0,-1-1 0,-11-29 0,5 24 19,0 1-1,-2 0 1,-1 1 0,0 0 0,-1 1-1,-1 1 1,-1 0 0,-1 1 0,0 1-1,-38-27 1,29 24 105,-1 2 1,0 1-1,-2 1 0,0 2 1,0 0-1,-1 2 0,-51-11 1,62 18-467,1 1 0,-29-1 0,78 17-16316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01.8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7 9641,'0'0'8029,"-11"-6"-6716,53 6-640,-8 5-523,1 2 1,-2 1-1,1 2 0,-2 1 1,33 15-1,-63-25-145,0 0 0,0 0 0,0 0-1,0 0 1,-1 0 0,1 1 0,0-1 0,-1 0 0,1 1-1,-1 0 1,1-1 0,-1 1 0,0 0 0,1-1 0,-1 1-1,0 0 1,0 0 0,0 0 0,-1 0 0,1 0 0,0 0-1,-1 0 1,1 1 0,-1-1 0,0 0 0,0 0 0,0 0-1,0 0 1,0 1 0,0-1 0,-1 0 0,1 0 0,0 0-1,-1 0 1,0 0 0,-1 4 0,-5 5 41,1 1-1,-2-2 1,1 1 0,-1-1 0,-12 11 0,-8 13 18,27-33-89,0 0 0,0 0 0,1 0 0,-1 0 0,0 1 0,1-1 0,-1 0 0,1 0 0,0 1 0,-1-1 0,1 0 0,0 1 0,0-1 0,0 0 0,0 1 0,0-1 0,0 0 0,0 1 0,0-1 0,1 0 0,-1 1 0,0-1 0,1 0 0,-1 1 0,1-1 0,0 0 0,-1 0 0,1 0 0,0 0 0,0 0 0,-1 0 0,1 0 0,2 2 0,3 2-281,1 0 0,0-1 0,0 1 0,14 5 1,14 11-386,-35-20 731,1 0 0,-1 0 0,1-1 0,-1 1 0,1 0 0,-1 0 0,0 0 0,0 0 0,1 0 0,-1 0 0,0 0 0,0 0-1,0 0 1,0 0 0,0 0 0,0 0 0,0 0 0,-1 0 0,1 0 0,0 0 0,0 0 0,-1-1 0,1 1 0,0 0 0,-1 0 0,1 0-1,-1 0 1,0 0 0,1-1 0,-1 1 0,1 0 0,-2 0 0,-27 26 605,23-22-563,-18 15-418,-33 32 1343,36-20-3424,10 5-4693,8-14-3701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03.3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0 6054,'0'3'12405,"3"22"-11913,2 11 107,-2-1 0,-2 1 0,-5 67-1,3-90-484,-1 1-1,-1-1 1,0 0-1,-1 0 0,0 0 1,-1 0-1,0-1 0,-1 1 1,-1-1-1,0-1 1,0 1-1,-2-1 0,-12 14 1,3-13 41,17-11-151,1-1 0,0 1 0,-1-1 0,1 0 0,-1 1 0,1-1-1,-1 0 1,1 1 0,-1-1 0,1 0 0,-1 0 0,0 0 0,1 1 0,-1-1 0,1 0 0,-1 0 0,1 0 0,-1 0 0,0 0 0,1 0 0,-1 0 0,1 0 0,-1 0 0,0 0 0,1-1 0,-1 1 0,1 0 0,-1 0 0,1 0-1,-1-1 1,1 1 0,-1 0 0,1-1 0,-2 0 0,3 1-13,-1-1-1,0 0 1,1 0-1,-1 0 1,0 0-1,1 0 1,-1 0-1,1 1 1,-1-1-1,1 0 1,0 0-1,-1 1 1,1-1-1,0 0 1,-1 1-1,1-1 1,0 1-1,0-1 1,0 1-1,0-1 1,-1 1-1,1 0 1,0-1-1,1 1 1,25-12-32,-26 12 36,44-14-135,1 2-1,77-10 0,-58 12-1743,-23 4-4655,-33 6 1312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03.6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0 9097,'0'0'5253,"-6"110"-3203,-2-39-385,-1 4-480,3-2-320,6-6-609,0-6-256,0-5-833,2-6-1921,11-3-2755,1-13-5414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04.8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824 27 9641,'-19'-4'801,"15"3"-792,-129-18 2824,115 17-2521,-1 1-1,1 1 1,-1 1-1,1 1 1,-1 0 0,-26 8-1,23-2-195,0 2-1,1 0 1,0 1-1,1 1 1,0 2-1,1-1 1,0 2-1,2 1 1,-1 0 0,-28 37-1,17-16 262,3 0 0,1 2 0,2 1-1,-31 72 1,30-50 271,3 0 0,-26 128 0,40-145-435,1 1 1,3-1-1,1 1 1,3 0-1,7 52 1,-6-80-194,2 0 1,0 0 0,2 0-1,0-1 1,0 0 0,2 0-1,0-1 1,1 0 0,1 0 0,0-1-1,1 0 1,0-1 0,1 0-1,1-1 1,21 18 0,-13-16-44,0-1 0,1 0 0,0-2 0,1 0 1,1-2-1,0 0 0,0-2 0,0 0 0,1-2 1,39 5-1,-37-7-128,1-1 1,1-2 0,-1 0-1,0-2 1,0-1 0,0-1-1,0-1 1,-1-2-1,1-1 1,-1-1 0,-1-1-1,0-1 1,0-2 0,-1 0-1,0-2 1,-1-1 0,26-21-1,-20 12-8,-2-2 0,-1-1 0,-1-1 0,-1-2 0,-2 0 1,-1-1-1,-1-2 0,-2 0 0,-1-1 0,17-48 0,-19 35 145,-2 0 0,-2-1 1,-2 0-1,-2-1 0,-3 0 1,-1-1-1,-5-78 0,-2 95 22,-1 0 1,-1 0-1,-2 0 0,-2 0 0,0 1 0,-2 1 0,-28-56 0,30 71-22,-1 0-1,0 1 1,-1 0-1,-1 1 1,0 0 0,-26-22-1,28 28-27,0 1 0,0 0-1,-1 1 1,0 0 0,0 0-1,0 2 1,-1-1 0,0 1-1,0 1 1,-24-4 0,28 6-73,0 0 1,0 1-1,1 0 1,-1 1-1,0 0 1,0 0-1,1 0 1,-1 1-1,1 0 1,-1 0-1,1 1 1,0 0-1,-11 6 1,7-1-401,0 0 1,1 0 0,0 1-1,0 1 1,1-1 0,0 1 0,-8 13-1,-39 61-4796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15.4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599 121 512,'0'0'6722,"-18"-9"-4320,-58-28-1196,68 33-950,0 1 0,0 1 0,0-1 0,-1 1-1,1 1 1,-1-1 0,1 2 0,-1-1 0,1 1 0,-1 0-1,1 1 1,-1 0 0,1 0 0,-1 1 0,1 0 0,0 1-1,0-1 1,0 2 0,0-1 0,1 1 0,-1 0-1,1 1 1,0-1 0,0 2 0,0-1 0,-10 12 0,-4 6-129,1 1 0,2 1 1,0 1-1,1 0 0,-20 47 1,10-17 105,4 1 1,1 2-1,4 0 1,2 1-1,2 0 1,3 2-1,-5 110 1,15-160-220,1-1-1,0 1 1,1 0 0,0-1 0,1 1-1,0-1 1,1 1 0,8 20 0,-9-28-29,1 1 1,0-1 0,0 0 0,1 0 0,-1 0-1,1-1 1,-1 1 0,1-1 0,0 0 0,1 0-1,-1 0 1,0 0 0,1-1 0,-1 0 0,1 0-1,0 0 1,0 0 0,0-1 0,0 0 0,0 0 0,0 0-1,7-1 1,5 1-80,0-1 1,0-1-1,0 0 0,1-1 1,-1-1-1,-1-1 0,1-1 1,-1 0-1,1-1 0,-1 0 0,-1-2 1,1 0-1,26-19 0,5-7-799,-1-2-1,71-74 0,-75 68 31,-2-2 1,-2-2-1,-2-1 1,50-86-1,-74 111 833,-1-1 0,-1 1 1,-1-2-1,-1 1 0,-1-1 0,-1-1 1,-1 1-1,-2-1 0,0 0 0,-1 0 0,-2 0 1,0 0-1,-7-43 0,5 61 97,0 0-1,0 0 1,-1 0-1,0 0 1,0 0 0,-1 0-1,0 1 1,0-1-1,0 1 1,-1 0 0,0 1-1,0-1 1,-1 1-1,1 0 1,-1 0-1,0 0 1,0 1 0,-1 0-1,1 1 1,-1-1-1,0 1 1,0 0-1,0 1 1,0 0 0,-1 0-1,-9-1 1,2 0 2,0 1 0,-1 1 0,1 0 0,-1 1 0,1 1 0,0 0 0,-1 1 1,1 1-1,0 0 0,0 1 0,0 1 0,-15 7 0,-40 31-2663,-4 11-4191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7-03T06:19:10.1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22771 8838 16 0,'0'0'13'15,"0"0"1"-15,0 0-3 16,0 0 7-16,0 0-9 16,0 0-1-16,0 0 2 0,0 0-4 15,-1-84-6 1,1 70 1-16,0 1 0 0,0 2-1 16,0 3 3-16,-8-2 3 15,-7 0-6-15,-4-2-11 16,-3 1-32-16</inkml:trace>
  <inkml:trace contextRef="#ctx0" brushRef="#br0" timeOffset="2817.7">20664 8260 155 0,'0'0'31'16,"0"0"10"-16,0 0 7 16,0 0-21-16,0 0 37 15,0 0-13-15,-3-11-1 16,3 11-6-16,-1 0-3 16,1 0 1-16,0 0-8 15,0 0-6-15,0 0-10 0,0 0-4 16,0 0-1-1,0 0-3-15,0 0 0 0,0 0-5 16,0 0-2-16,0 0 0 16,0 0-3-16,11 0 1 15,6 0 3-15,4-4-1 16,6-5-1-16,2-1-1 16,3-1 0-16,4-3 0 15,3-1-1-15,0-4 0 16,0 1 1-16,-4-2-1 15,-2 2 0-15,-3 1 1 16,-5 3-1-16,-4 3 0 16,-7 3 0-16,-3 3 0 15,-6 2 0-15,-4 1 0 16,-1 2 1-16,0 0-1 0,0 0 1 16,0 0 1-16,0 0 1 15,0 0-1-15,-3 0 10 16,-10 3-9-16,-2 7-3 15,-4 1 0-15,-1 2 1 16,-2 1 0-16,-3 1-1 16,-2 0 2-16,0-1-2 15,3 1 1-15,2 1-1 16,-1-1 0-16,7-3 1 16,-1-1 0-16,5-4 1 15,4 0-1-15,3-3 0 16,4-1 0-16,-1-1 0 0,2-2-1 15,0 0-2 1,0 0 0-16,0 0 0 0,0 0 0 16,8 0 1-16,9 0 1 15,7 0 1-15,1-2 0 16,5-8 0-16,2-2-1 16,2-4 0-16,-1-1 1 15,0-1-1-15,-2-3-1 16,-1 1 1-16,-5 2-1 15,-4 2 0-15,-6 5 1 16,-4 4-1-16,-7 4 0 16,-4 1 1-16,0 2 0 15,0 0 2-15,0 0-1 0,0 0 1 16,-7 0-2 0,-11 0 0-16,-3 10-5 0,-5 3 5 15,0 3 0-15,-3 1 0 16,0-3 0-16,0 0 1 15,2-2 0-15,5 1-1 16,1-6 0-16,7-2 0 16,4-1 1-16,6-4-1 15,1 0 1-15,3 0-1 16,0 0-1-16,0 0 0 16,0 0-1-16,0 0 0 15,0 0 0-15,0 0 1 16,0 0-1-16,0 0-2 0,0 0-4 15,0 0-5-15,0 0-6 16,0 0-2-16,0 0-8 16,0 0-15-16,6 0-7 15,5 0-38-15,3 2-83 16</inkml:trace>
  <inkml:trace contextRef="#ctx0" brushRef="#br1" timeOffset="16279.44">20918 8351 160 0,'0'0'77'0,"0"0"-28"15,0 0 1-15,0 0 6 16,0 0-2-16,0 0-21 15,0 0-2-15,-46 2 6 16,44-2-2-16,1 0-4 0,-2 0-7 16,-1 0-6-1,2 0 2-15,1 0-7 0,-1 0-2 16,1 0 1-16,1 0 1 16,0 0-4-16,0 0-2 15,0 0 0-15,0 0-2 16,0 0-3-16,0-5-1 15,11-8 7-15,6-3-5 16,5-6-3-16,3 0 1 16,4-3 0-16,0 2-1 15,0 2-1-15,1 1 0 16,-2 1-1-16,2-1 2 16,-3 4 0-16,-2-1 0 0,-4 1 0 15,-6 4 0 1,-2 4-1-16,-5 2 1 0,-2 4-1 15,-5 1 0-15,1 1 0 16,-2 0 1-16,0 0 0 16,0 0 1-16,0 0-1 15,0 0-1-15,0 0 0 16,0 5-1-16,-9 6 1 16,-7 5 0-16,-1 0 0 15,-5 2 1-15,-3 1 0 16,-1 1 0-16,-1-1 0 15,-1 1 0-15,1-6 0 16,2 1 0-16,2-3 1 16,7-1-1-16,3-4 0 0,2 0 0 15,3-3 0-15,3-1 0 16,2 0 1-16,1-3-1 16,2 0 0-16,0 0 0 15,0 0 0-15,0 0 0 16,0 0-1-16,9 0 1 15,9-4 5-15,7-7-2 16,5-7 2-16,3 1-4 16,1-4 0-16,4-4 0 15,2-1-1-15,-1-2 0 16,-2 1 0-16,-1 1 0 16,-5 5 0-16,-4 7 0 15,-5 3-1-15,-5 4 0 0,-4 3 0 16,-5 1 0-1,-4 2 0-15,-2 1 1 0,-2-1 0 16,0 1 0-16,0 0 1 16,0 0 0-16,-6 0-1 15,-11 8 0-15,-4 7 0 16,-7 5-1-16,-5 3 1 16,-7 5-1-16,-6 0 1 15,-1 0 0-15,1-1 1 16,3-2-1-16,4-4 0 15,8-3 0-15,10-7 0 16,6-2 1-16,7-7-1 0,7 1 0 16,1-3 0-16,0 0 0 15,0 0-1-15,0 0 1 16,0 0-1-16,0 0 1 16,0 0-2-16,0 0 1 15,0 0 0-15,0 0-4 16,0 0-20-16,0 0-42 15,22-10-48-15,-4-8-69 16,6-2-97-16</inkml:trace>
  <inkml:trace contextRef="#ctx0" brushRef="#br1" timeOffset="16938.59">21130 7927 206 0,'0'0'79'0,"0"0"-47"16,0 0 25-16,0 0-1 16,0 0-19-16,0 0-13 15,-5-5 5-15,5 9-1 16,0 13-6-16,3 10 4 15,7 9 11-15,1 5-12 16,3 2-2-16,2-2-5 16,-1-2-1-16,0-5-7 0,-2-3-3 15,1-6 1 1,-5-5-3-16,0-6-1 0,-2-7-2 16,-4-4 0-16,1-3-1 15,-4 0 0-15,0 0 0 16,0 0-1-16,0-8 0 15,0-14 6-15,0-7-3 16,-7-7-3-16,-6 1-5 16,-2-1 0-16,0-1-1 15,0 1 1-15,3 2 1 16,2 5 0-16,1 8 3 16,4 4 1-16,1 9 0 15,1 2 1-15,3 6 0 0,-2 0-1 16,2 0 0-1,0 0 0-15,0 4 1 0,0 20 1 16,0 13 1-16,2 9 5 16,8 2 2-16,2 0 0 15,-1-1 2-15,-2-2 2 16,-1-1-3-16,1-8 0 16,-1-6-8-16,1-7-1 15,-3-8-1-15,0-2 0 16,-2-3-1-16,1-2 0 0,-1 1 0 15,-1-4-1 1,-3-2 0-16,3-1-6 0,-3-2-28 16,0 0-52-1,0-10-50-15,0-16-67 0</inkml:trace>
  <inkml:trace contextRef="#ctx0" brushRef="#br1" timeOffset="17260.99">20970 8163 202 0,'0'0'79'16,"0"0"-30"-16,0 0 32 0,0 0-17 16,0 0-26-16,0 0-5 15,19 15 9 1,4-12-3-16,6 2-3 0,-1 3-4 15,2 1-3 1,-2 1-6-16,2-2-8 0,0 0-3 16,-2-2-7-16,2-2-1 15,-3-1 0-15,-2-2-1 16,-5 1-1-16,-6-1-2 16,-3 0-2-16,-5-1-1 15,-3 0-12-15,-2 0-23 16,-1 0-30-16,0 0-54 15,0 0-84-15</inkml:trace>
  <inkml:trace contextRef="#ctx0" brushRef="#br1" timeOffset="18011.25">21340 7943 105 0,'0'0'139'0,"0"0"-108"16,0 0 36-16,0 0-9 15,0 0-20-15,0 0-8 16,-34 10 7-16,29-2-2 15,-2 6-11-15,0 3 2 0,-2 3 1 16,-1 7-7-16,-1 5-2 16,-1 5-1-16,-3 2-1 15,1 4 1-15,0-2 1 16,3-2-5-16,2-1-3 16,3-8-5-16,2-7 0 15,2-7-2-15,1-4-2 16,1-5-1-16,0-2 3 15,0-2 0-15,0-3 0 16,0 0-1-16,0 0 0 16,0 0 3-16,0 0 4 15,0 0-3-15,1-11-3 0,13-13 4 16,2-10-7-16,3-7 7 16,2-3-7-16,0 2 0 15,0 3-1-15,-3 5-1 16,-5 3-2-16,0 7-3 15,-6 4-3-15,-3 6 4 16,-2 7 2-16,-2 4 4 16,0 3-1-16,0 0 1 15,0 0 0-15,-5 15-2 16,-8 6 0-16,-2 11 2 16,-3 6 0-16,-3 8 1 0,-1 9 0 15,-2 2 2 1,2-3 2-16,5-7 3 0,5-10-2 15,6-11-1-15,3-13-3 16,3-5 0-16,0-8-1 16,0 0 1-16,0 0-1 15,3-9 0-15,10-10 8 16,3-8-1-16,-2-3-6 16,-2-2-2-16,-1 1-7 15,-2 5-21-15,-5 7-26 16,1 7-54-16,-4 9-75 15,-1 3-184-15</inkml:trace>
  <inkml:trace contextRef="#ctx0" brushRef="#br1" timeOffset="19840.22">18587 8444 118 0,'0'0'56'0,"0"0"-2"16,0 0 0-16,0 0 19 15,0 0-28-15,0 0-7 16,-10 8 6-16,10-8-9 15,0 0-5-15,0 0-3 16,0 0-2-16,0 2-4 16,0-2-6-16,0 0-3 15,0 0 4-15,0 0-4 16,6 0 1-16,9 0 1 16,3 0-3-16,3 0-2 0,3 0-3 15,4-9 1-15,0-1-2 16,4-3-1-16,1-2 3 15,1-4-5-15,2-4-1 16,-2 0 0-16,4-8 0 16,2 0 0-16,-3-6 1 15,2-2-2-15,1 1 0 16,-3 1 1-16,4 5 0 16,-4 0-1-16,4 3 1 15,-2 2-1-15,-3 2 0 16,-1 2 0-16,-4 1 0 15,0-1 0-15,-1 2 0 0,-2 1 0 16,-1 3 0 0,-1 1 0-16,-1 1 0 0,-2 1 0 15,2 3 0-15,-1-1 0 16,1 3 0-16,-1-1 1 16,-3 0-1-16,0 1 0 15,-3-1 0-15,1-1 0 16,0 1 0-16,-1-1 0 15,-1 0-1-15,-2 2 1 16,-1 1 0-16,-3 1 0 16,-3 1 1-16,-1 2-1 15,-3 1 0-15,-1 2 0 16,2-2-1-16,-1-1 1 16,2-1 1-16,1 2-1 0,-4-1 0 15,4 1 0-15,-4 0 0 16,0 3 0-16,0 0 0 15,-3 0 0-15,0 0 0 16,0 0 0-16,0 0 0 16,0 0 0-16,0 0-1 15,0 0-2-15,0 0-30 16,0-1-66-16,0 0-39 16,0 1-79-16</inkml:trace>
  <inkml:trace contextRef="#ctx0" brushRef="#br1" timeOffset="20688.03">19577 7638 173 0,'0'0'85'0,"0"0"-46"16,0 0 43-16,0 0-12 15,0 0-19-15,0 0-12 16,-35 21 5-16,35-19-4 16,0-2-12-16,0 0-5 0,0 1-4 15,0 2-7-15,3 0 2 16,8 1 0-16,1 0-6 15,6-1 0-15,4 1 3 16,2-2-3-16,6-1-3 16,1-1-1-16,5 0-1 15,-3 0-3-15,-2 0 2 16,-1 0-1-16,-6 0 0 16,-2 0 0-16,-4 0-1 15,-6 0 1-15,-4 0-1 16,-1 0 0-16,-6 0 3 15,-1 2 0-15,0 0 2 0,0 1 5 16,0 6 4 0,0 0-5-16,0 8-1 0,-1 5-3 15,-8 3 1 1,0 4-2-16,-2 6 1 0,-2 0-1 16,1-2-1-16,2 0 2 15,1-6-3-15,4-6 1 16,2-5-2-16,2-2 0 15,-1-5-1-15,1 0 1 16,1-5-1-16,-2 2 1 16,2-3-1-16,-1-1 1 15,1 1 0-15,-2-1 0 16,2-2-1-16,0 1 0 16,-1-1 0-16,1 1 0 0,0 1 0 15,0-2 0 1,0 0 1-16,0 0-1 0,0 0 0 15,0 0 0-15,0 0 0 16,0 0 0-16,0 0 0 16,0 0 0-16,0 0 0 15,0 0 0-15,0 0 0 16,0 0 1-16,0 0-1 16,0 0 0-16,0 0 0 15,0 0 0-15,0 0 0 16,0 0 0-16,0 0 0 15,0 0 0-15,0 0-1 16,0 0-1-16,0 0-5 16,0 0-20-16,0 0-65 15,0 0-81-15,-2 0-174 0</inkml:trace>
  <inkml:trace contextRef="#ctx0" brushRef="#br1" timeOffset="55514.54">22507 7629 57 0,'0'0'145'16,"0"0"-131"-16,0 0 11 16,0 0 18-16,0 0-11 15,0 0-4-15,0 0 11 16,0 0 8-16,-8-1-11 16,8 1-11-16,0 0 4 15,0 0-1-15,0 0-1 0,0 0-2 16,0 0 6-1,0 0-4-15,0 0-3 0,0 0-6 16,0 0-3-16,0 0-6 16,0 0-3-16,0 0-1 15,0 0-1-15,0 0-1 16,0 0 1-16,0 0-2 16,0 0-1-16,0 0-1 15,0 1 1-15,2 4 0 16,4-1 3-16,5 3 0 15,-2-1-1-15,2 1 2 16,0-1-3-16,2 1 0 16,-1-2-1-16,2 2-1 15,0-1 2-15,0 0-1 0,-1-2 0 16,-2 0-1 0,-2 0 0-16,0 0 1 0,0 0 0 15,1 1-1-15,2 0 1 16,-2 0 1-16,1 0-2 15,-1 0 0-15,-1-1 0 16,-1 0 0-16,2 0 0 16,-2-2 0-16,-1 3 0 15,2-2-2-15,0 0 2 16,0-1 2-16,-1 1-2 16,-1-1 0-16,2 1 1 0,-3 0-1 15,0 1 1 1,-2-3-1-16,2 4 1 0,0-4-1 15,0 2 0-15,0 1 0 16,0-1 0-16,3 1 0 16,-2 0 1-16,1 0-1 15,1-1 1-15,0 3-1 16,-2-2 0-16,2 1 0 16,-1 0 1-16,1 0-1 15,0-1 0-15,0 2 2 16,2-2-2-16,0 0 0 15,-2-2 0-15,0 2 0 16,-2 0 1-16,2-1-1 16,0-1 0-16,0 1 0 0,-1-1 0 15,-2 2 0-15,-2-2 0 16,1 1 0-16,0-3 0 16,1 4 0-16,-1-2 0 15,-2-1 0-15,3 2 0 16,-4-2 0-16,1 1 0 15,1 2 0-15,-1-1 0 16,1 0 0-16,1-2 0 16,-2 2 0-16,1-1 0 15,-1 0 0-15,2 1 2 16,2-1-2-16,1 1 0 16,-1 1 0-16,1-1 0 15,0 1 0-15,-2 0 0 0,2-2 0 16,-2 1 0-1,0-1 0-15,0 0 0 0,-3 1 0 16,0-3 0-16,-2 1 0 16,1 0 0-16,-1-1 0 15,-1 2 0-15,2-1 0 16,-1-1 0-16,2 1 0 16,0 0 0-16,0 1 1 15,3 1-1-15,-3 0 0 16,2-1 0-16,-2 0 0 15,1 1 0-15,-1 0 0 16,-1-3 0-16,1 1 0 0,-3 0 0 16,1-1 0-16,-1 2 1 15,0-2-1-15,0 0 1 16,0 0-1-16,0 0 0 16,0 0 0-16,0 0-3 15,0 0-34-15,0 0-20 16,0 0-35-16,0 0-39 15,0 0-95-15</inkml:trace>
  <inkml:trace contextRef="#ctx0" brushRef="#br1" timeOffset="56466.7">23292 7870 33 0,'0'0'144'0,"0"0"-99"15,0 0 13-15,0 0-1 16,0 0-4-16,0 0-13 16,0-17 2-16,-3 15-3 15,0 1-9-15,1 0 2 0,-2-1 2 16,2 1 2-1,-1-1-7-15,0 2-8 0,2-1 2 16,-1 1-5-16,1 0-3 16,-2 0-2-16,3 0-1 15,0 0-3-15,0 0 0 16,0 0-3-16,0 0 0 16,0 0 2-16,0 0 0 15,0 0-2-15,0 0-1 16,0 0-3-16,0 0-2 15,0 0-2-15,0 1 1 16,6 11 1-16,6 0 0 16,1 1 3-16,1-4-3 15,-2 3 0-15,-1-4 1 0,-2 1-1 16,1-2 0-16,-4 0-1 16,-1-4-1-16,0 1 0 15,-5-1 1-15,1 1 1 16,-1 1 1-16,0 0 0 15,0 2 2-15,-4 3 4 16,-9 2 1-16,-6 3-3 16,-4-4-2-16,-4 1 1 15,-5-3-2-15,1-3 1 16,-3-3 2-16,2-2-2 16,7-1-1-16,4 0 0 0,8 0-1 15,4 0 1 1,2 0-1-16,4 0-1 15,0 0 0-15,3 0 0 0,0 0 0 16,0 0-2-16,0 0 0 16,0 0-3-16,0 0-9 15,0 0-12-15,0 0-32 16,0 0-37-16,0 0-82 16,13 2-81-16</inkml:trace>
  <inkml:trace contextRef="#ctx0" brushRef="#br1" timeOffset="57507.7">23696 9245 156 0,'0'0'64'0,"0"0"-5"15,0 0 7-15,0 0-4 16,0 0-7-16,0 0 0 16,0 0 2-16,0 0-10 15,0 0-11-15,0 0 0 16,0 0-6-16,0 0-7 15,0 0-2-15,0 0-5 16,0 0-1-16,0-5-9 16,6-2-2-16,6-6 7 0,7-1-5 15,1-4-1-15,2-1-3 16,2-1 1-16,-3 2-1 16,1 0-2-16,-2 2 1 15,-4 2-1-15,0 1 1 16,-3 1-1-16,-2 3 0 15,-3 0 0-15,-2 4 0 16,-2 1 0-16,-1-1 1 16,0 3-2-16,-1 0 2 15,2 2-2-15,-2 0 1 16,-2 0-1-16,0 0 0 16,0 0 0-16,0 0-10 15,0 0-31-15,0 0-21 0,0 0-47 16,0 0-47-1,0 2-77-15</inkml:trace>
  <inkml:trace contextRef="#ctx0" brushRef="#br1" timeOffset="57936.16">23772 8990 14 0,'0'0'286'16,"0"0"-244"-16,0 0 19 0,0 0 5 16,0 0-12-16,0 0-13 15,-15-10 5-15,15 10-5 16,0 0-15-16,0 0-10 16,0 0-4-16,0 6 2 15,4 11 16-15,9 8-6 16,3 7-5-16,4 1-2 15,-3-4-1-15,0-4-3 16,-5-4-4-16,-2-4-3 16,-1-3-3-16,-3-3-1 15,0-4-1-15,-2-2 0 16,-2-2-1-16,-1 0 1 16,1-3-1-16,-2 0 0 15,0 0-1-15,0 0-1 16,0 0-12-16,0 0-29 0,0 0-29 15,0 0-28-15,0-1-13 16,0-9-27-16,0-4-5 16,-3-3-17-16,-5-3 98 15,1-1 59-15</inkml:trace>
  <inkml:trace contextRef="#ctx0" brushRef="#br1" timeOffset="58259.07">23872 8982 85 0,'0'0'99'0,"0"0"-46"15,0 0 10-15,0 0 17 0,0 0-9 16,0 0-8 0,-13-58 3-16,13 58-1 0,0 0-22 15,0 0-14-15,0 0-2 16,-3 5-8-16,-2 12-11 16,4 14 17-16,1 10-9 15,0 4 1-15,0-3-5 16,0-9-2-16,0-3 0 15,0-4 0-15,0-2-4 16,0-4-1-16,0-3-1 16,1-3-3-16,2-4 0 15,-1-1-1-15,-2-4 0 16,0-1-1-16,0-2-6 16,0-2-19-16,0 0-39 15,0 0-44-15,-6 0-39 0,-2 0-61 16,-2-3-77-16,-3-5 249 15</inkml:trace>
  <inkml:trace contextRef="#ctx0" brushRef="#br1" timeOffset="58699.43">23699 9194 272 0,'0'0'64'0,"0"0"21"16,0 0 1-16,0 0-20 15,0 0-12-15,0 0-8 16,-6 0-11-16,6 0-10 0,0 0-8 16,0-1 4-1,13-2 8-15,4 2-6 0,7 0-14 16,4 1-3-16,2 0 2 16,3 0-3-16,-3 1-3 15,-4 3-1-15,1 0 1 16,-7 0 0-16,-1-2-2 15,-4 1 1-15,-2-1 0 16,-3 0 1-16,-4-1-2 16,-1 1 2-16,-3-2-1 15,-2 0 0-15,0 0 0 16,0 0 1-16,0 0-1 16,0 0 0-16,0 0 1 15,0 0-2-15,0 0 3 16,0 0-2-16,0 0 0 0,0 0 0 15,0 0 0 1,0 0-1-16,0 0-3 0,-6 0-10 16,2 0-13-16,-1 0-35 15,-1 0-38-15,-2 0-56 16,-2 0-80-16</inkml:trace>
  <inkml:trace contextRef="#ctx0" brushRef="#br1" timeOffset="81709.12">26300 9858 122 0,'0'0'58'0,"0"0"-29"16,0 0 9-16,0 0 4 16,0 0-1-16,0 0-11 15,0 0 1-15,-14-19-7 16,14 19-6-16,0 0 0 16,0 0 3-16,0 0-2 15,0-3 0-15,0 3-3 16,0 0 1-16,0 0-1 0,0 0-5 15,0 0-7 1,0 0-2-16,0 0-1 0,1-2 4 16,4-1 4-16,4 1-4 15,2 2 1-15,3 0 3 16,-2 3-4-16,0 1 1 16,-3-4-4-16,-1 0 1 15,-2 0-1-15,-2-1 2 16,6-2 0-16,1 3-2 15,4 0 0-15,3 0 1 16,1 0-2-16,-1 0 0 16,-1 0 1-16,-2 0-2 15,-1-3 1-15,0-2-1 16,4 4 1-16,-2 1-1 16,4 0 0-16,-1 0 0 0,-1 0 1 15,0 0 0-15,-5 0-1 16,0 0 0-16,0-5 0 15,-2 2 1-15,4 3-1 16,-1 0 0-16,4 0 2 16,1 0-2-16,-2 0 0 15,3 0 1-15,-3-4 0 16,1-1-1-16,-2 2 1 16,1 0-1-16,0 2 0 15,1 1 2-15,2 0-2 16,-2 0 0-16,-2 0 0 15,-1-2 0-15,-2-1 0 0,-2 1 0 16,1-1 0-16,-2 1 0 16,-1 2 1-16,4-1-1 15,0 1 0-15,0 0 0 16,0-1 0-16,1-1 0 16,2 2 0-16,1-1 0 15,2 1 0-15,-1 0 0 16,1 0 0-16,1 0 0 15,-5 0 0-15,-1-2 0 16,0 0 0-16,-1-1 2 16,-1 1-2-16,2 1 0 15,-2 1 0-15,-2 0 0 16,2 0 0-16,-1 0 0 0,-4 0 0 16,0 0 0-1,-1 0 0-15,0-3 0 0,-1 1 0 16,1 2 0-16,-1 0 0 15,2 0 0-15,-3 0 0 16,-1 0 0-16,-1 0 0 16,-1-1-3-16,1 0-2 15,1-2-17-15,1 1-55 16,5 2-50-16,-3-10-69 16</inkml:trace>
  <inkml:trace contextRef="#ctx0" brushRef="#br1" timeOffset="82939.03">26500 8174 167 0,'0'0'41'0,"0"0"-5"0,0 0 13 15,0 0-2-15,0 0-17 16,0 0-6-16,-8-11 5 15,10 11-6-15,1 0-9 16,0-2 14-16,7-9-7 16,3 1-5-16,8 3-5 15,7 3-5-15,7 2-2 16,5 2 9-16,5 0-4 16,3 0-4-16,-1 0-1 15,0 0-1-15,-3 0-1 16,-5-3-2-16,-3-6 3 15,-3-2-3-15,-6 1 0 0,-5 0 0 16,-4 3-3-16,-2 7-7 16,-4 0-49-16,-3 0-58 15,-3 4-64-15</inkml:trace>
  <inkml:trace contextRef="#ctx0" brushRef="#br1" timeOffset="84070.85">24861 6925 170 0,'0'0'43'0,"0"0"-12"0,0 0 16 15,0 0-7-15,0 0-13 16,0 0-5-16,9 0-3 16,-9 0-8-16,3 0-5 15,0 0 1-15,0 0 8 16,2 0 0-16,-2 0-6 15,1 0 4-15,1 0 0 16,2-1-1-16,0-1-1 16,1 1-4-16,1 0 1 15,1-1-1-15,2-1 0 16,3 1-1-16,-4-1 0 0,2 0-1 16,0 2-1-16,0-2-3 15,0 0 1 1,-3 0-2-16,1 3 3 0,2-2-2 15,-1 2-1-15,3-2 3 16,2 0-2-16,2 2 1 16,0 0-2-16,2-1 2 15,0 0-2-15,-3 0 1 16,3-1-1-16,-2 1 0 16,-2-1 0-16,0 1 2 15,-3-1-2-15,-1 2 0 16,-2-1 0-16,-4 1 0 0,1 0 0 15,-2 0 0 1,-3-1 0-16,1 1-2 0,-2 0 2 16,1 0-16-16,-3 0-69 15,0 0-90-15,0 2-113 16</inkml:trace>
  <inkml:trace contextRef="#ctx0" brushRef="#br1" timeOffset="85391.93">20906 10333 161 0,'0'0'54'16,"0"0"-8"-16,0 0-1 15,0 0 1-15,0 0-8 16,0 0-13-16,0 0-7 15,0 0-3-15,0 0-8 0,0 0 0 16,0 0 7-16,0 0-2 16,2 0-8-16,8 0 2 15,5 0 12-15,8 0-2 16,5 0-2-16,3 0 1 16,6 0-7-16,1 0-2 15,0 0 0-15,6 0-4 16,-3 0 1-16,0-2-2 15,-5 0-1-15,-5-1 1 16,-4 2-1-16,-6 0 1 16,-8-1-1-16,-3 2 0 15,-5 0 0-15,-5 0 0 0,0 0 0 16,0 0 0 0,0 0 0-16,0 0 0 0,0 0-15 15,7-4-20-15,13-3-36 16,4-4-34-16,6-4-92 15</inkml:trace>
  <inkml:trace contextRef="#ctx0" brushRef="#br1" timeOffset="86919.18">24921 10312 47 0,'0'0'39'0,"0"0"-26"0,0 0 13 16,0 0 23-16,0 0-15 15,0 0-8-15,-37 18-3 16,35-13-6-16,1-3-4 15,1 1 0-15,-2-1 0 16,2 0-2-16,-1 0 5 16,1-1 0-16,0 1 3 15,0-1 3-15,0-1 0 16,-2 0 2-16,2 0 1 16,0 0-5-16,0 0-3 15,0 0 0-15,0 0 1 16,0 0-2-16,0 0-5 0,0 0-2 15,0 0 0 1,0 0-2-16,0 0-3 0,0 0-1 16,0 0 0-16,0 0 1 15,0 0 0-15,0 0-1 16,0 0-2-16,0 0 3 16,0 0 3-16,8 0-3 15,4 0 0-15,2 0-1 16,-1 0 0-16,0 1 0 15,-1-1 0-15,-3 0-2 16,1 0 1-16,1 0-1 16,1 0 0-16,-1 2 0 15,2-2 0-15,-2 2 0 16,0-1 0-16,-2-1 0 16,1 0 0-16,-1 0 0 0,0 0 2 15,3 0-3-15,0 0 3 16,0 0-3-16,0 1 0 15,-2 0 0-15,-2-1 0 16,-2 0 0-16,3 0 0 16,-2 0 1-16,1 0-1 15,3 0 0-15,0 0-1 16,0 3 1-16,0 0 0 16,-5-3 0-16,0 0 1 15,-1 0-1-15,-1 0 1 16,2 0-1-16,2 0 0 15,-2 0 0-15,3 0 0 0,-1 0-1 16,0 0 0 0,0 0 1-16,-2 0 0 0,0 0 1 15,1 0 0-15,-1 0 0 16,1 0-1-16,-1 0 0 16,-3 0 1-16,2 0-1 15,-5 0 1-15,0 0-1 16,0 0 0-16,0 0 0 15,1 0 1-15,2 0-1 16,2 0 0-16,-1 0 0 16,-2 0 0-16,1 0 2 15,-3 0-2-15,0 0 1 0,0 0 1 16,0 0-1 0,0 0 1-16,0 0 1 0,0 0-3 15,0 0 0-15,0 0-1 16,0 0 0-16,0-1-1 15,0-4 0-15,1 2-18 16,5-1-53-16,3 4-51 16,-2 0-113-16</inkml:trace>
  <inkml:trace contextRef="#ctx0" brushRef="#br1" timeOffset="106407.09">18847 1242 91 0,'0'0'17'0,"0"0"5"16,0 0 2-16,0 0 3 16,0 0 0-16,0 0-11 15,0 0-1-15,0 0 3 16,0 0-4-16,-28-15-5 15,28 14-4-15,0 1-1 16,-2-2-1-16,2 2-2 16,0 0 3-16,0 0-3 15,0 0 3-15,0 0 3 16,-1 0 4-16,1 0 4 16,-2 0-1-16,-1-1 0 0,0-1-3 15,-1 0 5-15,-2 0-7 16,0-1-3-16,2 2 9 15,-4 0-6-15,0-2-2 16,-2 2 5-16,1 0-5 16,-3 1 0-16,-1-2 4 15,2 0-3-15,1 1-1 16,3 1 0-16,-1 0 2 16,2 0-2-16,-3-1-4 15,3-1-2-15,-1 0 0 16,-1 0 0-16,-2 2 1 15,1-1 1-15,-3 1-2 0,-3 0 2 16,-2 0-1 0,-2 0-1-16,-1 0 3 0,-2 0-1 15,-3 0 0-15,0 0 2 16,-2 0 1-16,-1 1-1 16,-2 5-1-16,2 0-1 15,-2-1-2-15,4-1-1 16,-1 1 1-16,3 0 0 15,2-1-1-15,2 2 0 16,1-5 2-16,3 2-1 16,1-2-1-16,1-1 0 15,0 3 0-15,-2 0 0 16,-3-1-1-16,-1 0 1 0,0 1 0 16,-4 0-2-16,0 3 2 15,-1 0 0-15,0-1 0 16,0 1-1-16,-1 1 1 15,0-2 0-15,3 1 0 16,3-1 0-16,-1-1 1 16,0-2-1-16,3-1 0 15,-4 2 0-15,0 1 0 16,2-1 0-16,-2 1 0 16,1 2 0-16,3 0 0 15,-1-2 0-15,0 1-1 16,2 0 1-16,-4 0 0 0,2-1 0 15,2 2 0-15,-2-1 0 16,2 1 0-16,0-1-1 16,0 1 1-16,1 1 0 15,2-3 0-15,1 0 0 16,2-1 0-16,4 0 0 16,-2 1 0-16,3-4 0 15,2 2 1-15,1-1-1 16,1-1 0-16,2 0 0 15,0 0-1-15,0 0 1 16,0 0 0-16,0 0 0 16,0 0 0-16,-1 0 0 15,1 0 0-15,0 0 1 16,0 0-1-16,-2 1-1 16,0 1 1-16,-1-2 0 0,0 3 0 15,-4 0-1-15,1 1 0 16,0 0 1-16,0-1 0 15,2 0-2-15,0-2 2 16,1 1-1-16,3-1 1 16,0 1-1-16,-2-2 1 15,2 0 0-15,0 0 0 16,0 0 0-16,0 0 0 16,0 0 0-16,0 0 0 15,0 0 0-15,0 0 0 16,0 0 0-16,0 0 0 15,0 0 0-15,0 0 0 0,0 0-1 16,0 0 1-16,0 0 0 16,0 0-1-16,0 0 1 15,0 0 0-15,0 0-2 16,0 0 2-16,0 0 0 16,0 0 0-16,0 0 0 15,0 0 0-15,0 0 0 16,0 0-1-16,0 0 1 15,0 0 1-15,0 0-1 16,0 0 0-16,0 0 0 16,0 0 0-16,0 0 0 15,0 0 0-15,0 0 0 16,0 0-1-16,0 0 1 16,0 0 0-16,0 0 0 15,0 0 0-15,0 0 0 0,0 0 0 16,0 0 0-16,0 0 0 15,0 0 0-15,0 0 0 16,0 0 0-16,0 0 0 16,0 0 0-16,0 0 0 15,0 0 0-15,0 0-1 16,0 0 1-16,0 0 0 16,0 0 0-16,0 0 0 15,0 0-1-15,0 0 1 16,0 0 0-16,0 0-4 15,0 0 1-15,0 0 2 16,0 0 0-16,0 0 1 0,0 0 0 16,0 0 0-16,0 0 0 15,0 0 0-15,0 1 0 16,0-1 0-16,0 1 0 16,0-1 0-16,0 0 0 15,0 1 0-15,0-1 0 16,0 0 0-16,0 0 0 15,0 0 0-15,0 2 0 16,-2 2-1-16,1 2 1 16,-2 0 0-16,1-1 0 15,-1 0 0-15,0 0 0 16,0 3-1-16,0 1 1 16,0 2 0-16,-2-1 1 0,2-3-1 15,0 0 0-15,1-4 0 16,2 0 0-16,-1-2 0 15,1 1 0-15,0-2 0 16,0 0 0-16,0 0 0 16,0 0 0-16,0 1 0 15,-2 1 0-15,2-2 0 16,0 1 0-16,0 0-1 16,0-1 1-16,0 1 0 15,0-1 0-15,0 0 0 16,0 2-1-16,0 1 0 15,0 2 1-15,0-3 0 0,0 1 0 16,0-1 0-16,0 3 0 16,0-1 0-16,0 3 0 15,0-1-1-15,0-1 1 16,0 0 0-16,0-1 0 16,0-3 0-16,0 1 0 15,0 1 0-15,0 1 0 16,0-1 0-16,0 2 0 15,0 3 0-15,0-3 0 16,0 1 0-16,0-1 0 16,0-2 0-16,0 0 0 15,0-2 0-15,0 2 0 16,0-2 0-16,0 3 0 16,0-2 0-16,0 1 0 0,0 0 1 15,0 1-1-15,0 0 0 16,0 0 0-16,0 2-1 15,0 0 1-15,0 0 1 16,0 2-1-16,0 2 0 16,0 0 0-16,0 2 0 15,0 1 0-15,0-2 0 16,0 3 0-16,0-1 0 16,3 0-1-16,0 1 1 15,-1 1 0-15,2 1 1 16,0 0-2-16,1-2 1 15,-1-1 0-15,2-1 0 0,0-2-1 16,-1 0 1-16,1-1 0 16,-2 0 0-16,2 0-2 15,-1 1 2-15,1-3 0 16,-3 1 0-16,0-1 0 16,2 0 0-16,-2 2 0 15,2-2 0-15,0-1 2 16,-1 0-4-16,1 1 2 15,-1 0 0-15,2-1 0 16,-3 1 0-16,1-1 0 16,1 0 0-16,-2-1 0 15,2 2 0-15,-2-1 0 0,2 2 0 16,0 1 0 0,1 2 0-16,0 0 0 0,0 1 0 15,2-1 0-15,0-1 0 16,0 3 0-16,1-3 0 15,-1 2 0-15,0 0 0 16,1-2 0-16,-3 3 0 16,4-4 0-16,-4 0 0 15,2 0 0-15,1 0 0 16,-2 0-1-16,2 1 1 16,0 0 0-16,3 3 0 15,-2 0 1-15,1-1-2 16,2 0 1-16,-1-1 0 15,0 0-1-15,0-3 1 0,0 2-1 16,3-1 1-16,-2-2-1 16,4 2 0-16,-1-2 1 15,1 0 0-15,1 0 0 16,1-1-2-16,0-1 1 16,2 1 1-16,2-1 1 15,2 1-1-15,3-1 0 16,4 1 0-16,2-2 0 15,2 2 2-15,0-2-2 16,2-1-4-16,-4 1 4 16,-1-1 1-16,0 1-1 15,-1-1-1-15,0 2 0 16,0-1 1-16,-1-1 1 16,2 1 0-16,0-3-1 15,1 1 0-15,1-2 1 0,0 0 1 16,-1 0-2-1,2 1 3-15,-3 1-2 0,0-1-1 16,0-1 1-16,0 1-1 16,-4 1 0-16,1-2 0 15,2 1 0-15,0-1 3 16,1 0 0-16,2 0-2 16,1 0-1-16,-2 0 0 15,3 0 0-15,-3 0 1 16,-1 0 0-16,-2 0 0 0,1 0-1 15,-2 0 0 1,-1 0 0-16,0 0 0 0,2 0 0 16,0-1 0-1,1 1 0-15,-1-2 1 0,0 1 0 16,1 0 0-16,-4 1-1 16,-1 0 1-16,-4-2-1 15,0 1 0-15,1-2-3 16,-2-1 2-16,3-1 2 15,-2 4 1-15,1-2 3 16,0 0-4-16,-3 2-1 16,-2-3 0-16,0 2 0 15,1-1 1-15,-1 1-1 16,2-1 2-16,0-2-1 16,0 2 1-16,-2-1-2 0,-4 1 0 15,0-1-2-15,-1-1 1 16,-1 0 1-16,1 1 0 15,-4 0 2-15,2-1 2 16,-3-2 3-16,0 1-4 16,-1-3 3-16,0 3-4 15,0-2-2-15,-1-2 3 16,-1 0 2-16,3-3-2 16,0 0-1-16,0-3 4 15,0-2-4-15,0-1 0 16,-2-2 0-16,1 2 1 15,1-4-1-15,-2 0-1 0,1 0 0 16,-2 1-1 0,2 1 1-16,-3-2-1 0,0 2 2 15,-1-1-2-15,-1-1 1 16,0 3 1-16,-1-3-1 16,-1 4-1-16,1-1 1 15,-1 0-1-15,2-1 1 16,-2 3 0-16,2 0-1 15,-3-1 1-15,2 1-1 16,-2-3 2-16,0 0 1 16,0 1-2-16,0 3-1 15,0 1 4-15,0 2-3 16,0-3 3-16,-3 1 0 0,-3-4-2 16,2 1-1-1,-1-1 0-15,1 0 0 0,-1-3 0 16,-1 2-1-16,3-1 3 15,-3 0-2-15,3 2 1 16,-1 3 1-16,-1-1 1 16,-1 3 1-16,0-1 3 15,-1 2-2-15,1 1 1 16,-3-3-5-16,-3-1 3 16,0-1 1-16,0-1-4 15,-3 3 1-15,3 2 9 16,-1 2-2-16,1 0-6 15,0-1-2-15,-1 2 1 16,-1-2 0-16,-1 1-1 0,2 0-2 16,0-2 3-16,-1 2-1 15,2 3-1-15,-4-2 0 16,2-1-1-16,1 3 1 16,-1-1 0-16,-2 2-1 15,-1-1 0-15,-2 1 1 16,0 2 0-16,-1-2 0 15,2 3-1-15,2 0 5 16,-3 1-2-16,1 0-3 16,3 0 0-16,-3 1 2 15,0 2-1-15,0-2 0 16,1 0 1-16,1 0 6 16,1 2-7-16,-1 0 1 0,-2-1-1 15,0 1 0 1,-1-2-1-16,4 1 1 0,-3 1-1 15,0 0 0-15,3 1 0 16,0-2 0-16,0 1 1 16,0 1-1-16,-3 0 1 15,0 0-1-15,1 0 0 16,-3 0 0-16,1 0 0 16,-5 0 1-16,3 0-1 15,0 0 0-15,-3 1 0 16,2 5 1-16,0 0-1 15,-1-1 0-15,1 2 0 0,1-1 0 16,3-1 0-16,-1 1 0 16,1-1 0-16,3 1 0 15,-1-1 1-15,2 0-1 16,0 1 1-16,-2 1-1 16,1-1-1-16,0 1 1 15,2-3 1-15,-2 3-1 16,3-1 0-16,-3-2 1 15,3 0 1-15,1 0-2 16,0-1 0-16,0 3 0 16,0-1 0-16,0-1 0 15,2 0 0-15,3-1 0 16,3-1 0-16,-1-2 1 16,2 0-1-16,2 0 0 0,0 0-1 15,0 0-2-15,0 0 1 16,0 0-8-16,0 0-43 15,0 4-61-15,0 10-57 16,-3 9-120-16</inkml:trace>
  <inkml:trace contextRef="#ctx0" brushRef="#br1" timeOffset="166422.56">20242 3918 28 0,'0'0'77'0,"0"0"-72"16,0 0 5-16,0 0 35 16,0 0-15-16,0 0-5 15,0 0 7-15,0 0 4 16,-59 0-3-16,59 0-6 15,0 0-4-15,0 0-3 16,0 0-4-16,0 0 6 16,-2 0-3-16,2 0-9 15,0 0 2-15,0 0 0 16,0 0 1-16,0 0-7 16,0 0-4-16,0 0-1 0,0 0 1 15,0 1 1 1,10 3 1-16,5 0 2 0,3 0 3 15,-1 0-4-15,2 0 3 16,2 0-4-16,2 1 1 16,2-1-2-16,5 2 5 15,1-2 1-15,3 0-3 16,1 2-1-16,3 0 4 16,0 1-3-16,-1 0-2 15,0-1 2-15,-4-1-2 16,0-1-1-16,-3 0-1 15,1-1 0-15,1 0 4 0,-3 0-2 16,1-3 2 0,0 3 0-16,0-1-3 0,1 2-1 15,-1-2 0 1,0 1-1-16,-2 0 0 0,2 0 0 16,0 1 0-16,-2 0 0 15,-1 0-1-15,-2-2 0 16,3 1 1-16,-2-2-1 15,1 1 1-15,1 0-1 16,-2-2 2-16,0 0 0 16,0 0 1-16,0 0-2 15,2 2 2-15,-1-2-1 16,1 0-1-16,0 0 0 16,0 0-1-16,2 3 0 15,-1-3 0-15,0 0 0 0,1 0 0 16,3 0-1-16,0 0 2 15,0 0 0-15,0 0 0 16,0 0-1-16,-1 0 1 16,-3 0-1-16,-3 0 0 15,-2 0-1-15,-3 0 1 16,-3-3-1-16,-2 3 0 16,-2-2 1-16,1 1 0 15,-3 0 0-15,0-1 0 16,0 1-1-16,-3-1 2 15,-2 2-1-15,3 0 1 16,-4 0-1-16,0 0 0 0,1 0 1 16,-4 0-1-16,0 0 0 15,1 0 1-15,-3 0-1 16,2-1 0-16,-1 1 0 16,-1 0 0-16,2 0 0 15,-1 0-1-15,-1 0 1 16,2 0 0-16,-1-2 0 15,-2 2 0-15,0 0 0 16,0 0 1-16,0 0-1 16,0 0 1-16,0 0-1 15,0 0 1-15,0 0 0 16,0 0 1-16,0 0-2 16,0 0 0-16,0 0 1 15,0 0-1-15,0 0 1 16,0 0 0-16,0 0-1 0,0 0 0 15,0 0 1-15,0 0 0 16,0 0-1-16,0 0 1 16,0 0-1-16,0 0 0 15,0 0 0-15,0 0 0 16,0 0 0-16,0 0 0 16,0 0-1-16,0 0 1 15,0 0-1-15,0 0 1 16,0 0-3-16,0 0-1 15,0 0-3-15,0 0-8 0,0 0-22 16,0 0-38 0,0 0-76-16,0 0-109 0</inkml:trace>
  <inkml:trace contextRef="#ctx0" brushRef="#br1" timeOffset="181836.59">14040 8122 9 0,'0'0'65'0,"0"0"-33"15,0 0-12-15,0 0-1 16,0 0 1-16,0 0-8 15,0 0-3-15,0 0 6 16,-10-1 4-16,7 0-2 16,0-1-1-16,3 1 0 15,0 1-1-15,0 0-1 16,-2 0-4-16,1 0-2 16,-2 0 3-16,-2-3-7 15,-1-2 8-15,-1 0 1 0,0 1-5 16,4 2-2-16,0 2-1 15,1 0 1-15,-2-1 2 16,-3-4-3-16,-1-2-3 16,0 0 9-16,1 0-3 15,2 3-3-15,-1 2-2 16,1 0 3-16,-3-1-3 16,2-3-3-16,-3 1 1 15,3-2-1-15,-3 3 1 16,2-2-1-16,-1 0 2 15,-1-1-2-15,2 1 0 16,-2-1 2-16,1 0-2 16,-2 3 2-16,2 1-1 0,1-1-1 15,-1 0 2-15,-2-2 0 16,1 0-2-16,-2-1 0 16,0 0 1-16,0-1-1 15,1 0 0-15,-1 2 1 16,1-1-1-16,-1 2 1 15,-3-3-1-15,-2-1 8 16,0 1 2-16,3 1-7 16,-2 1-1-16,4 1 3 15,0 1 2-15,-1-2-3 16,-1 0-1-16,0 0 2 16,3 1-2-16,-1-2 1 0,-1 2-2 15,2-1 0 1,-2 3 2-16,3-3-3 0,-2 0-1 15,1 2 1-15,0-4 0 16,-4 2 0-16,1-1 1 16,-2 0-1-16,0 0 0 15,0-3 0-15,-1 0-1 16,2 0 1-16,-2-2-1 16,5 0 0-16,1-1 0 15,-5 1 0-15,0-1 2 16,-3-1-1-16,-1 3-1 15,2 0 1-15,-2-2-1 16,2-1 0-16,0 1-1 16,2-1 2-16,-2 4 0 15,2 0-1-15,-1 2 0 0,-1 1 1 16,0-2 1-16,2 2 1 16,-5-2-3-16,3 0 1 15,-2 0-2-15,0 2 2 16,3 1-1-16,1 4 4 15,3-1 0-15,-1-1-2 16,2 0-1-16,2-1 2 16,-3 3-1-16,3-3 0 15,-1 2-1-15,-2-1 0 16,3 1-1-16,0-1 0 16,0 1 1-16,5 0-1 15,-2 0 0-15,1 1 0 0,-1 0 0 16,0-1 0-16,3 3 0 15,2-1 0-15,1 1 0 16,0 0 0-16,0 0 0 16,0 0 0-16,-2 0 0 15,2 0-3-15,0 0-1 16,0 0 2-16,0 0 1 16,0 0 0-16,0 0 1 15,0 0 1-15,0 0-1 16,0 0 0-16,0 0 0 15,0 0 0-15,0 0-2 16,0 0 2-16,0 0-3 16,0 0-2-16,0 0-8 0,0 0-9 15,0 0-25 1,0-2-32-16,5-3 0 0,0-2-73 16</inkml:trace>
  <inkml:trace contextRef="#ctx0" brushRef="#br1" timeOffset="182496.42">12941 7730 70 0,'0'0'55'16,"0"0"-23"-16,0 0-1 15,0 0 6-15,0 0-18 16,0 0-3-16,-27 6 9 0,27-6 12 16,0 0-8-1,0 0-8-15,0 0-3 0,0 0-1 16,0 0 0 0,0 0 2-16,0 0-9 0,-2 0 2 15,-1 0-2-15,-3-8-3 16,-1-3 0-16,-2-2-4 15,3-1 2-15,-1-2 0 16,-1-4-3-16,2-3-1 16,0-2 1-16,0-2 0 15,2-1-2-15,-2-2 2 16,0 3 2-16,0 7 0 0,1 5-3 16,1 8 3-1,2 2 0-15,1 3 6 0,-1-2-4 16,2 3-4-16,0 1-1 15,0 0-1-15,0 0 0 16,0 0 4-16,5-1 2 16,10-3-2-16,6 0-4 15,6 1 1-15,4-1 1 16,2-2-2-16,0-1 0 16,1 2-6-16,1 0-54 15,0 5-30-15,-1 0-61 16,-1 0-106-16</inkml:trace>
  <inkml:trace contextRef="#ctx0" brushRef="#br1" timeOffset="184220.42">10270 7779 13 0,'0'0'13'15,"0"0"-1"-15,0 0-8 0,0 0-3 16,0 0-1 0,0 0-2-16,37-5 2 0,-37 5 0 15,0 0 3 1,0 0-3-16,2 0 9 0,-2 0 12 16,0 0 6-16,0 0 2 15,0 0 6-15,0 0-7 16,0 0-5-16,0 0-5 15,-3 0 3-15,-4 3 6 16,1-2-6-16,1 2 6 16,-3-1-12-16,1 3 3 15,-5-1-9-15,2 1-2 16,-5 2 4-16,0 2 2 16,-6 2-4-16,0 4 1 15,-3 0 5-15,-3 3-3 0,-4 3 2 16,0 2 0-16,-4 0-10 15,-3 1 7-15,0-1-2 16,1 2 0-16,0-1-3 16,-1 1-2-16,1-1 1 15,3-1 1-15,3-1-1 16,-2-1-3-16,0 0-1 16,-3 0-1-16,3-4 1 15,2-2-1-15,4-4 1 16,5-4 2-16,7-2 1 15,3-2-1-15,6-1-2 16,0-2 0-16,3 0-1 16,-2 0 2-16,4 0-1 0,-2 0-1 15,-3 1 0-15,0-1 0 16,0 1 1-16,0 1-1 16,-2-1 0-16,1 1 0 15,0-1 0-15,1 1 0 16,1-1 0-16,1-1 0 15,2 3 0-15,-2-3 0 16,4 0 0-16,0 0 0 16,0 0-1-16,0 0-2 15,0 0 0-15,0 0-18 16,0 0-29-16,0 0-42 16,0 0-60-16,0-12-35 0</inkml:trace>
  <inkml:trace contextRef="#ctx0" brushRef="#br1" timeOffset="184632.27">9429 7964 29 0,'0'0'174'0,"0"0"-140"16,0 0-2-16,0 0 8 16,0 0-8-16,0 0-6 15,-8 0 6-15,8 11-4 16,0 10-12-16,0 14-2 15,0 11 1-15,0 12 13 16,6 5-11-16,3 1-3 16,1-5-2-16,3-9-2 15,0-13-1-15,0-8-3 16,1-12-3-16,1-3 0 16,0-7-3-16,1-7-1 15,6 0 1-15,-2-4-1 0,5-15-20 16,-1-6-74-16,-2-1-88 15</inkml:trace>
  <inkml:trace contextRef="#ctx0" brushRef="#br1" timeOffset="187894.7">10497 4772 92 0,'0'0'16'0,"0"0"2"15,0 0 6-15,0 0-8 16,0 0-3-16,0 0 3 15,0 0 15-15,-84 0-9 0,66 0-2 16,-1 2-6 0,-3 3-1-16,-2 2-1 0,-2 5-10 15,-2 0 2-15,-2 3-3 16,-3 4-1-16,0 5 1 16,-2 5-1-16,-2 3 0 15,-1 7 1-15,1 2-1 16,-3 3 0-16,1 1 0 15,0 0 0-15,5 5 0 16,-2 2-1-16,-3 2 1 16,2 2 0-16,-2 2 0 15,2 3 0-15,-3 0 0 16,1 2 0-16,0 0 0 16,4-1 0-16,3-1 0 15,0 0 0-15,4-1 0 0,1 3 0 16,2 5 0-16,0 0 0 15,3 0 0-15,0-6 1 16,1-1-1-16,3-6-1 16,-1 1 1-16,3-2 0 15,1-2 0-15,-3-1 1 16,6-2-1-16,1-2-1 16,1-6 1-16,6-5 0 15,-1-6 0-15,5-3 0 16,0-5 1-16,0-3-1 15,0-4-1-15,0-1 1 16,5-1 0-16,-2-1 0 0,-2-4 0 16,1 0 0-1,-1-3 1-15,1-1-1 0,-2 0 0 16,0-1 0-16,0-2 0 16,2 0 0-16,0-1-1 15,-2 0 0-15,0 0-3 16,0 0-1-16,0 0-31 15,0 0-25-15,0 0-28 16</inkml:trace>
  <inkml:trace contextRef="#ctx0" brushRef="#br1" timeOffset="188360.6">9068 6674 29 0,'0'0'99'15,"0"0"-84"-15,0 0 0 16,0 0 0-16,0 0-13 15,0 0-1-15,-30 23 2 16,30-9 5-16,0 4 3 16,0 5 7-16,12 1 11 0,3 3-7 15,1-1-9-15,5 1-1 16,-2-4-3-16,2-3-2 16,-3-5-2-16,-3-4 5 15,-1-2 0-15,-4-4-5 16,-4-2 1-16,0-1 1 15,-2 1-1-15,1-2-3 16,2 2 2-16,-1-2-3 16,0-1 1-16,2 0-3 15,2 0 0-15,2 0 0 16,3-13-2-16,6-6-1 16,-2-10-5-16,5-6-35 15,2-7-47-15,-3-8-33 0</inkml:trace>
  <inkml:trace contextRef="#ctx0" brushRef="#br1" timeOffset="189342.77">10210 4707 104 0,'0'0'19'16,"0"0"7"-16,0 0 14 15,0 0-9-15,0 0-7 16,0 0 6-16,-24 0-3 15,24 0 0-15,0 0-4 16,0 0-2-16,0 0-1 16,0 0-13-16,0 0-3 15,0 0-4-15,0 0 0 16,0 0-1-16,0 0-1 0,0 0 2 16,0 0 3-1,8 0-1-15,4 0-1 0,4 0 0 16,5 0-1-16,2 0 1 15,5 0-1-15,3 0 3 16,2 0-2-16,0 0 1 16,-3 0-2-16,-2 0 1 15,-2 0-1-15,-6 0 1 16,-3 0-1-16,-2 0 3 16,-5 0-1-16,-5 0-2 15,-2 0 2-15,-3 0-1 16,0 2 7-16,0 2 8 15,0 8-2-15,-3 8 2 16,-8 10-12-16,-5 4 0 0,-1 2-4 16,1 5 2-1,-1-1-2-15,3 1-7 0,0-3-36 16,1-4-46-16,1-5-40 16,-3-2-10-16</inkml:trace>
  <inkml:trace contextRef="#ctx0" brushRef="#br1" timeOffset="200857.62">16502 11829 75 0,'0'0'57'0,"0"0"-24"0,0 0-14 16,0 0-2 0,0 0 4-16,0 0-9 0,0 0-4 15,0 1 7-15,0-1 5 16,0 0 2-16,0 0 2 16,0 0 1-16,0 0-7 15,0 0-4-15,0 0-2 16,0 0 0-16,0 0-2 15,0 0-1-15,0 0 0 16,0 0 0-16,0 0 1 16,0 0-2-16,0 0-1 15,0 0-4-15,0 0 0 16,0 0-3-16,0 0 3 0,0 0-1 16,0 0 1-16,0 0 5 15,0 0 2-15,0 0-1 16,-2 0-3-16,2 0-3 15,-1 0-2-15,1 0-1 16,0 0 1-16,0 0-1 16,0 0 0-16,0 0 0 15,0 0 0-15,0 0 0 16,0 0 0-16,0 0 1 16,0 0 0-16,0 0 2 15,-3 0 0-15,3 0-1 16,-2 0-2-16,1 0 0 15,1 3 0-15,-3-1 0 16,3 0 0-16,-1 2 0 0,-1 1 0 16,-1-1 0-16,2 2 0 15,-1-2 0-15,1 0 1 16,-1-4-1-16,1 2 0 16,-1-1 0-16,2-1 0 15,0 0 0-15,0 0 0 16,0 0 0-16,0 0 0 15,0 0 0-15,0 0 0 16,0 0 0-16,0 0 0 16,0 2 0-16,0-2 0 0,0 0 0 15,0 1 0 1,0-1 0-16,-1 1 0 0,1 1 0 16,-2 1 0-16,0 3 0 15,1-2 0-15,-1 3 0 16,-1-2 0-16,2 1 0 15,-3-1 0-15,2-2 0 16,1 1 0-16,1 3 0 16,0 0 0-16,-2 0 0 15,2 0-1-15,-1 1 2 16,1-1-2-16,-2 1 1 16,2 0 0-16,0-1 0 15,0 0 0-15,0-3 0 16,0 2 0-16,0 2 0 15,0-1 0-15,0 1 0 16,0 2 0-16,-1-3 0 16,1 2 0-16,0 1 0 0,-2-1 0 15,2 3 0-15,-3 2 0 16,2 2 0-16,-2 2 0 16,-2-1 0-16,4-3 0 15,-2 0 0-15,0-1 0 16,2 5 0-16,-3 3 0 15,1 2 0-15,2-5 1 16,-2-4-1-16,1-6 0 16,-1-1 0-16,2 4 0 15,-2 1 0-15,1 6-1 0,1-2 2 16,-1 2-2-16,1-1 2 16,1-1-2-16,-2-1 1 15,2 1 0-15,0 2 0 16,0 2 0-16,0 0 0 15,-2 1 0-15,2 3 0 16,0-1 0-16,-2-4 0 16,1 0 0-16,-1 1 0 15,1 10 0-15,1 2 0 16,0-4 0-16,0-7 0 16,-2-3 0-16,1 2 0 15,-1 3 0-15,2 3-2 16,-1 1 2-16,-1 3 0 15,1-1 0-15,-1 0 0 16,1-1 0-16,-1-3 0 16,-1-4 0-16,1 2 0 15,1 0 0-15,1-1 0 0,0 1-1 16,0-2 1-16,0 0-1 16,0-4 1-16,0 1 0 15,0 1-1-15,0-1 0 16,0 2 1-16,0-3 0 15,0-2 0-15,0-1 0 16,0-1 0-16,0 0 0 16,0-2 0-16,0 0 0 15,0-1 0-15,0-1 0 16,0-1 0-16,0-2 0 0,-2 0 0 16,0 0 0-16,0-2 0 15,2 0 0-15,-1 0 1 16,1-1-1-16,-2-1 0 15,2 0 1-15,-1 0-1 16,-1-1 0-16,1-1 1 16,-1 1-1-16,2 1 1 15,0-1-1-15,0-1-1 16,0 0 0-16,-1 0-16 16,-1 0-32-16,1 0-38 15,-2 0-78-15</inkml:trace>
  <inkml:trace contextRef="#ctx0" brushRef="#br1" timeOffset="202487.79">16207 13309 3 0,'0'0'120'0,"0"0"-93"16,0 0 0-16,0 0 2 15,0 0 0-15,0 0-5 16,-13-25 2-16,13 25-2 15,0 0-2-15,0 0-7 16,0 0 5-16,0 0-7 16,0 0-9-16,0 1 3 15,2 4 8-15,6 3-1 16,-1 2-8-16,3 0 2 16,-1 2 0-16,2 1 0 15,-1-2-1-15,-1 3-1 16,2-2-1-16,-3-1-2 15,-2-1 0-15,2-2 1 0,-3-1-2 16,-1 0 0 0,2-2 1-16,-5-3 0 0,-1 1 0 15,2-3 0-15,-2 0 2 16,0 3 1-16,0-3 0 16,0 0-1-16,0 0 0 15,0 0 0-15,0 0 0 16,0 0-2-16,0 0 0 15,0 0-1-15,0 0 0 16,0 0-1-16,0 0 0 16,0 0-1-16,1-4 0 15,4-1 0-15,1-6 3 0,3-3-2 16,3-4 4 0,0-4 0-16,2 2-4 0,0-3-1 15,0 2 1-15,2 3-1 16,-4 0 1-16,1 4-1 15,-5 3 0-15,-1 3 0 16,-2 1 0-16,-1 6 0 16,-1-2 0-16,-3 3 2 15,0 0-2-15,0 0 0 16,0 0 2-16,0 0 2 16,0 0-2-16,0 0 1 15,0 0 0-15,0 0-1 16,0 0-2-16,-3 1-1 0,-9 5 0 15,0 2 0 1,-7 5-2-16,-3 1 3 0,-3 3 5 16,-4-1-3-16,-1-1-2 15,1-4 3-15,3-3-3 16,5-3 4-16,4-4-4 16,4 0 1-16,7 1 0 15,3-2-1-15,2 0 0 16,1 0-1-16,0 0 1 15,0 0-4-15,0 0 2 16,0 0-1-16,0 0 2 16,0 0 0-16,0 0 1 15,0 0 2-15,1-2-2 16,7-3 1-16,3 1-1 0,0 0 1 16,-1-1-1-16,4 1 0 15,-2 1 0-15,-2 1 0 16,-1 0 0-16,-3 0 0 15,-1 2 0-15,-2 0 0 16,-2 0 0-16,-1 0 1 16,0-2-1-16,0 1-1 15,0-1 0-15,0 2-3 16,0-1 3-16,0 1 0 16,0-4 2-16,0-4 2 15,0 1-1-15,0 0-2 16,0 4 1-16,0 3-1 15,0 0 0-15,0 0-3 0,0 0-6 16,6 5 3 0,4 6 6-16,2 2 2 0,0-1 2 15,-3-2-2-15,-1-4-1 16,1-3-1-16,1-3-11 16,-1 0-41-16,0-3-89 15,-4-19-83-15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36.1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2563 126 1121,'0'0'9625,"-28"-17"-4169,-164-12-3106,-65-14-798,194 30-1305,-1 3-1,-94-4 0,-133 15 285,123 1-343,81-2-191,-433 15 68,446-7-93,0 2 1,0 4 0,1 3-1,-134 50 1,198-63 19,1 0 0,-1 1 1,1 0-1,0 0 0,0 1 0,1 0 0,-1 1 0,2-1 0,-1 1 1,1 1-1,0-1 0,0 1 0,1 0 0,0 1 0,0-1 1,1 1-1,0 0 0,-3 10 0,0 7-9,1-1 0,1 1 0,1 0 0,2 1 0,0 38 0,2-65-52,0-26-4480,0 19 4026,0 0 0,-1 0 0,0 0 0,0-1 0,0 1-1,-1 0 1,0 0 0,-1 1 0,0-1 0,0 0 0,0 1-1,-1 0 1,0 0 0,-6-8 0,-32-35-3796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39.4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2461 233 1345,'0'0'8819,"-8"-7"-7740,-27-19 679,0 2 0,-43-23 0,37 26-1633,-2 2 0,0 2-1,-1 2 1,0 1 0,-1 3 0,0 1-1,-59-4 1,-396 7-321,391 8 147,-30 9-431,-266 51 0,224-28 543,135-25-64,0 2 1,-64 22-1,90-24-23,0 0 0,1 2 1,0 1-1,0 0 0,1 1 0,1 1 0,-26 24 1,41-35 23,-28 26-3,2 1 0,-39 52 1,59-70-3,1 0 1,1 1 0,0-1-1,0 1 1,1 0 0,1 1-1,0-1 1,1 1 0,0 0 0,1 0-1,0 0 1,1 15 0,1-6 7,1 0 1,1 0-1,1 0 1,1 0-1,8 27 1,11 44 131,-15-56-11,20 58 1,-23-83-83,0-1-1,0-1 1,1 1 0,0-1-1,1 0 1,0 0 0,0-1-1,1 0 1,13 11 0,15 12 3,2-1 0,2-2 1,0-2-1,2-2 1,1-1-1,1-3 0,0-1 1,2-3-1,53 14 0,41 0 37,0-6-1,2-7 1,221 1-1,223-19 42,-498-7-98,-1-4 0,0-4-1,116-36 1,-101 25-7,-55 16-42,0-3 0,-1-2 1,71-33-1,-103 41 34,-1-1 1,0-1 0,0 0-1,0-1 1,-1 0 0,-1-1-1,0 0 1,0-1-1,-1 0 1,0 0 0,-1-1-1,-1-1 1,0 1 0,-1-1-1,6-16 1,1-5 3,-5 13 15,0 1 0,-2-1 0,0 0 0,-1-1 0,-2 1 0,0-1 0,0-28 0,-3 26 47,-1-1 1,-1 1-1,-1 0 1,-1 0-1,-2 0 1,0 0-1,-2 1 1,-1 0-1,0 0 1,-2 1-1,-24-41 1,16 34 2,-2 2 0,-1 1 0,-2 0 0,0 2-1,-1 0 1,-2 2 0,-1 1 0,0 1 0,-2 1 0,0 1 0,-1 2 0,-1 1 0,-56-21 0,27 16-312,-98-20 0,119 34-2419,-74-4-1,44 10-2845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41.9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2471 100 4036,'0'0'881,"-17"-1"-54,-192-32 2602,73 10-1915,-353-19 209,-2 43-872,444 2-857,0 2 1,0 3 0,1 1 0,0 2 0,1 2 0,0 3 0,1 1 0,1 2 0,0 2 0,-63 42-1,58-30-2,1 2 0,2 2 0,1 2 0,3 2 0,1 2 0,2 1 0,2 2 0,-38 64 0,51-70 6,3 1 0,1 1-1,1 1 1,3 0-1,-18 88 1,21-57 5,3 0 0,2 141 0,9-177 29,2 0 0,2 0-1,1 0 1,22 63 0,66 141 103,-77-203-128,1-2 0,2 0 0,2-1 0,1-1 0,2-2 0,1 0 1,2-2-1,64 54 0,16 10-17,145 119-59,-194-170 49,2-2 0,98 51 0,33-5 1,265 82 1,-373-146 21,0-5 0,2-3 0,0-4 0,0-3 0,1-5 0,155-12 0,-140-3 20,148-35 1,97-47 8,-330 88-31,100-30 44,-2-6-1,196-98 0,-234 92-130,-3-3-1,-2-3 0,122-117 0,-174 149 52,-1 0 0,-1-2 0,-1 0 0,-1-1 0,-2 0-1,0-2 1,-1 1 0,-2-2 0,0 0 0,-2 0 0,-1-1-1,-2-1 1,0 1 0,-2-1 0,-1 0 0,0-33 0,3-403 403,-6 430-321,-2 0 0,-1 0 1,-2 0-1,-1 1 0,-2-1 1,-17-50-1,-6 2 210,-4 1 1,-47-82-1,52 115-27,-3 1 0,-1 1 0,-2 1 0,-52-50 0,38 49 29,-2 2 0,-2 2-1,-1 3 1,-3 2 0,-1 2 0,-1 4 0,-2 1 0,-2 4 0,-98-30 0,124 46-205,0 3-1,0 1 1,-1 2 0,0 1-1,0 2 1,0 2 0,0 2-1,0 1 1,0 1 0,1 3 0,-1 1-1,2 1 1,-1 2 0,1 2-1,1 2 1,-42 23 0,45-20-911,-46 34 1,66-41-1134,0-1 0,0 2 0,-13 17 0,-5 11-7059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8:51.7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1313,'0'0'12385,"25"5"-11226,278 37 1392,774-29-645,-679-15-1714,395 5-50,95 0-368,-294-7-6128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3.0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1 1121,'0'0'12924,"-6"1"-11477,-14 4 0,15-4 480,5 3-1043,0 6-4478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2.8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23 3427,'0'0'10917,"-7"-5"-9561,-27-13 8514,34 19-9697,-4 18 2043,4 31-3859,0-42 2553,2 114-627,22 144 0,-11-139-154,8 51 14,-20-172-147,-1-5 4,0 1 0,0 0 0,0-1 0,0 1 1,1-1-1,-1 1 0,0 0 0,1-1 0,-1 1 0,1-1 0,-1 1 1,1-1-1,0 1 0,0-1 0,0 1 0,0-1 0,0 0 0,0 1 1,0-1-1,0 0 0,0 0 0,0 0 0,1 0 0,-1 0 0,1 0 1,-1 0-1,2 0 0,-2-1 43,1-81-9845,8 36 3444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3.9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223 405 1185,'0'0'15396,"-9"-1"-13944,-29-4-224,29 3 1201,16 2-1650,25-1-505,1-2-1,-2-1 0,1-1 0,41-13 0,124-51-11,-120 41-187,777-230 235,-796 247 1067,-53 26-795,10 42-336,-2 2 0,6 68 0,0 125-110,-11-120-22,-3-47-26,20 167 299,-24-251-372,-1 0 1,0 0-1,1 0 1,-1 0-1,0 1 1,0-1-1,0 0 1,0 0-1,0 0 0,0 1 1,0-1-1,0 0 1,0 0-1,0 0 1,-1 1-1,1-1 1,0 0-1,-1 0 1,-1 2-1,-19-1 287,3-3-347,-54 3 88,0 4 1,-103 20-1,-137 50-12,188-42 29,-1-6 0,-151 15 0,194-36-29,0-4 0,0-3-1,-144-20 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4.7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400 34 4036,'0'0'8045,"0"-5"-6422,-5-22 8517,-22 26-9235,4 4-585,0 1 1,1 1 0,0 1-1,0 0 1,0 2 0,-27 14-1,20-9-343,-10 5 76,29-12-41,0-1 0,0 0 0,-1-1-1,1 0 1,-1 0 0,0-1 0,1-1 0,-23 3 0,32-5-50,83-5-17202,-66 2 15663,-1 0 0,0-2 0,0 1 0,0-2 0,23-11 0,-4 0 1187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5.5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939 0 6342,'0'0'9849,"-4"0"-8263,-4 1-1005,0-1 0,0 1 0,0 1 0,0-1 0,0 1 0,-8 4 0,-9 5 367,-45 26 0,49-24-491,-1-1 1,-40 16-1,-274 78 1144,318-98-1558,1 1-1,1 1 1,0 0-1,0 1 1,-24 21-1,-18 13-35,12-18 30,33-20-24,0 0 1,1 1-1,-15 12 1,25-16-20,0 0 1,0 0 0,1 0 0,-1 0-1,1 1 1,0-1 0,0 0 0,0 1-1,1-1 1,0 1 0,0-1 0,0 1-1,0-1 1,0 1 0,3 5 0,-2 9-13,-2 1-57,-1 0-1,-1 0 1,-1-1-1,0 1 1,-1-1-1,-10 22 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5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2 407 4164,'-2'0'14069,"9"0"-13441,46-3-12,0-3 0,60-13 1,10-1 299,1097-65 1262,-643 50-2149,-421 16-33,255-63 0,-375 71-69,0-1 0,60-31-1,-28 6-2556,-67 37 2386,0 0 0,-1-1 0,1 1 0,-1 0 0,1-1 1,0 1-1,-1-1 0,1 1 0,-1-1 0,1 1 0,-1-1 0,0 1 1,1-1-1,-1 0 0,0 1 0,1-1 0,-1 0 0,0 1 1,0-1-1,1 0 0,-1 1 0,0-1 0,0 0 0,0 1 1,0-1-1,0 0 0,0 1 0,0-1 0,0 0 0,0 1 1,0-1-1,0 0 0,-1 1 0,1-1 0,0 0 0,-1 0 1,-4-12-6489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6.4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107 220 5830,'0'0'7810,"-18"1"-5259,-56 3-2076,60-3 2719,23-1-2520,25-1-554,261-75 1140,-184 44-1164,24-7-48,131-32-5,-253 68-38,-11 2 6,0 0 1,0 1 0,0-1-1,0 1 1,0 0-1,1 0 1,-1 0 0,0 0-1,0 0 1,0 0-1,3 1 1,-22 34 3106,13-25-3083,0 0 1,1 1 0,0-1 0,1 1-1,0 0 1,1 0 0,0-1 0,0 1-1,1 0 1,1 0 0,0 0 0,0 0-1,1-1 1,1 1 0,-1 0 0,2-1-1,0 0 1,0 0 0,0 0 0,1 0-1,1-1 1,13 18 0,64 50 1,-65-63-30,-1 1 0,0 0 0,-1 1 0,-1 1-1,-1 1 1,19 28 0,-31-43 18,0 0-1,-1 0 1,1 0 0,-1 0-1,0 1 1,0-1 0,0 0-1,0 0 1,0 1 0,-1-1-1,0 0 1,1 1-1,-1-1 1,0 1 0,-1-1-1,1 0 1,-1 1 0,1-1-1,-1 0 1,0 1-1,0-1 1,-1 0 0,1 0-1,-1 0 1,1 0 0,-1 0-1,0 0 1,0-1 0,0 1-1,-1-1 1,1 1-1,-1-1 1,1 0 0,-6 4-1,-9 4-1,1 0-1,-1-2 1,-1 0-1,0 0 0,-20 4 1,14-4-246,-190 54-3460,67-32-1650,7-6-1773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7.2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3 833,'0'0'16591,"-1"0"-16475,0-1-1,0 1 1,1 0-1,-1-1 1,0 1-1,0 0 1,1 0-1,-1 0 1,0-1-1,0 1 1,0 0-1,1 0 1,-1 0-1,0 0 1,0 1-1,0-1 1,0 0-1,-1 1 1,2 1 8,0 0 1,0 0-1,1 0 1,-1 1 0,0-1-1,1 0 1,-1 0-1,1 0 1,0 0 0,0 0-1,-1 0 1,3 2-1,1 8 328,52 198 3341,-30-68-6059,-23-124-606,2-7-2990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7.9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5862,'0'0'11402,"35"28"-10377,-20 7 417,3 6-289,-1 4-449,-1-4-447,1-4-193,-1-3-32,1-8-32,-7-6-1121,-1-3-1602,-5-4-3170,-4 0-3973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8.2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98 9257,'0'0'10314,"95"-45"-9962,-55 26-320,1 4-32,-6 4-1121,-10 4-1346,-10 7-704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38.7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4 9929,'0'0'9380,"-4"-2"-8077,3 1-1245,1 1 1,0 0-1,-1 0 1,1 0-1,-1 0 1,1-1 0,0 1-1,-1 0 1,1 0-1,-1 0 1,1 0-1,0 0 1,-1 0 0,1 0-1,-1 0 1,1 0-1,-1 0 1,1 1 0,0-1-1,-1 0 1,1 0-1,0 0 1,-1 0-1,1 1 1,-1-1 0,1 0-1,0 0 1,-1 1-1,1-1 1,0 0 0,0 0-1,-1 1 1,1-1-1,0 0 1,0 1-1,-1-1 1,1 1 0,0-1-1,0 0 1,0 1-1,0-1 1,-1 0 0,1 1-1,0-1 1,0 1-1,0-1 1,0 1-1,0-1 1,0 1 0,-2 40 1016,12 62-739,-7-86 48,49 422 1949,-43-462-2335,3-13 58,2 1-1,33-61 1,-44 91-71,0 1-1,0 0 0,1 0 0,-1 0 1,1 0-1,0 1 0,0-1 0,1 1 1,-1 0-1,1 0 0,-1 1 0,1-1 1,0 1-1,0 0 0,0 0 0,0 1 1,0-1-1,1 1 0,9 0 0,-13 2 2,-1 0 0,1 0 0,-1 1-1,1-1 1,-1 1 0,1-1-1,-1 1 1,0 0 0,0 0 0,0-1-1,0 1 1,0 0 0,0 0 0,0 0-1,-1 0 1,1 0 0,-1 0 0,1 0-1,-1 3 1,1-1 32,3 12 58,-1 1-1,-1-1 0,0 26 0,-2-25-4,1 1-1,7 30 1,5-17-1914,7-5-7802,-6-11-354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8.5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1 615 2787,'0'0'8167,"114"-119"-7910,-69 80-257,7-2-129,-2 2-1792,-4 3-4710</inkml:trace>
  <inkml:trace contextRef="#ctx0" brushRef="#br0" timeOffset="1">591 0 2851,'0'0'15951,"-10"104"-14830,18-53-705,5 7-416,-1 5-192,5 4-1634,-9 9-3202,-4 12-6535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4.8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1023 10602,'0'0'9679,"19"-28"-9034,17-21-267,2 1 0,2 2 0,68-61-1,428-305-23,-190 154-628,-239 183-420,-148 100 315,-1-2-1,0-3 1,-65 23-1,106-43 372,-4 3-714,-1-1 1,0 0-1,1 0 1,-1-1-1,0 0 1,-11 1-1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8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73 566 1698,'0'0'13618,"-7"-4"-11675,-30-16 6588,33 26-6360,4 16-2882,0-15 2721,0-42-2384,-1 18 225,1 12 153,0-1 0,0 1 0,-1-1 0,1 1 0,-1-1 0,0 1 0,-1 0 0,1 0 1,-1 0-1,0-1 0,-1 2 0,-4-9 0,4 50 701,5-5-668,2 0 0,2 0 1,0-1-1,3 0 0,0 0 1,27 57-1,-36-87-30,0-1-1,0 1 0,0-1 1,0 1-1,1-1 1,-1 1-1,0-1 1,0 1-1,0-1 1,1 1-1,-1-1 0,0 1 1,0-1-1,1 1 1,-1-1-1,1 1 1,-1-1-1,0 0 1,1 1-1,-1-1 0,1 0 1,-1 1-1,1-1 1,-1 0-1,0 0 1,1 0-1,-1 1 1,2-1-1,-2 0-33,-3-29 21,-1 0 65,-12-41-1,10 48-78,1-1 1,0 0-1,-1-45 0,6 60 27,0 0-1,0 0 0,-1 0 1,0 0-1,0 0 0,-1 0 0,0 0 1,0 1-1,-1-1 0,-3-7 1,5 14 9,1 0-38,4 76 268,54 122-171,-62-246 112,-7 13-187,3 0 0,0-1 0,3 0 0,1 0 0,1-57 0,3 93-6,0 0 0,0-1 0,0 1 0,0 0 1,0 0-1,0 0 0,0 0 0,1 0 0,-1 0 1,0 0-1,1 0 0,-1 0 0,1 1 1,-1-1-1,1 0 0,-1 0 0,1 0 0,-1 0 1,1 1-1,0-1 0,0 0 0,-1 0 0,1 1 1,0-1-1,0 1 0,0-1 0,0 1 1,0-1-1,0 1 0,0-1 0,0 1 0,0 0 1,0 0-1,0-1 0,0 1 0,0 0 0,0 0 1,0 0-1,0 0 0,0 0 0,0 0 1,0 1-1,0-1 0,0 0 0,2 1 0,1 0-5,0 0 0,0 0 0,0 1-1,0 0 1,0-1 0,0 1-1,0 1 1,0-1 0,5 5 0,4 8 16,0 1 0,-2 0 0,1 0 0,-2 1 0,10 21 0,15 26 61,-29-63-180,-2-10 73,-1-12 33,-3 21 5,33-186-253,-33 186 246,0-1 1,1 0 0,-1 0-1,0 0 1,0 0-1,0 0 1,1 0 0,-1 1-1,0-1 1,1 0-1,-1 0 1,1 0-1,-1 1 1,1-1 0,-1 0-1,1 0 1,0 1-1,-1-1 1,1 1-1,0-1 1,-1 1 0,1-1-1,1 0 1,-1 1 1,0 0 0,0 1 1,-1-1-1,1 0 0,0 1 1,0-1-1,-1 0 0,1 1 0,0-1 1,-1 1-1,1-1 0,0 1 1,-1 0-1,1-1 0,-1 1 0,1-1 1,-1 1-1,1 0 0,-1 0 1,1 0-1,22 52-38,-20-45 112,18 51-8,-14-35-27,2 1-1,22 40 0,-31-63-161,1-1 0,0 1-1,0-1 1,0 0 0,0 0 0,0 1-1,0-1 1,0 0 0,0 0 0,1 0 0,-1 0-1,0 0 1,1 0 0,-1 0 0,0-1 0,1 1-1,-1 0 1,1-1 0,-1 1 0,1-1-1,-1 0 1,1 1 0,0-1 0,-1 0 0,3 0-1,-1-1-502,1 1 0,-1-1-1,0 0 1,0-1-1,0 1 1,0 0-1,0-1 1,0 0-1,0 0 1,-1 0-1,5-4 1,35-42-8513,-24 21 6188,-11 14 2082,0-1 1,-1-1-1,6-18 0,4-46 1318,-9-3 4495,-9 2 9002,-9 92-12925,-1 14-498,0-1 0,2 1 0,1 1-1,1 0 1,1 0 0,2 1 0,0-1 0,0 43 0,5-69-509,-1 0-1,1-1 1,0 1 0,0 0 0,0 0 0,1 0 0,-1 0-1,0 0 1,0 0 0,0 0 0,1 0 0,-1 0 0,1 0-1,-1 0 1,0 0 0,1-1 0,0 1 0,-1 0 0,1 0-1,-1-1 1,1 1 0,0 0 0,0-1 0,-1 1 0,1 0-1,0-1 1,1 1 0,0 0-21,-1-1-1,1 0 1,0 0-1,0 1 1,-1-1-1,1 0 1,0-1-1,0 1 1,-1 0-1,1 0 1,0-1-1,0 1 1,2-2 0,1 0-62,0 0 1,0-1-1,0 1 1,0-1 0,-1 0-1,1-1 1,-1 1 0,0-1-1,5-5 1,-3-1-103,-1 0 0,0 0 0,-1-1 0,0 1 0,0-1 0,-1 0 0,-1 0 0,0 0 0,1-16 0,-3 24 53,4-6-1111,0 1 1,0-1 0,1 1 0,0 0 0,0 0 0,1 0 0,0 1 0,0 0 0,1 0 0,11-9 0,-4 1-804,12-10-205,-6 6-40,32-41 0,-26 15 3883,-24 40-683,0-1 1,-1 0-1,1 1 0,-1-1 1,0 0-1,0-9 1,-1 14-730,0 1 0,-1-1-1,1 1 1,0 0 0,0-1 0,0 1 0,0-1 0,0 1 0,-1 0-1,1-1 1,0 1 0,0 0 0,0-1 0,-1 1 0,1 0 0,0-1-1,-1 1 1,1 0 0,0 0 0,0-1 0,-1 1 0,1 0 0,-1 0-1,1 0 1,0-1 0,-1 1 0,1 0 0,0 0 0,-1 0 0,1 0-1,-1 0 1,0 0 9,-1-1 0,1 1 0,0 0 0,-1 0 0,1 1 0,0-1 0,-1 0 0,1 0 0,0 0 0,-1 1 0,1-1 0,0 1 0,0-1 0,0 1 0,-1 0 0,1-1 0,0 1 0,-1 1 0,-14 18 583,0 1 0,2 1-1,0 0 1,-17 41 0,28-56-600,-15 38 928,17-43-1066,0 0 0,1 1 0,-1-1 0,1 1 0,-1-1 0,1 1 0,0-1 0,0 1 0,0-1 0,0 1 0,0-1 0,1 1 0,-1-1 0,1 0 0,1 4 0,0-4-70,1-1-1,0 0 1,-1 0-1,1-1 1,0 1-1,0-1 1,-1 1-1,1-1 1,0 0-1,0 0 1,0 0-1,-1 0 1,1 0-1,3-1 1,5 0-207,1 0-58,0 0 0,0-1 0,0-1 0,0 0 0,15-6 0,-14 5 162,0 0 0,-1 0 0,1 1 0,0 1 0,21-1 0,-45 26 1858,-37 35-342,36-45-1096,1 1 0,0 0 0,1 0 0,-11 20 0,20-30-409,15-26-13192,7 2 6438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8.4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164 1 8808,'0'0'11131,"-13"18"-9508,6-8-1490,-69 108 2257,69-106-2098,0 1 0,1 0 0,1 0 0,0 1 0,0 0 0,2 0 0,0 0 0,-3 26 0,6-39-298,1 0-1,-1 0 1,0 0-1,1 0 1,-1 0 0,1 1-1,-1-1 1,1 0-1,0 0 1,-1 0-1,1-1 1,0 1-1,0 0 1,-1 0-1,1 0 1,0 0-1,0-1 1,0 1 0,0 0-1,0-1 1,0 1-1,0-1 1,1 1-1,-1-1 1,0 0-1,0 1 1,0-1-1,0 0 1,0 0-1,1 0 1,-1 0 0,2 0-1,50 0-536,-36 0 365,55 0 312,-78 38 522,-8-10-1136,-1-1 0,-2-1 0,-24 32 0,-8 12-6109,25-34 989,-3 1-1991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9.1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94 801,'0'0'13452,"118"-43"-13259,-70 24-193,-7 4-641,-5 2-1985,-18 10-3332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9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1 119 5413,'0'0'5894,"126"-96"-6695,-89 73-2658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9.8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1 9897,'0'0'11051,"-20"138"-9610,44-84-288,1-4-640,-2-9-385,-6-11-128,-5-6 0,-2-7-417,3 0-896,-1-2-1602,1-4-1921,-1 4-2147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0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0 5830,'0'0'11413,"-6"4"-10340,-10 7-503,16-11-557,0 0 0,0 1 0,0-1 0,0 0 0,0 0 0,0 0-1,0 0 1,0 0 0,0 0 0,-1 1 0,1-1 0,0 0 0,0 0 0,0 0 0,0 0 0,0 0 0,0 1 0,0-1 0,0 0 0,0 0 0,1 0-1,-1 0 1,0 0 0,0 0 0,0 1 0,0-1 0,0 0 0,0 0 0,0 0 0,0 0 0,0 0 0,0 0 0,0 1 0,0-1 0,1 0 0,-1 0-1,0 0 1,0 0 0,0 0 0,0 0 0,0 0 0,0 0 0,0 0 0,1 0 0,-1 0 0,0 0 0,0 0 0,0 0 0,0 0 0,0 0-1,1 0 1,-1 0 0,0 0 0,0 0 0,0 0 0,44-1 747,-35 0-839,37-2 122,60 3 0,-90 1-12,1 1 0,0 0 1,-1 2-1,0 0 0,0 0 0,31 15 0,-46-19 13,1 1 0,-1 0 1,1 0-1,-1 0 0,1 0 0,-1 0 0,0 1 0,1-1 0,-1 0 0,0 1 0,0-1 0,0 0 0,0 1 0,0-1 0,0 1 0,0 0 0,-1-1 0,1 1 0,0 0 0,-1-1 0,0 1 0,1 0 0,-1 0 0,0-1 0,0 1 0,0 0 0,0 0 0,0 0 0,0-1 0,-1 1 0,1 0 0,0 0 0,-1-1 0,0 1 0,1 0 0,-1-1 0,0 1 0,-1 1 0,-1 4 108,-1-1-1,0 0 1,0 0 0,0 0 0,-1 0 0,0-1-1,-11 9 1,8-7-202,0-1 0,0-1 0,-1 1 0,0-1 1,0-1-1,0 0 0,-1 0 0,0-1 0,1 0 0,-1-1 0,0 0 0,0 0 0,-14 0 0,22-2-202,0 0-1,0 0 1,-1-1 0,1 1 0,0 0 0,0-1-1,0 0 1,0 1 0,0-1 0,0 0-1,0 0 1,0 0 0,0-1 0,0 1-1,0 0 1,0-1 0,1 1 0,-1-1-1,-1-2 1,-20-38-6726,20 36 5922,-14-36-8692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1.0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1 180 961,'0'0'16912,"168"-79"-16720,-94 51-192,9-1-673,6 6-1569,6 8-1633,3 10-2371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1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229 0 4805,'0'0'9657,"-20"3"-6865,4-1-2110,8-2-445,0 1 0,0 0 0,1 0 0,-1 0 0,1 1 0,-1 0 0,1 1 0,0-1 0,-1 1 0,1 1 0,1 0 0,-1 0-1,1 0 1,-1 0 0,-7 8 0,6-2 55,1-1-1,0 1 1,0 1-1,1-1 1,0 1-1,1 0 1,0 0 0,1 1-1,0 0 1,1-1-1,1 1 1,-1 1-1,2-1 1,0 0-1,0 0 1,1 0-1,2 14 1,-2-25-292,0 0 1,0 0-1,0-1 0,1 1 1,-1 0-1,0 0 0,1 0 1,-1-1-1,0 1 0,1 0 1,-1 0-1,1-1 0,-1 1 1,1 0-1,0-1 0,-1 1 1,1-1-1,-1 1 0,1 0 1,0-1-1,0 0 0,-1 1 1,1-1-1,0 1 0,0-1 1,0 0-1,-1 0 0,1 1 1,0-1-1,0 0 0,0 0 1,0 0-1,0 0 0,0 0 1,-1 0-1,1 0 0,0 0 1,0-1-1,0 1 0,0 0 1,0-1-1,2 1-68,0-1 0,0 0 1,0 0-1,0 0 0,0 0 0,0 0 1,0-1-1,0 1 0,-1-1 0,5-3 0,-1-2-57,0 0 0,-1-1-1,0 1 1,0-1-1,-1 0 1,0-1-1,-1 1 1,5-15-1,12-74-192,-17 84 345,-3 12-28,0 0 0,0 0 0,0 0 0,0 1 0,0-1 0,0 0-1,1 0 1,-1 0 0,0 0 0,0 1 0,1-1 0,-1 0 0,1 0-1,-1 1 1,1-1 0,-1 0 0,1 1 0,0-1 0,-1 0-1,1 1 1,0-1 0,-1 1 0,1-1 0,0 1 0,0-1 0,-1 1-1,1 0 1,0-1 0,1 1 0,0 0-5,0 0 0,-1 0-1,1 0 1,0 1 0,0-1 0,0 1 0,0-1-1,-1 1 1,1 0 0,0-1 0,-1 1 0,4 2 0,43 39 19,-28-21 66,-1 1 0,-1 0 0,-1 2 0,-1 0 0,25 52 0,-36-64-17,0-1 1,-1 1 0,-1 1 0,0-1 0,0 0 0,-2 1 0,1 0 0,-2-1 0,1 1 0,-2-1-1,0 1 1,0 0 0,-1-1 0,-1 1 0,0-1 0,-6 17 0,2-13-267,-1 0-1,0 0 1,-1 0 0,-15 19-1,-28 22-3845,-1-10-3114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39.6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253 1 8968,'0'0'7325,"-1"18"-6274,1-14-1020,-4 37 786,3 0 0,2 0 0,5 41 1,11 11 592,-2-16-72,-4-1 0,3 97-1,-14-172-1262,-23-36 192,9 14-229,2 2-29,-2 1 0,1 0 0,-20-18 0,29 32-18,-1-1 1,0 1-1,0 1 0,-1-1 1,1 1-1,-1-1 1,0 2-1,0-1 0,0 1 1,0-1-1,0 2 0,0-1 1,0 1-1,-1 0 1,-10-1-1,13 3 13,1 0 1,-1 0-1,1 0 0,0 0 1,0 1-1,0-1 0,-1 1 0,1 0 1,1 0-1,-1 0 0,0 0 1,0 1-1,1-1 0,-1 1 1,1-1-1,0 1 0,0 0 1,0 0-1,0 0 0,0 0 1,1 0-1,0 0 0,-1 0 1,0 5-1,-5 12 49,0-1 0,-6 39 0,10-40-3,0 0 0,1 1 0,1-1 1,2 24-1,0-40-48,-1 0 0,1 0 0,-1 0 0,1 0 1,0 0-1,0-1 0,0 1 0,0 0 0,0 0 0,0 0 0,0-1 1,1 1-1,-1-1 0,1 1 0,-1-1 0,1 0 0,-1 1 1,1-1-1,0 0 0,0 0 0,0 0 0,0 0 0,-1 0 0,1-1 1,0 1-1,0-1 0,0 1 0,1-1 0,-1 1 0,3-1 1,9 1-17,0 0 0,0-1 0,19-1 0,-29 0 13,16-2-98,-1-1 0,0-1 0,0-1-1,0 0 1,0-2 0,-1 0-1,-1-1 1,22-14 0,50-23-5819,-43 29-723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9.4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1602,'0'0'15235,"0"10"-13526,5 71-155,3-1 1,4 0 0,25 89 0,-35-163-1647,0 0 0,0 0 0,1 0 0,0 0-1,0 0 1,0-1 0,5 7 0,-7-11-164,0 0-1,0 0 1,0 0-1,0 0 1,0 0-1,0 0 1,1 0 0,-1 0-1,0 0 1,1 0-1,-1-1 1,1 1-1,-1-1 1,0 1-1,3 0 1,-3-1-182,1 0-1,-1 0 1,0-1 0,1 1-1,-1 0 1,0 0 0,0-1-1,1 1 1,-1-1 0,0 1-1,0-1 1,1 0 0,-1 1-1,0-1 1,0 0 0,0 0-1,0 0 1,0 0 0,0 0-1,0 0 1,0-1 0,12-19-8723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29.7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 3203,'0'0'17585,"-4"93"-16240,25-46 96,4-6-1120,0-10-289,-5-3-32,-3-7-385,-5-2-1216,-3-6-1602,-3-2-1858,-6 6-3811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0.0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0 297 11531,'0'0'10442,"120"-88"-10058,-64 49-384,4-2-224,0 0-1698,-4 6-1345,-6 7-1505,-3 3-5446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0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47 14990,'0'0'4420,"12"-7"-3598,-6 3-717,41-23 210,-43 26-299,-1-1 0,0 1-1,1 0 1,-1 0 0,1 0 0,0 1 0,-1-1 0,1 1-1,0 0 1,-1 0 0,1 0 0,0 1 0,-1-1-1,1 1 1,5 1 0,-7-1-5,0 1-1,0 0 0,0-1 1,0 1-1,0 0 1,0 0-1,0 0 1,0 0-1,-1 0 0,1 1 1,-1-1-1,0 0 1,1 1-1,-1-1 1,0 1-1,-1-1 0,1 1 1,0 0-1,-1-1 1,1 1-1,-1 4 1,2 69 535,-3-54-350,1-9-101,-1 0-1,0 0 1,-2 0 0,1 0 0,-1 0 0,-9 21 0,-40 69 1951,49-96-1788,2-5 19,1-1-293,1-3-33,0-1 0,0 1-1,1 0 1,-1 0 0,1 1-1,0-1 1,-1 0-1,1 0 1,0 1 0,0-1-1,0 1 1,0 0-1,4-2 1,1-2-39,15-12-807,1 2 0,0 0 0,39-17 1,-44 24-803,0 2 0,1 0 0,24-5 0,7 4-5601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1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3555,'0'0'14670,"9"15"-12897,1 1-1312,0 1 1,-1 0-1,-1 0 0,-1 1 1,0 0-1,-2 1 1,0 0-1,5 33 1,-9-2-90,-1-25-366,1-1 0,6 36 0,-7-59-148,0 0 0,1 0 0,-1-1 0,0 1 0,0 0 0,1-1 0,-1 1 0,0 0 0,1-1 0,-1 1 0,1 0 0,-1-1 0,1 1 0,-1-1 0,1 1 0,-1-1 0,1 1 0,0-1 0,-1 1 0,1-1 0,0 1 0,-1-1 0,1 0 0,0 0 0,1 1 0,19-2-9208,-9-3-163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2.0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0 357 7751,'0'0'3588,"28"-11"-2985,-11 4-519,317-117 3227,211-9-1510,-265 72-1643,-257 55-127,1 1 0,-1 1-1,39-1 1,-60 5 22,-1 1 1,0 0-1,0-1 0,0 1 0,0 0 0,0 0 1,0-1-1,0 1 0,0 0 0,0 0 1,0 0-1,0 0 0,0 1 0,-1-1 0,1 0 1,0 0-1,-1 0 0,1 1 0,-1-1 0,1 0 1,-1 0-1,0 1 0,0-1 0,1 0 1,-1 1-1,0-1 0,0 1 0,0-1 0,-1 2 1,1 57 1419,0-44-1158,-4 76 236,3 52-184,2-128-340,1 0-1,0 0 1,1 0 0,1-1-1,1 1 1,11 26 0,9 3-4,3 0 0,48 60 0,-47-67-10,-1 1 1,-2 2-1,24 48 1,-46-80-4,0 0 0,-1 1 1,0-1-1,-1 0 0,0 1 1,2 18-1,-4-26-2,0 1 0,0 0-1,0 0 1,0 0 0,-1 0 0,1 0 0,-1 0-1,0 0 1,0-1 0,0 1 0,0 0 0,0-1-1,0 1 1,-1 0 0,1-1 0,-1 0 0,0 1-1,0-1 1,0 0 0,0 0 0,0 0 0,0 0-1,-1 0 1,1-1 0,-1 1 0,-2 1-1,-30 10-68,0-2 0,0-1 0,-1-2 0,-53 6 0,-7 2 25,-36 10 8,-267 48-19,281-58 210,-170 1 0,55-19-1642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2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1664 1 10122,'0'0'6454,"-26"11"-5958,-285 147 1079,-130 63-71,-137 77-536,511-258-878,-172 91 113,238-131-486,26-39-1057,-25 5-6608,4 23 3410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3.6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95 1986,'0'0'12785,"-2"28"-12422,2-27-356,-4 31 149,2-1 1,1 1-1,2-1 0,1 1 1,9 43-1,2-15 194,29 113 670,-37-155-855,1-1 0,1 0 0,1 0 0,0-1 0,1 0 1,1-1-1,15 19 0,-25-33-176,1 0 0,-1 0 0,1 0-1,-1 0 1,1 0 0,0 0 0,0 0 0,-1 0 0,1-1 0,0 1 0,0 0 0,0-1 0,0 1 0,0 0-1,0-1 1,0 1 0,0-1 0,0 1 0,0-1 0,0 0 0,0 0 0,0 1 0,0-1 0,0 0 0,0 0 0,0 0-1,0 0 1,1 0 0,-1 0 0,0 0 0,0 0 0,0-1 0,0 1 0,0 0 0,0-1 0,0 1 0,0-1 0,0 1-1,0-1 1,1 0 0,1-4-100,1 1 0,-1-1 0,0 0 0,0 0-1,-1 0 1,4-10 0,11-20 137,-10 26-36,0 1 0,1 0 1,1 0-1,-1 1 0,1 0 0,1 0 0,-1 1 0,1 1 0,0-1 0,0 2 0,1-1 1,-1 1-1,17-3 0,15-3 41,1 3 0,50-3 0,-55 6-28,977-134-300,-8-43-15,-586 105 854,229-46 566,-608 113-1166,-9 2-185,1 0 0,-1 3 0,45-2-1,-78 6 96,0 1 0,0-1-1,1 0 1,-1 0 0,0 1 0,0-1-1,0 0 1,0 1 0,1-1 0,-1 0-1,0 1 1,0-1 0,0 0-1,0 1 1,0-1 0,0 0 0,0 1-1,0-1 1,0 0 0,0 1 0,0-1-1,0 0 1,0 1 0,0-1-1,0 0 1,0 1 0,-1-1 0,1 0-1,0 1 1,0-1 0,0 0 0,0 0-1,-1 1 1,1-1 0,0 0-1,0 0 1,-1 1 0,1-1 0,0 0-1,-19 16-5686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34.1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95 18449,'0'0'1469,"30"5"-1379,46 4-45,1-3-1,152-7 1,728-102 1209,-947 102-1254,117-9 48,-139 24 454,-8 5-411,1 0 1,1 1-1,1 1 0,-22 36 1,31-43-51,1-1-1,0 2 1,2-1 0,-1 1 0,2 0 0,0 0-1,1 0 1,0 1 0,0 24 0,2-21-6,1-1 1,1 0-1,1 1 0,0-1 0,2 0 1,0 0-1,1-1 0,0 1 1,2-1-1,0 0 0,1-1 1,16 26-1,-15-28 0,8 15 143,21 47 0,-33-66-69,-1 1 0,-1 0 0,0 1 0,-1-1 0,0 0 0,0 1 0,-1-1 0,-1 16 0,-1-22-72,0 1-1,0-1 1,-1 0-1,1 0 1,-1 0-1,0-1 1,-1 1 0,1 0-1,-1-1 1,0 0-1,0 1 1,0-1-1,-1 0 1,1-1 0,-1 1-1,0 0 1,0-1-1,0 0 1,-5 3-1,-13 7-51,-1 0 0,-39 16 0,51-25-4,-47 20-921,-1-4-1,-1-2 1,-1-2 0,-74 8-1,54-15-3971,-97-1 1,68-8-3919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1.9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1085 10666,'0'0'5344,"8"-17"-4373,11-14-542,1 1-1,1 0 1,1 2-1,2 1 1,46-42-1,163-125 1393,-227 189-1792,185-134 63,6 9 0,5 8 0,266-117 0,-460 235-199,0 0 0,0 1 1,1 0-1,-1 0 0,1 1 0,15-3 1,-24 5 104,0 0 1,0 0 0,0 1 0,0-1 0,0 0 0,0 0 0,0 0 0,-1 0 0,1 0 0,0 1 0,0-1 0,0 0 0,0 0 0,0 0 0,0 0 0,0 1 0,0-1-1,0 0 1,0 0 0,0 0 0,0 0 0,0 1 0,0-1 0,0 0 0,0 0 0,0 0 0,0 1 0,0-1 0,0 0 0,0 0 0,0 0 0,0 0 0,1 0-1,-1 1 1,0-1 0,0 0 0,0 0 0,0 0 0,0 0 0,0 0 0,1 0 0,-1 1 0,0-1 0,0 0 0,0 0 0,0 0 0,0 0 0,1 0 0,-1 0 0,0 0-1,0 0 1,0 0 0,0 0 0,1 0 0,-1 0 0,0 0 0,0 0 0,1 0 0,-2 1 32,-7 8 159,-1 0 1,1-1 0,-1-1 0,-1 1 0,0-1 0,0-1 0,0 0 0,-1 0-1,-13 5 1,-2-1-42,-1 0-1,-49 11 1,67-19 352,6-2-1903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8.4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4 5605,'0'0'12967,"-3"-2"-10911,2 2-1933,1 0 1,-1-1 0,1 1-1,-1 0 1,1 0 0,-1 0-1,1-1 1,-1 1 0,0 0-1,1 0 1,-1 0 0,1 0-1,-1 0 1,1 0 0,-1 0-1,1 0 1,-1 0 0,0 1-1,1-1 1,-1 0 0,1 0 0,-1 0-1,1 1 1,-1-1 0,1 0-1,-1 0 1,1 1 0,-1-1-1,1 0 1,0 1 0,-1-1-1,1 1 1,-1-1 0,1 1-1,0-1 1,0 1 0,-1-1-1,1 1 1,-1 0 0,-11 37 1565,-1 59-1673,12-82 448,-4 135-638,5-124-907,5-5-4001,10-9-4554,1-10-1975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3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1 167 512,'0'0'18968,"0"-5"-18696,0 2-267,0 1 0,1-1 0,-1 1 0,1 0 0,0-1 0,0 1 0,0 0 0,0 0 0,0 0 0,1 0 0,-1 0 0,1 0 0,-1 0 0,1 0 0,0 0 0,1-1 0,47-33 121,-20 21-45,49-19 1,48 0 14,-120 30 1943,-17 16-347,6 7-1383,1-1 0,0 1-1,2 0 1,0 0-1,3 32 1,-1-5 71,-2 25-93,4 110 761,-1-158-948,1 1 1,1-1-1,2-1 1,0 1-1,14 34 1,-18-52-518,1 0 1,-1 0 0,1 0 0,0-1-1,0 1 1,1-1 0,-1 0 0,1 0-1,5 4 1,-6-6 55,-1-1-1,0 1 1,0-1 0,0 0-1,1 0 1,-1 0-1,0 0 1,1 0 0,-1-1-1,1 1 1,-1-1 0,1 1-1,-1-1 1,1 0-1,-1 0 1,1 0 0,-1 0-1,1 0 1,-1-1 0,1 1-1,3-2 1,9-8-8442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3.5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1 138 1602,'0'0'18481,"122"-5"-18129,-58-10-352,4-11-897,5 2-1281,1 3-672,13 4-289,0 2-1185,-8 0-1922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3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25 4228,'0'0'12454,"-21"-6"-10478,8 2-1574,4 1-186,-1 0-1,1 0 1,-1 1 0,-15-1 0,21 3-107,0 0 0,0 0 1,0 0-1,0 1 0,0-1 0,0 1 1,0 0-1,1 1 0,-1-1 1,0 0-1,1 1 0,-1 0 1,1 0-1,-1 0 0,1 0 1,0 1-1,-6 5 0,1 1 145,-1 1-1,1 0 1,1 1 0,-1 0-1,2 0 1,0 1-1,0 0 1,1 0-1,1 0 1,0 1 0,0-1-1,1 1 1,1 0-1,0 0 1,1 0-1,0 0 1,1 0 0,1 0-1,3 20 1,-4-31-254,1-1 0,0 1 0,0-1 1,0 1-1,0-1 0,0 1 0,0-1 1,1 0-1,-1 1 0,0-1 0,1 0 1,-1 0-1,1 0 0,-1 0 0,1 0 1,-1-1-1,1 1 0,0 0 0,-1-1 1,1 1-1,0-1 0,0 1 0,-1-1 1,1 0-1,0 0 0,3 0 0,54-2-353,-54 1 310,3 0-78,1-1 0,0 0 0,-1-1 0,1 1 0,-1-2 0,0 1 0,0-1 0,0 0 0,0-1 0,-1 0 0,0 0 0,0-1 0,8-7 0,0-4-78,0 0-1,-1 0 1,-1-2 0,12-20-1,-25 38 204,0 0-1,1 0 0,-1 0 0,1 0 0,0 0 0,-1 0 0,1 0 0,0 0 0,0 0 0,0 1 0,-1-1 1,1 0-1,0 0 0,0 1 0,0-1 0,0 1 0,0-1 0,0 1 0,0-1 0,1 1 0,-1 0 0,0-1 1,0 1-1,0 0 0,2 0 0,-2 0 24,1 1 0,0-1 0,-1 1 1,1 0-1,-1 0 0,1 0 0,-1 0 0,1 0 0,-1 0 1,0 0-1,0 0 0,1 0 0,-1 0 0,0 1 1,1 1-1,7 10 265,-2 1 1,1 0 0,5 18-1,-5-16-29,2 7 7,0 0 0,-2 0 0,0 1 0,-2 0 0,-1 0 0,0 0-1,1 36 1,-6-47-238,0-1-1,-1 0 0,0 1 1,0-1-1,-2 0 0,1 0 0,-2 0 1,0-1-1,0 1 0,-1-1 1,0 1-1,-1-2 0,0 1 0,-1-1 1,0 0-1,0 0 0,-10 9 1,12-14-259,-1 0 1,1-1-1,-1 0 1,1 0 0,-1-1-1,0 1 1,-1-1 0,-9 3-1,5-2-983,0-2 0,0 1 0,-1-1 0,-14 0 0,-37 1-7492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0.6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88 961,'-9'-13'25971,"29"7"-25987,21 7 88,-6 0-59,0-2 0,0-1-1,41-8 1,-78 7-723,1-1 1,-1 0 0,-1 1-1,1-1 1,0 1-1,-1 0 1,0-1-1,1 1 1,-5-2-1,-19-17-5557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3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247 15 1730,'0'0'12209,"-16"-3"-4296,-18-3-6217,-6 3-572,31 2-869,1 0 0,-1 0 0,1 1-1,-1 0 1,1 1 0,-10 2 0,15-3-232,0 1 0,0 1 1,0-1-1,0 0 0,1 1 1,-1-1-1,0 1 0,1 0 1,0 0-1,-1 0 1,1 0-1,0 1 0,0-1 1,0 0-1,0 1 0,1 0 1,-1-1-1,0 1 0,1 0 1,0 0-1,-2 4 1,-6 17 161,4-12-105,0 1 0,1 0 1,0 1-1,1-1 0,0 1 1,-1 22-1,3 1-4,2-1 0,2 1 1,0-1-1,3 0 0,1-1 0,17 52 1,-11-48-38,-4-10 5,1-1 1,1-1 0,20 37 0,-27-58-40,-1 0-1,1 0 1,0-1 0,0 0 0,0 0 0,1 0 0,0 0 0,0-1 0,0 0-1,0 0 1,1 0 0,0 0 0,-1-1 0,1 0 0,0 0 0,1-1 0,-1 0-1,0 0 1,1 0 0,10 1 0,-8-3-8,0-1-1,0 1 1,0-1-1,0-1 1,-1 0 0,1 0-1,0 0 1,-1-1 0,0-1-1,1 1 1,-1-1-1,-1-1 1,1 0 0,-1 0-1,1 0 1,-2-1-1,1 0 1,0 0 0,-1 0-1,-1-1 1,1 0-1,-1-1 1,8-12 0,-6 7-2,-1 1 0,1-1 0,-2 0 0,0 0 0,-1-1 0,0 1 0,-1-1 0,0 0 1,-2 0-1,1 0 0,-2 0 0,0 0 0,0 0 0,-5-26 0,3 36 8,1 0-1,-1 1 1,0-1 0,0 1-1,-1-1 1,1 1 0,-1 0-1,0 0 1,0 0-1,0 0 1,0 1 0,0-1-1,0 1 1,-1 0-1,1 0 1,-1 0 0,0 0-1,1 1 1,-1-1 0,0 1-1,0 0 1,0 0-1,0 0 1,-7 1 0,0-2 4,-1 0 0,0 1 0,0 1 0,0 0 0,0 1 1,0 0-1,-15 4 0,18-2-6,0 1 0,1 0 0,0 1 0,0 0 0,0 0 0,0 0 0,1 1 0,0 0 0,0 1 0,1-1 0,0 1 0,0 1 0,0-1 0,1 1 0,0 0 0,-4 9 0,-1 4 1,1-1-1,0 2 1,2-1 0,0 1-1,-5 32 1,7-1-232,7-52-50,0 0 1,0 0-1,0-1 0,0 1 1,0-1-1,1 0 1,-1 0-1,0 0 0,0 0 1,0 0-1,0 0 0,3-1 1,-2 1-474,50-3-5712,14-7-2978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4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83 75 3171,'0'0'19992,"-14"0"-18716,-41-1-694,41-1-502,35-6-309,41-30-7170,-43 27 2738,4-3-3507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5.1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167 1 5573,'0'0'10880,"-18"0"-8446,-57 1 727,72-1-3016,0 0 0,0 0 0,0 1 1,0-1-1,0 1 0,0 0 0,0 0 1,0 0-1,0 0 0,0 0 1,1 1-1,-1-1 0,1 1 0,-1 0 1,1 0-1,0 0 0,-1 0 1,1 0-1,0 0 0,0 1 0,0-1 1,1 0-1,-1 1 0,1 0 1,-1-1-1,1 1 0,0 0 0,0 0 1,0 0-1,0 0 0,0 4 1,-1 7 77,1-1 0,0 1 0,1-1 0,1 1 0,2 15 0,-2-24-151,-1 0-58,1 1 0,0-1 0,0 1 0,1-1 0,0 1 0,-1-1-1,2 0 1,-1 0 0,1 0 0,0 0 0,0 0 0,0 0 0,0-1 0,1 0 0,0 1 0,0-1 0,0-1 0,1 1 0,-1-1 0,1 1 0,0-1 0,-1-1 0,2 1 0,6 2 0,11 2-55,0 0 1,0-2-1,0-1 0,42 2 0,-37-4-29,52 11 0,-64-8 46,0 1-1,0 0 1,0 2-1,-1 0 1,0 0 0,26 21-1,-34-24 25,-1 0-1,0 0 0,0 1 1,0-1-1,-1 1 0,0 1 1,0-1-1,-1 1 1,1-1-1,-2 1 0,1 1 1,-1-1-1,0 0 0,0 1 1,-1 0-1,3 15 0,-5-19 17,-1-1 0,1 1 0,-1 0 0,0-1 0,0 1 0,0-1 0,0 1 0,-1-1 0,1 0 0,-1 1 0,0-1 0,0 0 0,-3 3 0,-38 42 252,20-23-124,0 1 74,-1 0 1,-51 42 0,65-60-212,-1 0-1,0-1 1,0 0 0,0-1-1,-1 0 1,0-1 0,-1 0 0,1-1-1,-1-1 1,0 0 0,-13 2-1,24-5-141,0 0 0,0 0-1,-1 0 1,1-1 0,0 1-1,0-1 1,0 1 0,0-1-1,0 1 1,0-1 0,0 0-1,0 0 1,0 0 0,0 0-1,0-1 1,0 1 0,1 0 0,-1-1-1,0 1 1,1-1 0,0 1-1,-1-1 1,1 0 0,0 0-1,0 0 1,0 0 0,0 0-1,0 0 1,0 0 0,0 0-1,1 0 1,-2-4 0,-1-9-1553,1 1 0,0-1-1,0-29 1,2 22-98,-4-64-4999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5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 60 13132,'0'0'12012,"-44"-24"-12044,73 16-32,19-5-449,12 2-1441,12 7-1537,7 4-256,8 30-1795,6 26-2017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5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234 0 11307,'0'0'12075,"-16"4"-10340,13-3-1655,-3-1 15,0 2 1,0-1-1,0 1 0,1-1 1,-1 2-1,1-1 1,-1 1-1,1-1 0,0 1 1,0 1-1,0-1 0,0 1 1,1 0-1,0 0 1,-1 0-1,1 1 0,1-1 1,-1 1-1,1 0 0,0 0 1,-4 9-1,-17 34 619,3 2 0,2 1 0,-24 101 0,43-152-713,0 0 0,1 1-1,-1-1 1,0 1 0,0-1-1,0 0 1,0 1 0,0-1 0,0 0-1,1 1 1,-1-1 0,0 0-1,0 1 1,0-1 0,1 0-1,-1 1 1,0-1 0,1 0 0,-1 0-1,0 1 1,0-1 0,1 0-1,-1 0 1,0 0 0,1 1-1,-1-1 1,1 0 0,-1 0 0,0 0-1,1 0 1,-1 0 0,0 0-1,1 0 1,-1 0 0,1 0 0,-1 0-1,0 0 1,1 0 0,0 0-1,11-1-76,-9 2 65,-1-1-1,0 0 1,1 0-1,-1-1 1,0 1 0,1 0-1,-1-1 1,0 0-1,0 1 1,1-1-1,-1 0 1,0 0 0,0 0-1,0 0 1,0-1-1,0 1 1,0-1-1,0 1 1,-1-1 0,1 1-1,0-1 1,-1 0-1,0 0 1,1 0-1,-1 0 1,0 0 0,1-2-1,1-5 4,0-1-1,-1 1 1,0 0-1,-1 0 1,0-17-1,-1 19-1,0 0-1,0 1 1,1-1 0,0 0-1,0 1 1,1-1-1,0 1 1,0-1-1,0 1 1,4-7-1,-5 12-1,0 0-1,1 0 0,-1 0 1,0 0-1,1 0 0,-1 0 1,1 0-1,-1 0 0,1 1 1,-1-1-1,1 0 0,-1 1 1,1-1-1,0 1 0,-1 0 0,1 0 1,-1-1-1,1 1 0,0 0 1,0 0-1,-1 1 0,1-1 1,-1 0-1,1 0 0,0 1 1,-1-1-1,1 1 0,-1 0 1,1-1-1,-1 1 0,4 2 1,2 1-37,0 0 0,1 1 0,-2 0 0,1 0 0,6 7 0,14 17-8,0 0 0,-3 2-1,0 1 1,-2 1 0,29 58 0,-40-69 68,-1 1-1,-1 1 1,-1 0 0,-1 0 0,-1 0 0,-1 1 0,-1 0-1,-1 0 1,-2 0 0,-1 25 0,-2-36 71,0 1 0,-1-1 0,-1-1 0,0 1 0,-1 0 1,0-1-1,-1 0 0,-1 0 0,0-1 0,-15 21 0,17-26-24,-1-1 0,1 1 0,-1-1-1,0 0 1,-1 0 0,1-1 0,-1 1 0,0-2-1,-1 1 1,1-1 0,-1 0 0,0 0 0,0-1 0,0 0-1,0-1 1,0 0 0,-1 0 0,-15 1 0,20-3-74,1-1 1,-1 1-1,1-1 0,-1 0 1,1 0-1,-1 0 1,1 0-1,0-1 1,0 1-1,0-1 0,0 0 1,0 0-1,0 0 1,0 0-1,1 0 1,-1-1-1,1 1 0,-1-1 1,1 0-1,0 0 1,-2-4-1,-6-9-818,1-1 0,1 0 0,-6-19 0,-12-23-8235,21 52 5383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5:03.4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6311 1333 1826,'0'0'678,"-2"-21"-342,-1 1-297,-23-150 872,14 126-743,-1 0 1,-3 1-1,-1 1 0,-2 0 0,-2 2 0,-2 0 0,-1 1 1,-2 2-1,-2 0 0,-1 2 0,-2 1 0,-1 2 0,-2 1 0,0 1 1,-3 2-1,0 2 0,-53-28 0,-455-204 318,454 221-470,-2 4 0,-2 4 0,-1 4 0,0 4 0,-2 5 0,0 4 0,-110 0 0,-49 13-11,1 11 1,1 11-1,1 11 0,-286 77 1,421-76 91,2 6 1,2 4-1,2 5 1,2 6-1,3 4 1,2 5-1,-121 97 1,67-30-57,6 7 0,5 7 0,-196 249 1,247-265-5,-152 269 1,-21 172 79,201-387 128,8 3 1,8 2-1,9 2 1,8 3 0,8 0-1,9 2 1,5 198-1,22-117-201,11-1 0,13-1 0,88 367 0,-54-403-27,109 265-1,131 215 28,-274-650-35,262 551-11,-221-489-6,5-3 0,147 186-1,240 195-18,30-29-8,-380-371 33,-37-37-48,4-3 0,108 72-1,-137-108 22,2-2 0,1-3 0,1-2 0,1-3 0,76 21 0,-1-12 80,2-6 1,148 9-1,277-19 190,-411-23-70,207-35 0,140-60-38,-337 64-119,-2-7 0,-2-6 0,-3-7 1,-2-7-1,176-105 0,-153 59-49,-4-7 1,-5-7-1,-6-8 0,226-245 0,-226 197-244,-8-7-1,-9-6 1,193-353-1,-239 360 166,-8-4 0,-9-3 0,89-349 0,-111 293 193,-12-2 0,20-427 0,-63-20 21,-13 504-62,-60-304 0,46 375 71,-5 1 0,-6 2-1,-5 1 1,-5 2-1,-5 3 1,-5 2-1,-5 3 1,-114-152-1,47 102 105,-7 6-1,-7 6 0,-254-203 0,268 257-307,-4 4 0,-4 7 1,-3 6-1,-4 6 0,-2 6 0,-3 7 0,-3 7 0,-255-52 0,233 80-1624,-4 19-2626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8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145 0 7431,'0'0'12988,"-19"3"-11311,4-1-1393,0 1 0,0 0 0,-19 7 1,31-8-232,0 0 1,1 1 0,-1-1 0,0 1-1,1 0 1,0-1 0,0 1-1,0 0 1,0 0 0,0 0 0,0 1-1,1-1 1,-1 0 0,1 1 0,0-1-1,0 1 1,1-1 0,-1 1-1,1-1 1,-1 1 0,1 0 0,0-1-1,1 6 1,-2 8 146,-10 333 2204,11-268-1925,1-63-431,0-1 1,1 0-1,0 0 0,2 1 1,0-2-1,1 1 0,1 0 1,1-1-1,0 0 1,1-1-1,12 19 0,-14-26-70,0 0 0,1-1-1,0 0 1,0 0 0,1 0-1,0-1 1,0 0 0,0-1 0,1 0-1,0 0 1,1-1 0,-1 0-1,1-1 1,0 0 0,0 0-1,0-1 1,1 0 0,-1-1 0,1 0-1,14 0 1,-14-1-31,0-1 0,-1-1 1,1 0-1,-1 0 0,1-1 0,-1 0 1,1-1-1,-1-1 0,0 1 0,0-1 0,12-8 1,-9 4 4,0-2 0,-1 1 1,0-2-1,-1 1 1,0-2-1,-1 1 0,13-19 1,-3 2-196,-2-1 1,0-1 0,-2-1 0,-1 0-1,13-41 1,-21 49 237,-1 0 0,-1 0 0,-1 0-1,0-1 1,-2 1 0,-1-1 0,-1 0 0,-4-35 0,2 50 16,0 0 0,0 1 1,-1-1-1,0 0 0,0 1 1,-1 0-1,0-1 0,-1 2 1,0-1-1,0 0 0,-1 1 1,1 0-1,-2 0 0,1 1 1,-1 0-1,0 0 0,0 0 1,0 1-1,-1 0 0,0 1 1,0-1-1,0 2 0,-1-1 1,1 1-1,-11-3 0,-16-2 21,0 0 0,0 3 0,-1 0 0,1 3-1,-38 1 1,70 1-205,1 0-1,-1 0 1,0 0-1,0 0 1,1 1-1,-1-1 1,0 1-1,0-1 1,1 1-1,-1 0 1,1 0-1,-1 0 1,-3 3-1,5-3-206,-1 1 1,1-1-1,0 1 0,0-1 0,-1 1 1,1-1-1,1 1 0,-1 0 1,0 0-1,0-1 0,1 1 0,-1 0 1,1 0-1,-1 3 0,-2 26-6613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2.2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1 167 6887,'0'0'3341,"1"-20"-1632,4-63-38,1 40-198,-5 42-1351,-1-1-1,0 1 1,1 0 0,-1 0-1,0 0 1,1 0 0,-1 0-1,1 0 1,0 0 0,-1 0-1,1 0 1,0 0 0,0 0-1,0 0 1,0 0 0,-1 1-1,1-1 1,3-1 982,-2 36-464,51 720 3298,-48-1-3780,-5-535 38,2-62-186,7-1-1,6 0 0,39 163 1,-41-272-208,3 17 132,-13-23-7619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2.8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0 8360,'0'0'10447,"-10"8"-9288,9-7-1112,-6 3 107,0 1 0,1 0 0,0 1 0,0-1 0,0 1 0,1 1-1,-1-1 1,2 1 0,-1 0 0,-5 9 0,-78 180 1764,1-6-4285,85-185 1724,-5 7-2389,-4-9-3606,0-3-558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3.1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2114,'0'0'18161,"16"34"-16527,20-3-609,13 5-705,9-5-256,7-6-64,13-5-416,9 1-2051,8-5-1601,-1 7-4964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3.5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38 2530,'0'0'12871,"-6"-11"-11787,-10-16-656,16 27-421,0 0-1,0 0 1,0 1-1,0-1 1,0 0-1,0 0 1,-1 0-1,1 0 1,0 0-1,0 0 0,0 0 1,0 0-1,0 1 1,0-1-1,0 0 1,0 0-1,0 0 1,0 0-1,0 0 1,-1 0-1,1 0 1,0 0-1,0 0 1,0 0-1,0 0 1,0 0-1,0 0 1,-1 0-1,1 0 1,0 0-1,0 0 1,0 0-1,0 0 1,0 0-1,0 0 1,0 0-1,-1 0 0,1 0 1,0 0-1,0 0 1,0 0-1,0 0 1,0 0-1,0 0 1,0 0-1,-1 0 1,1 0-1,0 0 1,0 0-1,0 0 1,0 0-1,0-1 1,0 1-1,0 0 1,0 0-1,0 0 1,0 0-1,0 0 1,-1 0-1,1 0 1,0 0-1,0-1 1,10 57 865,5 22 93,75 899 2791,-48-396-3053,36-5-752,26-73-331,-55-274-665,-46-213 432,3 13 405,-6-12-6840,4-35-1269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4.2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 7 9545,'0'0'8050,"-7"-2"-6886,6 2-1121,0-1 1,0 1-1,0-1 0,0 1 1,0-1-1,0 1 0,0 0 1,0-1-1,0 1 1,0 0-1,0 0 0,0 0 1,0 0-1,0 0 0,0 0 1,0 0-1,0 0 0,0 0 1,0 0-1,0 1 0,0-1 1,0 0-1,0 1 0,0-1 1,0 1-1,0-1 0,0 1 1,0-1-1,-1 2 0,1 2 113,0 1 0,0 0 0,0-1-1,1 1 1,-1 0 0,1-1-1,1 8 1,-1-4-91,0 19 131,1 0 0,1 1 0,1-1 0,1 0 0,2 0 1,1-1-1,1 1 0,1-2 0,1 1 0,1-1 1,27 43-1,-35-63-208,1-1 1,0 1-1,0-1 0,0 0 1,0 0-1,1 0 0,-1-1 1,1 1-1,0-1 1,0 0-1,0 0 0,1-1 1,-1 0-1,1 0 0,-1 0 1,1 0-1,0-1 1,-1 0-1,1 0 0,0-1 1,0 0-1,0 0 0,0 0 1,5-1-1,-5 0 1,-1-1-1,0 1 1,0-1 0,-1 0-1,1 0 1,0 0 0,0-1-1,-1 0 1,0 0-1,0 0 1,1 0 0,-2-1-1,1 1 1,0-1-1,-1 0 1,0 0 0,0 0-1,0-1 1,0 1 0,0-1-1,-1 0 1,0 0-1,0 1 1,-1-1 0,1 0-1,0-9 1,3-26 70,-2-1 0,-4-72 1,0 39-14,-3 19-14,49 147 283,-28-45-139,-2 0-1,-2 1 1,-2 0-1,-2 1 1,-2 0-1,-3 1 1,-3 88-1,-2-125-303,-1 0 0,-1-1 0,0 1 0,0-1 0,-1 1 0,-1-1 0,0 0 0,-1 0 0,0-1 0,-1 0 0,0 0 0,-1 0 0,-13 14 1,5-10-1076,0 0 1,-1-2 0,0 1 0,-1-2 0,0-1 0,-1 0 0,-28 11 0,-42 13-5316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4.6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33 388 11627,'0'0'6646,"-9"-3"-5941,-14-6-396,23 8-302,-1 1 0,1 0 0,0 0 0,0 0-1,0 0 1,0-1 0,0 1 0,0 0 0,0 0-1,0 0 1,0 0 0,0-1 0,0 1 0,0 0 0,0 0-1,0 0 1,0 0 0,0-1 0,0 1 0,1 0-1,-1 0 1,0 0 0,0 0 0,0 0 0,0-1 0,0 1-1,0 0 1,0 0 0,0 0 0,1 0 0,-1 0-1,0 0 1,0 0 0,0 0 0,0-1 0,0 1 0,1 0-1,-1 0 1,0 0 0,0 0 0,0 0 0,0 0-1,0 0 1,1 0 0,-1 0 0,0 0 0,0 0 0,0 0-1,0 0 1,1 0 0,-1 0 0,0 0 0,0 0-1,0 0 1,0 0 0,1 0 0,-1 0 0,0 1 0,0-1-1,0 0 1,0 0 0,65 0 1015,-19 0-443,558-3 2239,310-36-2705,116-70-638,-350 4-2853,-645 99 2749,85-19-1766,-108 21 1642,0 0 0,-1 0 0,1-1 0,-1-1 0,0 0 0,0 0 0,12-11 0,5-15-5349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4.9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1 7399,'-5'29'6588,"-33"279"-4458,34 504 4650,5-752-6370,62 878 2445,1 99-3505,-64-1011 303,-1 0-1,-1 0 0,-1 0 1,-9 35-1,8-48-489,-1 0 1,0 0-1,-1-1 0,0 0 0,0 0 1,-2 0-1,1-1 0,-1 0 0,-18 18 1,-28 18-7236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5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1 336 12011,'0'0'5168,"33"13"-5051,23 8 149,0-2 0,2-2-1,89 13 1,7-16 542,0-6 1,160-14 0,310-58 5,-619 64-826,687-110 263,-522 75-1464,-1-8 0,163-65 0,-316 102 716,-5 3-190,0-1-1,-1 0 1,0-1-1,0 0 0,0 0 1,-1-1-1,1 0 0,-1-1 1,9-8-1,-17 14 153,0-1 0,0 1-1,-1-1 1,1 0-1,0 1 1,0-1 0,-1 1-1,1-1 1,-1 0 0,1 0-1,-1 1 1,0-1 0,0-2-1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5.7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98 10986,'0'0'5216,"38"-3"-3732,563-53 2669,604 24-2739,-670 30-1488,-24-2-3550,-432 6-711,-38 9-3166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6.3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0 254 14926,'0'0'2306,"19"2"-2092,156 10 1138,262-17 0,194-49 239,-287 21-1098,670-64 56,-411 37-1199,-543 54 151,115-7-4068,-194 15 3640,0 0 0,0 1 0,-35 11 1,-4 0-1779,-51 7-3786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9:59.7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91 6887,'0'0'14621,"-14"-5"-13174,-46-15-427,59 20-995,0 0 1,0 0 0,0-1 0,0 1-1,0 0 1,1-1 0,-1 1-1,0 0 1,0-1 0,0 1 0,1-1-1,-1 1 1,0-1 0,0 1-1,1-1 1,-1 0 0,0 1 0,1-1-1,-1 0 1,1 1 0,-1-1-1,1 0 1,-1 0 0,1 0 0,0 1-1,-1-1 1,1 0 0,0 0-1,0 0 1,-1 0 0,1 0 0,0 0-1,0 0 1,0 0 0,0 1-1,0-1 1,0 0 0,1 0 0,-1 0-1,0 0 1,0 0 0,1 0-1,-1 0 1,0 1 0,1-2 0,1 0-31,-1-1 0,1 1 1,0 0-1,0 1 0,0-1 1,0 0-1,0 0 0,0 1 1,0-1-1,3 0 0,2-1 13,0 1-1,0 0 0,0 0 1,0 1-1,0 0 0,0 0 0,0 1 1,0-1-1,1 2 0,-1-1 1,0 1-1,0 0 0,0 1 0,0-1 1,0 1-1,0 1 0,0-1 1,7 5-1,-9-4 13,0 0 1,0 1-1,-1 0 1,1 0-1,-1 0 0,0 0 1,0 1-1,0-1 1,0 1-1,-1 0 1,0 0-1,0 0 1,0 1-1,-1-1 0,0 1 1,0-1-1,0 1 1,0 0-1,-1 0 1,0 0-1,-1 0 1,1 7-1,-1-4 90,0 1 0,0-1 0,-1 1 0,-1-1 0,0 1 1,0-1-1,-1 0 0,0 0 0,0 0 0,-7 12 0,7-16-21,0 0 0,-1 1 0,0-1 0,0 0 0,0-1-1,-1 1 1,1-1 0,-1 0 0,0 0 0,-1 0 0,1-1 0,-1 0 0,1 0 0,-1 0 0,0-1 0,-10 4 0,21-14-607,22-16-965,36-25-4214,-26 20 22,2-2-2087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7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81 578 1634,'-10'-166'7970,"-2"55"-3654,-38-161 0,49 264-3958,-4-13 1250,2 37 1145,15 195-1066,44 505 1709,40 4-2452,-78-621-844,34 101 1,-41-165-645,2 0 1,2 0-1,1-1 1,1-1 0,2-1-1,24 32 1,-29-53-5127,-15-30 214,-17-22-346,-18-16-2265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7.9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83 6182,'0'0'15551,"15"-14"-15050,-7 7-414,1 0-1,0 0 0,0 1 1,0 0-1,1 0 1,0 1-1,0 1 0,1 0 1,-1 0-1,1 1 0,0 0 1,0 1-1,0 0 0,0 1 1,0 0-1,14 1 0,1419 0 592,-1444 0-678,99 0 11,97 14 0,-195-14-12,0 0 1,0 0-1,0 1 1,0-1-1,0 0 1,0 0-1,0 0 1,0 1-1,0-1 1,0 0-1,0 1 1,0-1 0,0 1-1,0-1 1,-1 1-1,1-1 1,0 1-1,1 1 1,-6 13 127,0-5 6,-2 8 89,1 0 0,0 1 1,2-1-1,0 1 0,1 0 0,1 25 1,2-1-145,12 77 1,4-36-54,53 156-1,54 74 47,-61-164-38,57 208 1,-108-311-14,-2 0-1,6 70 1,-15-105-14,0 0-1,-1 0 1,0 0 0,-1 0-1,0 0 1,-1-1 0,0 1-1,-1 0 1,-1-1 0,1 0-1,-2 1 1,0-2 0,0 1-1,-1 0 1,-12 16 0,3-12 26,0-1 1,-1 0-1,-1-1 0,-1-1 1,1-1-1,-2 0 1,-28 12-1,-147 47 93,191-69-125,-116 33 125,-1-6 1,-2-5-1,0-5 1,-1-5-1,-125-4 1,229-9-178,1 0 0,-1-2 1,1 0-1,-31-7 0,42 7-209,1-1 1,-1 1-1,1-1 0,0 0 0,0-1 1,0 1-1,0-1 0,1-1 0,-1 1 0,1-1 1,0 1-1,1-1 0,-1-1 0,1 1 1,-5-9-1,-11-26-4389,5 1-2098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7.8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 40 4452,'0'0'10725,"-8"-6"-9380,-30-27 2195,38 41-2019,-2 166 812,2 139-222,4-241-1854,2 1 0,22 90 1,-26-150-236,-1-8-15,-1 0-1,1 0 1,0 0-1,1 0 1,-1 0-1,1 0 1,0-1-1,0 1 1,0 0-1,1-1 1,0 0-1,5 8 0,-3-25 43,-5 10-33,27-199 455,-22 180-487,1-1 1,1 1-1,0 0 1,2 0-1,1 1 1,22-37 0,-28 54 1,-1-1 1,1 0 0,0 1-1,0 0 1,0 0 0,0 0-1,1 1 1,-1-1 0,1 1-1,6-3 1,-9 5 7,-1 0-1,1 1 1,0-1 0,0 1-1,0-1 1,0 1 0,-1 0-1,1 0 1,0 0 0,0 0-1,0 0 1,0 0 0,0 0 0,-1 1-1,1-1 1,0 1 0,0-1-1,0 1 1,-1 0 0,1-1-1,0 1 1,-1 0 0,1 0-1,-1 0 1,1 1 0,-1-1 0,1 0-1,-1 0 1,0 1 0,0-1-1,1 1 1,-1-1 0,0 1-1,-1 0 1,2 1 0,11 25 151,0 0 1,-3 1-1,0 0 0,-2 1 1,-1 0-1,6 58 0,12 50-1349,-19-117-402,0 0 0,1-1 1,1 0-1,14 27 0,2-9-4998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2:58.3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177 36 5669,'0'0'10731,"-5"-6"-8569,-13-17-225,18 22-1814,0 1 0,-1-1 0,1 1 1,-1-1-1,1 1 0,0 0 0,-1-1 0,1 1 0,-1 0 0,1-1 0,-1 1 0,1 0 0,-1-1 0,1 1 0,-1 0 0,1 0 0,-1 0 0,1-1 0,-1 1 0,1 0 0,-1 0 0,0 0 0,1 0 0,-1 0 0,1 0 0,-1 0 0,1 0 0,-2 1 0,-13 14-246,14-13 394,-18 23 155,-31 48-2857,41-58 196,0 0 1,1 1-1,-6 17 0,1 12-5271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00.2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276 91 3171,'0'0'6374,"0"-6"-4783,0 0-2378,0-9 3221,0 12-1629,0 0 1,0 0-1,0 0 1,-1 0-1,1 0 1,-1 0 0,0 0-1,0 0 1,0 0-1,0 1 1,-1-1-1,1 0 1,-2-2-1,-3-4 23,-3-3 2355,8 12-3155,1 1 1,0-1 0,-1 0 0,1 0 0,-1 1 0,1-1 0,0 0 0,0 1-1,-1-1 1,1 1 0,0-1 0,-1 0 0,1 1 0,0-1 0,0 1 0,0-1-1,0 0 1,-1 1 0,1-1 0,0 1 0,0-1 0,0 1 0,0-1 0,0 1 0,0-1-1,0 1 1,0-1 0,0 1 0,0-1 0,0 1 0,1-1 0,-1 0 0,0 1-1,0-1 1,1 1 0,-1 6-37,-1 138 191,27 209 0,10-155-48,13 112 18,-48-232-89,-1-79 59,-1-3-64,-21-35-191,-1 0 1,-2 2 0,-2 0-1,-43-43 1,62 71 95,-1 1 0,0 0-1,-1 0 1,1 1 0,-1 0 0,-15-5 0,23 9 20,0 1 0,-1 0 0,1 0 0,0 0 0,-1 1 0,1-1 0,-1 1 0,1-1 0,-1 1 0,1 0 0,-1 0 0,1 0 0,-1 0 0,1 0 0,-1 0 1,1 1-1,-1-1 0,1 1 0,-1 0 0,1 0 0,0 0 0,-1 0 0,1 0 0,0 0 0,0 1 0,0-1 0,0 1 0,0 0 0,0-1 0,0 1 0,0 0 0,1 0 1,-1 0-1,-1 3 0,-3 12 16,1-1 1,0 1-1,1 0 1,1 0-1,1 0 1,0 1-1,2-1 1,0 0-1,0 1 1,6 26-1,-6-38-8,1-1 1,1 1-1,-1-1 1,1 0-1,0 1 0,0-1 1,0 0-1,1-1 1,0 1-1,0 0 0,0-1 1,0 1-1,1-1 0,0 0 1,5 4-1,-2-2-32,-1-2 0,2 1 0,-1-1 0,1 0 0,-1 0 0,1-1 0,0 0 0,0-1 0,10 2 0,2 0-190,0-2-1,0-1 1,1 0 0,-1-1-1,0-1 1,0-2-1,32-6 1,-14-3-3111,-17 3-2361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00.7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254 33 1986,'0'0'9443,"-18"-8"-7788,6 2-1372,7 3-192,1 1 0,-1-1 1,0 1-1,1 0 1,-1 0-1,0 1 1,-1 0-1,-7-2 1,11 3-66,1 1 1,0-1 0,-1 0-1,1 0 1,0 0-1,-1 1 1,1-1 0,0 1-1,-1-1 1,1 1 0,0-1-1,0 1 1,0 0 0,0 0-1,0-1 1,-1 1 0,0 2-1,0-1 28,1 0-1,-1 1 1,1 0-1,-1-1 0,1 1 1,0 0-1,0 0 1,0-1-1,0 1 1,0 0-1,0 4 0,-12 119 2317,5 235-1,9-234-2047,17 1060 1019,-4-486-717,-39 648 780,21-1198-1322,2-46-254,-15 107 0,15-197-194,-1 1 1,0-1-1,-2 0 0,-7 19 0,10-28-166,-1-1-1,0 1 1,-1-1 0,1 0 0,-1 0-1,0 0 1,0 0 0,-6 4 0,-24 12-5405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01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1 233 11147,'0'0'848,"30"-9"-282,9-2 12,0 1-1,1 2 1,0 2 0,70-2-1,699-19 4404,154-48-4031,-232 21-864,-662 49-166,95-13-2702,-171 18-1929,-20-2 1703,-40 2-4706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01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0 224,'0'25'1602,"3"428"9173,14 22-6053,109 851-2485,-22 144-2232,-102-1343-19,0 107-638,-4-181 148,-3 0 0,-13 66 0,15-106 447,0-1 0,0 1 0,-1-1-1,-1 0 1,0 0 0,-1 0 0,0 0 0,0-1-1,-1 0 1,-1-1 0,0 0 0,0 0 0,-12 10-1,41-19 427,877-40 3882,-491 14-3879,1254-89 1325,-1533 106-1624,90-10-162,-214 18-16,-1-1-1,1 0 1,-1 1-1,1-1 0,-1-1 1,1 1-1,-1 0 1,0-1-1,0 0 1,0 0-1,0 0 0,0 0 1,0 0-1,0 0 1,0-1-1,-1 1 0,1-1 1,-1 0-1,0 0 1,0 0-1,0 0 1,0 0-1,-1 0 0,3-7 1,-1-2-1180,-1-1 0,0 1 0,-1-1 0,0 1 0,-2-23 0,1 7-1722,0-37-4782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02.2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6022,'0'0'9064,"6"25"-8856,59 259 1435,-13 1 0,-13 3 0,4 344 0,-44 987 511,-5-668-1810,7-928-413,-1-14-141,1 1 0,-2-1-1,1 1 1,-1 0 0,0-1 0,-1 1 0,-4 12-1,5-21-32,0 1-1,1-1 0,-1 0 0,0 1 1,0-1-1,0 0 0,0 0 1,-1 0-1,1 0 0,0 0 0,0 0 1,-1 0-1,1 0 0,0 0 0,-1-1 1,1 1-1,-1 0 0,1-1 0,-1 1 1,1-1-1,-1 0 0,1 1 1,-1-1-1,1 0 0,-1 0 0,0 0 1,1 0-1,-1 0 0,1-1 0,-1 1 1,1 0-1,-1-1 0,0 1 0,-2-2 1,-34-15-9484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02.7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0 310 14029,'0'0'2637,"25"-16"-2460,14-8 142,2 0 0,0 3 0,85-31-1,28 9 648,1 7 0,2 7 0,214-13 0,483 21-653,-757 21-288,-24 0-47,33-2-63,1 5-1,163 26 1,-255-25-1721,-21-1-55,-31-2-1470,26 0 2322,-51 3-5275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0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447 24 6086,'0'0'2573,"-25"-5"-53,-86-11 378,99 15-2463,1 0-1,-1 0 0,1 1 0,-1 1 0,0 0 1,1 0-1,0 1 0,-1 1 0,1-1 0,0 2 0,0 0 1,0 0-1,1 1 0,-1 0 0,1 1 0,0 0 1,1 1-1,0 0 0,0 1 0,0-1 0,-9 12 1,10-9-182,1 0 0,1 0 1,-1 0-1,2 1 1,-1 0-1,2 0 1,-1 0-1,1 1 0,1-1 1,0 1-1,-2 24 1,2-9-151,2 0 1,0 0-1,2 1 1,1-1-1,1 0 1,2 0 0,0 0-1,2-1 1,20 52-1,-14-49-45,1 0 0,1-1-1,1-1 1,2 0 0,0-1-1,23 23 1,-31-38-68,0-1-1,1-1 1,0 0 0,1 0 0,-1-1 0,2 0-1,-1-1 1,1-1 0,0 0 0,0-1 0,1 0-1,0-1 1,-1 0 0,1-2 0,25 3-1,-25-4-66,-1 0-1,1-1 0,0-1 1,-1 0-1,1-1 0,-1-1 0,1 0 1,-1-1-1,0 0 0,0-1 0,-1 0 1,1-1-1,-1 0 0,-1-1 1,1-1-1,-1 0 0,0 0 0,-1-1 1,0 0-1,0-1 0,-1 0 0,0-1 1,-1 0-1,9-16 0,-11 16 68,-1-1-1,0-1 1,0 1 0,-1-1-1,-1 1 1,0-1-1,-1 0 1,0-15-1,0 4 44,-2 0 0,-1-1 0,-5-36 0,2 45-10,0 0 0,-1 0 1,-1 1-1,-1 0 1,0 0-1,-1 0 1,0 1-1,-18-24 0,10 19 7,0 0 0,-1 0 0,-1 2 0,-1 0 0,-23-15-1,31 23-84,-1 1-1,0 0 0,0 1 0,-1 0 0,0 1 0,0 1 1,0 0-1,-1 0 0,0 2 0,-23-5 0,36 9-86,1-1 0,-1 0-1,1 0 1,-1 0-1,1 0 1,-1 0 0,1 1-1,-1-1 1,1 0 0,0 1-1,-1-1 1,1 0-1,-1 0 1,1 1 0,0-1-1,-1 1 1,1-1-1,0 0 1,-1 1 0,1-1-1,0 1 1,0-1-1,0 1 1,-1-1 0,1 1-1,0-1 1,0 1-1,0-1 1,0 1 0,0-1-1,0 1 1,0-1-1,0 1 1,0 23-1924,0-15 517,2 44-4643,7 18-2798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04.7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2755,'2'-3'15489,"3"-3"-12876,1-1-3968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05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0 398 3011,'0'0'11109,"35"-1"-9593,494-53 918,545-85-889,-76 11-869,-927 119-673,17-2-370,136-36 0,-250 39-994,-133 8-5990,86 0 1788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06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1 286 3651,'0'0'8243,"27"-1"-7207,368-18 1142,-161 9-1052,781-44 2265,-12-85-2965,-935 126-707,-27 6-782,52-16-1,-83 18-206,-10 4 1220,0 1 0,0 0 1,0 0-1,0 0 0,0-1 0,0 1 1,0 0-1,0 0 0,0 0 1,0-1-1,0 1 0,0 0 0,0 0 1,0 0-1,0-1 0,0 1 1,0 0-1,0 0 0,0 0 0,0-1 1,0 1-1,0 0 0,-1 0 0,1 0 1,0 0-1,0-1 0,0 1 1,0 0-1,0 0 0,-1 0 0,1 0 1,0 0-1,0 0 0,0-1 1,0 1-1,-1 0 0,1 0 0,0 0 1,0 0-1,0 0 0,-1 0 1,1 0-1,0 0 0,0 0 0,0 0 1,-1 0-1,1 0 0,0 0 1,0 0-1,-1 0 0,-35-6-3452,-23 5-3438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1.0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171 1 1698,'0'0'5824,"-57"0"2376,55 0-7669,-1 0 1,0 0-1,0 0 1,1 0-1,-1 0 1,0 0-1,0 1 1,1-1-1,-1 1 1,0 0-1,1 0 1,-1 0 0,1 0-1,-1 0 1,1 1-1,-1-1 1,-3 4-1,-5 16 2211,3 13-3713,-22 145 1238,24-158-262,-1 9 68,9-13-5895,5-16-357,17-13 1327,-3-1-767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1.3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83 641,'0'0'10618,"4"-10"-8841,-2 2-2171,9-20 3806,-11 28-3377,0 0 1,0 0 0,0 0-1,0 0 1,0 1-1,0-1 1,-1 0 0,1 0-1,0 0 1,0 0-1,0 0 1,0 0 0,0 0-1,0 0 1,0 1-1,0-1 1,0 0 0,0 0-1,0 0 1,0 0 0,1 0-1,-1 0 1,0 0-1,0 0 1,0 0 0,0 1-1,0-1 1,0 0-1,0 0 1,0 0 0,0 0-1,0 0 1,0 0-1,0 0 1,0 0 0,0 0-1,1 0 1,-1 0-1,0 0 1,0 0 0,0 0-1,0 0 1,0 1-1,0-1 1,0 0 0,0 0-1,0 0 1,1 0-1,-1 0 1,0 0 0,0 0-1,0 0 1,0 0-1,0 0 1,0 0 0,0 0-1,0-1 1,0 1-1,1 0 1,-1 0 0,0 0-1,0 0 1,0 0-1,0 0 1,0 27 942,-5 34 351,-6 174 1885,11-231-3194,0 0 0,1 0 0,-1 0 0,1 0 0,0 0 0,0-1 0,0 1 0,0 0 0,1 0 0,0-1 0,0 1 0,0 0 0,0-1 0,0 0 0,1 0 0,-1 1 0,1-1 0,5 4 0,-6-5-23,1-1-1,-1 1 0,1-1 0,-1 0 0,1 0 0,0 0 0,-1 0 1,1 0-1,0-1 0,0 1 0,0-1 0,0 0 0,0 1 0,-1-1 1,1-1-1,0 1 0,0 0 0,0-1 0,0 1 0,0-1 0,-1 0 1,1 0-1,0 0 0,-1 0 0,1-1 0,-1 1 0,5-4 1,2-2 8,1-1 0,-2 0 0,0-1 0,0 0 0,0 0 0,-1-1 0,0 0 0,8-16 0,-3 3-96,-1-2-1,15-46 0,-21 56 51,-2-1 1,1 1-1,-2-1 1,0 0-1,-1 0 0,-2-22 1,1 35 40,0-1 0,0 1 0,0-1 0,-1 0 0,1 1 0,-1-1 0,0 1 0,0 0 0,-1-1 0,1 1 0,-1 0 0,1 0 0,-1 0 0,0 0 0,0 0 0,-1 0 0,1 0 0,0 1 0,-1-1 1,0 1-1,1-1 0,-1 1 0,0 0 0,0 0 0,0 1 0,-1-1 0,1 1 0,0-1 0,-1 1 0,1 0 0,-1 0 0,1 1 0,-5-1 0,3 0-220,-1 1 0,0 0 0,0 0 0,1 0 1,-1 1-1,1 0 0,-1 0 0,0 1 0,-5 1 0,5 0-602,0 1 0,0-1 0,0 1-1,0 0 1,0 1 0,1-1 0,-6 8 0,-24 25-6428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2.8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53 207 3171,'0'0'10757,"3"-19"-1388,23 17-9189,0-1 1,0-1 0,-1-2-1,1 0 1,46-20-1,-72 26-131,1 0 0,0 0-1,-1 0 1,1 0-1,0 0 1,-1-1-1,1 1 1,-1 0 0,1-1-1,0 1 1,-1 0-1,1-1 1,-1 1-1,1-1 1,-1 1 0,1-1-1,-1 1 1,0-1-1,1 1 1,-1-1-1,0 1 1,1-1 0,-1 1-1,0-1 1,1 0-1,-1 0 1,-11-9 937,-28 0-689,26 9-302,-1 1-1,0 1 1,1 0 0,-1 0-1,1 1 1,0 1-1,0 1 1,0-1 0,0 2-1,0 0 1,1 1 0,0 0-1,0 0 1,-16 13 0,27-19-2,0 1 1,1 0 0,-1 0-1,0 0 1,0 0 0,1 0-1,-1 0 1,0 0-1,1 0 1,-1 0 0,1 0-1,-1 0 1,1 1-1,0-1 1,0 0 0,-1 0-1,1 0 1,0 1 0,0-1-1,0 0 1,0 0-1,0 0 1,1 1 0,-1-1-1,0 0 1,0 0 0,1 0-1,-1 0 1,1 0-1,-1 0 1,1 1 0,-1-1-1,1 0 1,0 0 0,-1-1-1,1 1 1,0 0-1,0 0 1,0 0 0,0 0-1,1 0 1,40 32 3,-42-33 2,65 35 4,-51-30-1,0 2-1,-1 0 1,0 0 0,0 1 0,-1 0 0,0 2-1,-1-1 1,0 1 0,11 12 0,-21-19-5,1-1 1,0 1 0,-1 0-1,0 0 1,1 0-1,-1-1 1,0 1-1,0 0 1,-1 0 0,1 0-1,-1 0 1,1 1-1,-1-1 1,0 0-1,0 0 1,-1 0 0,1 0-1,0 0 1,-2 4-1,0-2 4,0 0-1,0 0 1,-1 0-1,0-1 1,0 1-1,0-1 0,0 1 1,-1-1-1,0 0 1,-4 4-1,-8 5-8,-1 0 0,-1-1-1,0-1 1,-27 12-1,39-20 9,-4 3-7,-1-1 0,1 0 0,-1-1 0,0-1 0,-13 4 0,23-7-1,1 0 1,-1 0 0,1-1 0,-1 1-1,1 0 1,-1 0 0,1 0-1,-1 0 1,1 0 0,0 0 0,-1-1-1,1 1 1,-1 0 0,1 0-1,0-1 1,-1 1 0,1 0-1,-1-1 1,1 1 0,0 0 0,0-1-1,-1 1 1,1 0 0,0-1-1,0 1 1,-1-1 0,1 1 0,0-1-1,0 1 1,0 0 0,0-1-1,-1 1 1,1-1 0,0 1 0,0-1-1,0 1 1,0-1 0,0 1-1,0-1 1,0 1 0,1-1-1,1-25-133,-1 22 124,2-10 10,1 0-1,0 0 1,1 1-1,1-1 1,0 1-1,10-16 1,54-74-26,-44 67 6,177-206-94,-186 224 119,-11 11-3,-3 5-10,-1 0 1,0 0 0,1-1 0,-1 1 0,0-1-1,0 1 1,-1-1 0,1 0 0,0 0 0,-1 0-1,2-6 1,-26 9-2142,21 0 1691,-1 1 1,1-1 0,-1 1 0,1 0 0,-1 0 0,1 0 0,0 0 0,-1 0-1,1 0 1,0 1 0,0-1 0,0 1 0,0-1 0,0 1 0,0 0 0,-2 2-1,-22 24-5295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3.6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28 5669,'0'0'10880,"-7"-4"-9033,-18-12-5,29 18-1313,-1-1-1,1 0 1,0 0 0,-1 0 0,1 0 0,0-1 0,-1 1-1,5-1 1,77-1-603,-45-1 444,88-11 810,-129 14-1141,0 0 1,0 0-1,-1 0 0,1 0 0,0 0 1,0 0-1,0 0 0,0 0 0,0 0 1,0 1-1,1-1 0,-1 0 0,0 0 1,1 1-1,-1-1 0,1 1 1,-2 2-1,1 0 44,-14 31 68,1 0 1,3 1-1,0 0 1,3 1-1,-8 68 0,11-42-3861,4 0-4095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3.9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72 833,'0'0'17713,"15"-11"-15888,16 11-511,12 0-802,13 0-480,10-6-32,7-15-769,6 1-3010,-1 7-4773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4.4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30 4644,'0'0'18194,"-31"-2"-17298,39 2-319,9 0-161,6 0-95,-1 0-225,3 0-64,6-3-32,2-3-737,5-1-1121,5 1-1793,-1 0-961,-3 6-2179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4.7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82 10058,'0'0'3843,"78"-24"-5957,-32 15-1281,6-1-417,4 1 1410</inkml:trace>
  <inkml:trace contextRef="#ctx0" brushRef="#br0" timeOffset="1">434 2 2018,'0'0'14766,"14"-2"-13645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1.0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60 10602,'0'0'12049,"-4"1"-10864,-9-1-547,12-4-256,20-12-152,41-16-242,-51 30 2,-1 0 0,1 0 0,0 1 0,0 0 0,-1 1 0,1-1 0,0 2 0,17 2 0,-25-2 15,0 0 0,0 0 0,0 0 0,0 1 0,0-1 0,0 0 0,0 1 0,0-1 0,0 1 0,0-1 0,-1 1 1,1-1-1,-1 1 0,1-1 0,-1 1 0,0 0 0,1-1 0,-1 1 0,0 0 0,0-1 0,0 1 0,-1 3 0,-4 41 423,-1-33-302,-1 0-1,0-1 1,0 1-1,-2-2 1,1 1 0,-2-1-1,-15 15 1,15-15-4,7-7-117,3-4-107,33 2-1227,5-3 1026,37 3-438,-71-2 708,1 1 0,-1 0 1,0-1-1,0 1 0,0 1 0,0-1 0,0 1 0,0-1 0,0 1 0,-1 0 0,1 1 0,-1-1 0,6 5 0,-7-5 49,-1 0 1,1 0 0,-1 0 0,0 0-1,0 0 1,0 0 0,0 0-1,0 1 1,0-1 0,-1 0-1,1 1 1,-1-1 0,1 0 0,-1 1-1,0-1 1,0 0 0,0 1-1,0-1 1,-1 1 0,1-1-1,-1 0 1,1 1 0,-1-1-1,0 0 1,0 0 0,-1 3 0,0 0 133,-1 0 0,0 0 1,0 0-1,-1-1 0,1 1 0,-1-1 1,0 0-1,0 1 0,-7 4 1,0-2 23,0-1 0,0 0 1,0 0-1,-1-1 0,0 0 1,0-1-1,0-1 0,0 0 1,-1-1-1,-14 2 0,-7-2-3129,0-1-3380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5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99 13132,'0'0'8488,"17"-2"-7687,24-7-609,17-6-192,11-5-480,5 1-1666,-3 4-1121,-9 2-1570,-9 7-3747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5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31 3716,'0'0'14701,"-11"-28"-14797,26 26-128,-1 2-2018,-1 0-2787,-11 17-3811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5.6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26 12460,'0'0'9801,"64"2"-9224,-8-7-577,4-7-481,2 5-2530,-10 3-2498,-8 4-4324</inkml:trace>
  <inkml:trace contextRef="#ctx0" brushRef="#br0" timeOffset="1">705 211 2787,'0'0'11499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16.4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5669,'0'0'9044,"7"3"-7913,22 9-534,1-2 0,0-1 0,0-2 0,1 0 0,52 3 0,167-5-579,-164-6 173,320 1-138,-458 2 11,-94 17 0,106-6-3459,0 11-3865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5.4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15 10025,'0'0'8494,"-9"-2"-7565,-36-9 427,45 20-1025,2 15 64,1-1 0,1 1 0,1-1 1,1 0-1,15 37 0,-12-37-171,-1 1 0,-1 0 0,-2 0 0,0 0 0,3 43 0,-8-30 189,0-31-59,0-26-261,17-328 45,-17 346-138,4-33-56,-4 35 53,0-1 1,0 1-1,0-1 1,0 1-1,0-1 1,0 1-1,1-1 1,-1 1-1,0-1 1,0 1-1,0-1 1,1 1-1,-1-1 1,0 1 0,1 0-1,-1-1 1,0 1-1,1 0 1,-1-1-1,1 1 1,-1 0-1,0-1 1,1 1-1,-1 0 1,1-1-1,-1 1 1,1 0-1,-1 0 1,1 0-1,-1 0 1,1 0-1,-1-1 1,1 1-1,-1 0 1,1 0-1,-1 0 1,1 0-1,-1 0 1,1 1-1,-1-1 1,1 0-1,-1 0 1,1 0-1,-1 0 1,1 0-1,-1 1 1,1-1 0,-1 0-1,1 1 1,-1-1-1,1 0 1,-1 0-1,0 1 1,1-1-1,-1 1 1,0-1-1,1 0 1,-1 1-1,0-1 1,1 1-1,10 14 3,-1 0 0,-1 0-1,0 1 1,-1 0 0,0 1 0,-2 0-1,10 34 1,-6-18 88,1 12 70,-10-37-101,1 1 0,0-1 0,0 0 0,1 1 0,0-1 0,0 0 0,6 9 0,-9-17-57,0 0 1,1 1 0,-1-1 0,0 0 0,0 0 0,0 1-1,1-1 1,-1 0 0,0 0 0,0 0 0,1 1 0,-1-1-1,0 0 1,0 0 0,1 0 0,-1 0 0,0 0 0,0 0-1,1 1 1,-1-1 0,0 0 0,1 0 0,-1 0 0,0 0-1,1 0 1,-1 0 0,0 0 0,1 0 0,-1 0-1,0-1 1,0 1 0,1 0 0,-1 0 0,0 0 0,1 0-1,-1 0 1,0 0 0,0-1 0,1 1 0,-1 0 0,0 0-1,0 0 1,1-1 0,-1 1 0,0 0 0,0 0 0,0-1-1,1 1 1,-1 0 0,0 0 0,0-1 0,0 1 0,0 0-1,0-1 1,0 1 0,0-1 0,9-21 45,-7 16-1,27-63-210,47-78-1,-76 147 49,1 13 209,1 1 0,1 0 0,0-1 0,0 0 0,2 0 0,-1 0 0,2 0 0,10 20 0,11 26-1054,-23-49-123,0 0 0,-2 1 1,1-1-1,0 12 1,0 23-4831,-3 12-3070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6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58 2370,'0'0'15711,"-7"-2"-13741,3 0-1379,2 1-326,0 0 0,0 1 1,0-1-1,0 0 1,0 1-1,0-1 1,0 1-1,0-1 0,0 1 1,0 0-1,0 0 1,-4 0-1,20-11 1732,33 4-1800,82-2 1,-82 8-191,1-2 0,65-14 0,-137 20 1119,23-3-1096,-1 0 0,0 0 1,1 0-1,-1 0 0,0 0 0,1 0 0,-1 1 0,0-1 0,1 1 1,-1-1-1,1 1 0,-1 0 0,1-1 0,-1 1 0,1 0 0,-1 0 1,1 0-1,0 0 0,-1 0 0,1 1 0,0-1 0,0 0 1,0 1-1,0-1 0,0 0 0,0 1 0,1-1 0,-1 1 0,0-1 1,0 3-1,-5 10-7,0 1 0,1 0 0,0 0 0,2 0 0,-1 0 0,-1 30 0,5 100-134,1-72-478,4-50-2963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6.7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9321,'0'0'11018,"131"0"-10537,-73 0-481,6 0 0,2 0-1185,-2 0-1410,-2 0-4227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7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63 1153,'0'0'21092,"-6"-1"-20660,-8-5-222,23 1-11,46-4 70,-30 6-247,187-36 79,-218 41 40,0 0-1,0 1 1,1 0 0,-1 0-1,1 0 1,-1 1 0,1 0-1,0-1 1,1 2-1,-1-1 1,1 1 0,0-1-1,0 1 1,0 1-1,0-1 1,1 0 0,0 1-1,0 0 1,-2 6 0,-2 5 14,0 1 1,1-1 0,1 2 0,1-1 0,-3 30 0,0 161 554,7-208-806,0 0 1,0 0-1,0 0 1,0 0 0,0 0-1,0 0 1,0 0-1,1 0 1,-1 0-1,0 0 1,1-1 0,-1 1-1,1 0 1,-1 0-1,1 0 1,0 0-1,-1-1 1,1 1 0,0 0-1,-1-1 1,1 1-1,0 0 1,0-1-1,-1 1 1,1-1 0,0 1-1,0-1 1,0 1-1,0-1 1,0 0-1,0 0 1,1 1 0,21 1-6627,-14-2-68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7.4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0 769,'0'0'19826,"78"4"-19377,-32-4-417,8 10-32,2 4-320,-2 7-1538,-9-1-2146,-14 7-3395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7.8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39 11499,'0'0'9742,"21"2"-9080,-5-1-545,12 1-18,0 0 1,0-2-1,0-1 0,0-1 0,0-1 1,39-11-1,-46 6-39,-13 5 15,-1 0 0,1 0 0,0 1 1,0 0-1,0 0 0,0 1 1,8-1-1,-21 26 1996,-11 16-1063,-18 68 0,7-20-547,19-60-442,2 0-1,1 1 1,1 0 0,1-1 0,2 45-1,4-61-1691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6.3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91 993,'0'0'1121,"-4"-16"-833,2 10 641,0 0-416,0-1-353,-2-4-160,4-2 0,-2-2-673,2-2-1345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1.5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300 44 4997,'0'0'13068,"-19"-9"-10756,-62-24-92,79 33-2151,0-1-1,0 1 0,0 0 0,0 0 0,0 0 0,0 0 1,0 0-1,0 0 0,0 1 0,0-1 0,0 1 0,0-1 1,0 1-1,0 0 0,0 0 0,1 0 0,-1 0 0,0 0 1,0 0-1,1 1 0,-1-1 0,1 0 0,-1 1 0,1-1 1,0 1-1,-1 0 0,1-1 0,0 1 0,0 0 0,0 0 1,0 0-1,1-1 0,-1 1 0,0 3 0,-5 5 226,-15 29 61,1 1 0,2 0 0,2 1-1,1 1 1,3 0 0,1 1 0,2 1-1,2-1 1,2 1 0,2 88 0,4-114-333,1 0 0,0 0 0,1 0 0,2-1 1,-1 1-1,2-1 0,0 0 0,2 0 0,-1-1 1,2 0-1,0-1 0,1 0 0,19 23 1,-19-26-32,1-1 1,1 1-1,0-2 1,0 0-1,1 0 1,1-2 0,-1 1-1,1-1 1,1-1-1,-1-1 1,1 0-1,1-1 1,-1 0 0,0-2-1,26 4 1,-19-5-56,0-1 0,-1-1 1,1 0-1,-1-2 0,1-1 0,-1 0 1,0-2-1,29-9 0,-33 7-40,-1 0 0,0-2 0,-1 1 0,0-2-1,0 0 1,-1 0 0,-1-2 0,1 0 0,-2 0 0,20-25 0,-16 16-50,-1 0 0,-1-1 0,-1-1 0,-1 0-1,0-1 1,-2 0 0,-1-1 0,7-30 0,-13 40 117,0 0 0,-1 0 0,-1 0 0,0-1 0,-1 1-1,-1 0 1,0 0 0,-1-1 0,0 1 0,-2 0 0,0 0 0,0 1 0,-1-1 0,-1 1-1,-10-18 1,3 11-29,-1 1 0,0 1 1,-1 1-1,-1 0 0,-1 1 0,0 0 0,-1 2 0,-1 0 0,-1 1 0,0 1 0,0 0 0,-1 2 0,-1 1 0,0 0 0,0 2 0,-1 0 0,0 2 1,-1 0-1,-45-4 0,65 10-167,0-1-1,1 1 1,-1 0 0,0 1 0,0-1 0,0 0-1,0 1 1,0 0 0,1 0 0,-5 2 0,6-2-55,1 0-1,-1 1 1,1-1 0,-1 1 0,1-1 0,0 1 0,0-1-1,0 1 1,0 0 0,0-1 0,0 1 0,0 0 0,0 0 0,1 0-1,-1 0 1,1-1 0,-1 1 0,1 0 0,0 0 0,0 4 0,-1 44-6177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8.1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83 8680,'0'0'10122,"106"18"-9898,-48-21-224,4-18-480,-2-11-2307,-4-12-3523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8.5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1388 7 4324,'0'0'11638,"-28"-6"-6866,-6 6-4285,0 0 1,0 3-1,-65 12 0,-286 72-247,291-71-117,-1-4 0,-107-1-1,167-9-82,27-1-26,-1 0 1,1 0-1,-1-1 0,0 0 1,1-1-1,-1 1 0,1-2 1,-1 1-1,1-1 1,-12-4-1,16 4-45,1 1 0,-1 0 0,0 0 0,0 0 0,0 0 0,1 0 0,-1 1 0,0 0-1,0 0 1,0 0 0,-5 1 0,-45 8-1379,-33 16-5746,61-17 1852,1-1-1604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9.0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0 1698,'0'0'12203,"-3"5"-11733,-2 3-319,1-1 0,0 1 0,0 0 0,1 0 0,0 1 0,1-1 0,-1 0 0,2 1 0,-1 0 0,0 10 0,0 102 394,3-78-327,20 445 1064,-13-370-1326,-8-113 36,0-1 1,0 0-1,1 0 0,-1 0 0,1 0 1,0 1-1,0-1 0,0 0 0,1-1 1,2 6-1,-2-7-4,-1-1-1,1 1 1,0-1 0,1 1 0,-1-1 0,0 0 0,0 0-1,0 0 1,1 0 0,-1 0 0,1 0 0,-1-1 0,0 1-1,1-1 1,-1 0 0,1 0 0,3 0 0,26 4 242,48 14 1,17 2-41,27-10 312,0-6 0,134-12-1,-15-11-375,362-74-1,-636 88-11036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49.5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1 11947,'0'0'5018,"-2"28"-4745,-27 426 688,22-358-595,-4 94 479,11-189-844,0 0 0,1-1 0,-1 1 1,1-1-1,-1 1 0,1 0 0,-1-1 0,1 1 0,0-1 0,-1 1 0,1-1 0,-1 1 0,1-1 0,0 0 0,-1 1 0,1-1 0,0 0 0,0 1 0,-1-1 0,1 0 0,0 0 0,0 0 0,-1 0 0,1 0 0,0 0 0,0 0 0,0 0 1,-1 0-1,1 0 0,0 0 0,1 0 0,36-4 78,-29 3-47,429-61 971,-288 38-409,1 6 1,230 3-1,-286 16-272,194-8 98,-278 5-1861,-14 3 57,-32 3-1386,-35 3-2579,-8 4-1825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50.0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5125,'0'0'8467,"3"22"-8302,31 161 466,30 194 1842,-29 8-1338,-44-73-354,5-265-725,-3-1 1,-2-1-1,-2 1 0,-27 71 0,21-76-40,173-8 1758,-71-12-1317,1-5 0,113 8-1,-166-22-470,1-2 0,-1-1-1,1-1 1,-1-2 0,34-9-1,-56 10-266,-1-1 0,0 0-1,0 0 1,0-1 0,-1 0-1,0 0 1,0-1 0,12-11-1,-15 11-280,0 0-1,0 0 0,-1 0 0,0-1 0,-1 0 0,0 0 1,0 0-1,0-1 0,-1 1 0,0-1 0,0 0 0,2-12 1,0-26-6117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50.4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0 3780,'-1'36'3395,"-6"503"5354,7-438-7557,15 595 2857,-2-491-3493,55 279 0,-57-431-929,21 96 617,0-56-6494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50.9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121 612 3203,'0'0'6678,"-17"-19"-4996,-53-59 261,67 74-1605,-1-1-1,1 1 0,-1-1 1,1 0-1,1 1 1,-1-1-1,1-1 1,-1 1-1,1 0 1,-2-10-1,4 12-180,0 0 0,0-1-1,0 1 1,0 0 0,0-1 0,0 1-1,1 0 1,0 0 0,-1-1-1,1 1 1,0 0 0,1 0 0,2-5-1,1 1 15,0 0 0,0 1-1,1 0 1,0 0 0,0 1-1,1 0 1,-1 0 0,1 0-1,0 1 1,12-6-1,19-8 142,0 3 0,0 1-1,57-13 1,131-16 527,-176 34-688,388-62 866,217-38 369,-607 99-1506,-19 3-480,1 2 0,0 1 0,31 0 0,-63 5 145,-1-1 0,1 1-1,-1 0 1,1 0 0,0 0 0,-1 0 0,1 0 0,0 0 0,0 1-1,-3 2 1,-12 6-1147,-49 21-4708,-17 9-4180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52.1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2 833,'0'0'17905,"-6"-2"-16496,4 23-128,2 7-96,0 5-480,0 1-545,0 3-160,0 2-32,-2 6-1153,-4 7-2050,-7 6-3235,-3 13-5381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57.6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0 5477,'0'0'9027,"-4"7"-8221,-1 1-641,1 0 0,1 1 0,0 0-1,0 0 1,1 0 0,0 0 0,0 0-1,1 0 1,0 0 0,1 1 0,0-1-1,1 11 1,-1-19-155,-1 142 907,-25 706 1428,23-802-2298,-4 20 4,3 1 0,3-1 0,10 88 0,-7-146-70,0 0 1,0 0-1,1-1 1,0 1-1,0-1 1,1 0-1,0 0 1,1 0-1,10 13 1,17 7-3065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59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132 1 1153,'-3'0'14864,"-3"0"-9475,-33 0-5137,35 0-226,0 0 1,0 1-1,1 0 1,-1 0-1,0 0 1,1 0-1,-1 0 1,0 1-1,1 0 1,0 0-1,-1 0 0,1 0 1,0 0-1,0 0 1,0 1-1,1 0 1,-1-1-1,0 1 1,1 0-1,0 1 1,0-1-1,0 0 1,0 0-1,0 1 1,1-1-1,-1 1 1,1 0-1,0-1 0,0 1 1,0 0-1,1 0 1,-1-1-1,1 1 1,0 0-1,0 0 1,1 0-1,-1 0 1,1-1-1,-1 1 1,1 0-1,0 0 1,1-1-1,-1 1 0,1-1 1,-1 1-1,1-1 1,5 6-1,51 52 221,-44-48-233,0 0-1,-2 0 1,1 2-1,-2 0 1,0 0-1,14 26 1,-24-40 24,0 0-1,-1 0 1,1 1-1,-1-1 1,0 0-1,1 0 1,-1 1-1,0-1 1,0 0-1,0 0 1,0 1 0,0-1-1,0 0 1,0 1-1,0-1 1,0 0-1,0 1 1,-1-1-1,1 0 1,-1 0 0,1 1-1,-1-1 1,1 0-1,-1 0 1,-1 2-1,0-1 19,-1 0-1,1 0 1,0-1-1,-1 1 1,1-1 0,-1 1-1,1-1 1,-1 0-1,0 0 1,1 0-1,-5 1 1,-5 0-659,-1 0 0,0 0 0,1-2 0,-17 0 0,12-5-3903,2-16-2732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2.3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2 9449,'0'0'12705,"0"0"-12655,0 0-1,0 0 1,0 0 0,0 0-1,-1 0 1,1 0 0,0-1-1,0 1 1,0 0-1,0 0 1,-1 0 0,1 0-1,0 0 1,0 0-1,0 0 1,-1 0 0,1 0-1,0 0 1,0 0-1,0 0 1,-1 0 0,1 0-1,0 0 1,0 0-1,0 0 1,-1 0 0,1 0-1,0 0 1,0 0-1,0 0 1,0 0 0,-1 1-1,1-1 1,0 0-1,0 0 1,0 0 0,0 0-1,-1 0 1,1 1-1,0-1 1,0 0 0,0 0-1,0 0 1,0 0-1,0 1 1,0-1 0,-1 0-1,-3 7 161,0 1-1,1-1 0,-1 0 1,1 1-1,1 0 1,-1 0-1,-1 11 1,-9 64 615,12-75-609,-1 82 772,5-89-996,0 0 0,0-1 0,0 0 0,0 1 0,0-1 0,0 0 0,0 0 0,0-1 0,6 0 0,9-5 32,-1 0-1,0-1 1,0-1 0,25-16 0,11-5-26,-39 23-611,38-21 868,-32 8-3818,-12-4-6000,-8 16 3803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3:59.9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0 122 2210,'0'0'15343,"73"-58"-14382,-15 45-417,14 2-544,11 0 0,8 4-769,3-5-2498,-3 3-4708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0.6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162 100 9321,'0'0'8120,"-10"-12"-7133,-43-59 166,52 70-991,0-1 0,-1 1 0,0 0 0,1-1-1,-1 1 1,0 0 0,0 0 0,0 0 0,1 0 0,-1 0-1,0 0 1,0 1 0,0-1 0,-1 1 0,1 0 0,0-1-1,-3 1 1,-41 0 840,29 1 1377,17 1-2341,0 485 1333,0-486-1479,0 0 0,1 1 0,-1-1-1,0 1 1,0-1 0,1 0 0,-1 1-1,1-1 1,-1 0 0,1 1-1,-1-1 1,1 0 0,0 0 0,1 2-1,-1-2-178,-1-1-1,1 0 0,-1 1 1,1-1-1,-1 0 0,1 1 1,-1-1-1,1 0 0,-1 1 1,1-1-1,0 0 0,-1 0 1,1 0-1,0 0 0,-1 0 1,1 0-1,-1 0 0,1 0 1,0 0-1,-1 0 0,1 0 1,0 0-1,-1 0 0,1 0 1,-1-1-1,1 1 0,0 0 1,-1 0-1,1-1 0,-1 1 1,1 0-1,-1-1 0,1 1 1,-1 0-1,1-1 1,0 0-1,11-14-7426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0.9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83 2178,'0'0'14633,"0"-13"-12786,3-11-1045,-1 3 500,-8 49 400,-9 34-293,8-36-929,1 0 1,2 0-1,-3 43 1,8-67-479,-1 0 0,0 0-1,1 0 1,0 0 0,-1 0 0,1 0 0,0-1-1,0 1 1,0 0 0,0 0 0,0-1-1,1 1 1,-1-1 0,0 1 0,1-1 0,-1 0-1,1 1 1,-1-1 0,1 0 0,0 0-1,-1 0 1,1 0 0,0 0 0,0-1 0,0 1-1,0-1 1,0 1 0,0-1 0,0 1-1,0-1 1,0 0 0,3 0 0,4 1-3,-1-1 0,0 0 1,1 0-1,-1-1 0,0 0 1,0-1-1,9-2 0,-9 1-7,0 0-1,0-1 1,-1 0-1,0-1 0,0 0 1,0 0-1,0 0 0,-1-1 1,0 0-1,0 0 0,0 0 1,-1-1-1,0 0 0,-1 0 1,1 0-1,-1-1 0,-1 1 1,1-1-1,-1 0 0,-1 0 1,1-1-1,-1 1 0,-1 0 1,1-1-1,-2 1 1,1-1-1,-1 1 0,-2-14 1,2 18 10,-1 0 1,-1 0 0,1 0 0,-1 0 0,1 0 0,-1 1-1,0-1 1,-1 1 0,1-1 0,0 1 0,-1 0 0,0 0-1,0 0 1,0 0 0,0 1 0,0-1 0,0 1 0,-1 0-1,1-1 1,-1 2 0,0-1 0,0 0 0,1 1 0,-6-2-1,-6-1-276,0 1 0,0 0 0,0 1-1,0 1 1,-18 0 0,28 0-34,1 1-1,0 1 1,0-1 0,-1 0 0,1 1-1,0 0 1,0 0 0,0 0 0,0 0 0,0 1-1,0 0 1,0 0 0,0 0 0,1 0-1,-1 0 1,1 1 0,-1-1 0,-3 5 0,-28 35-5623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1.9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357 66 609,'0'0'11728,"0"-10"-10329,-1-29-193,1 38-1141,0 0 0,0 0 0,-1 1 0,1-1 0,-1 0 0,1 0 0,-1 0 0,1 1-1,-1-1 1,1 0 0,-1 0 0,1 1 0,-1-1 0,0 1 0,0-1 0,1 1 0,-1-1 0,0 1 0,0-1 0,0 1 0,1-1 0,-1 1-1,0 0 1,0 0 0,0-1 0,0 1 0,-1 0 0,-27-1 745,23 2-571,-4-1-44,1 1 0,-1 0 0,0 1 0,1 0 0,-1 0 0,1 1 0,0 0 0,0 1 0,0 0 0,1 1 0,-1-1 0,1 2 0,-8 5-1,5-2-26,0 1 0,1 0 0,0 0-1,1 1 1,0 0 0,0 1-1,1 0 1,-7 16 0,13-24-148,-1 0 0,2 0 0,-1 1 1,0-1-1,1 1 0,0-1 0,0 1 1,1-1-1,-1 1 0,1 0 0,0-1 1,0 1-1,0 0 0,1-1 0,-1 1 1,1 0-1,0-1 0,1 1 1,-1-1-1,3 6 0,4 2-3,0 1 1,0-1-1,1-1 0,1 0 0,11 11 1,33 43 7,-51-60-16,0 0 1,0 0-1,0 0 1,-1 1-1,0-1 0,0 1 1,0-1-1,0 1 1,-1 0-1,0 0 0,0 9 1,-2-13-3,1-1 0,-1 1 0,1 0 0,-1-1 0,0 1 0,1-1 0,-1 1 0,0-1 0,0 1 0,0-1 0,0 0-1,0 1 1,-1-1 0,1 0 0,0 0 0,-1 0 0,1 0 0,-1 0 0,1 0 0,-1 0 0,1 0 0,-1-1 0,1 1 0,-1-1 0,0 1 0,1-1 0,-4 1 0,-54 7 15,54-8-20,-4 1 28,0 0-47,0 0 0,0 0-1,1-1 1,-1-1-1,0 0 1,-16-3-1,23 4 9,1-1 1,-1 0-1,1 1 0,-1-1 0,1 0 0,0 0 0,-1 0 0,1 0 0,0 0 1,0 0-1,-1 0 0,1-1 0,0 1 0,0 0 0,0-1 0,1 1 0,-2-2 0,1 0 2,0 0-1,1 0 0,-1 0 0,1 0 1,-1 0-1,1 0 0,0 0 0,0 0 0,1 0 1,-1 0-1,0 0 0,2-4 0,2-4 28,1-1 0,-1 1-1,2 1 1,0-1 0,0 1-1,0 0 1,2 0 0,-1 1 0,1 0-1,0 0 1,14-10 0,10-8-29,68-43 0,18-12-2163,-105 76-651,-13 6 2631,1 0 1,-1 1 0,0-1 0,1 0 0,-1 0-1,0 0 1,1 0 0,-1 0 0,0 1 0,0-1-1,1 0 1,-1 0 0,0 0 0,1 1 0,-1-1-1,0 0 1,0 0 0,0 1 0,1-1 0,-1 0-1,0 1 1,0-1 0,0 0 0,0 1 0,0-1-1,1 0 1,-1 1 0,0-1 0,0 0 0,0 1-1,0-1 1,0 0 0,0 1 0,0-1 0,0 0-1,0 1 1,0 19-7176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2.4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9385,'0'0'10970,"8"0"-10521,28 0-199,5 1-100,1-1-1,-1-3 1,48-9-1,-88 12-112,0 0-1,0-1 1,0 1-1,0 0 1,0 0-1,1 0 0,-1 0 1,0 0-1,0 0 1,0 0-1,0 0 1,0 0-1,1 1 1,-1-1-1,0 0 0,0 1 1,0-1-1,0 1 1,0-1-1,0 1 1,0-1-1,0 1 0,0 0 1,-1-1-1,1 1 1,0 0-1,1 1 1,-1 0 77,0 1 1,1-1 0,-1 1 0,-1 0 0,1-1 0,0 1 0,0 0 0,-1 0-1,0-1 1,1 1 0,-1 3 0,-1 9 353,0 0 0,-1-1 0,-6 23 0,6-29-377,-19 82 530,-3-2 0,-53 122 0,71-197-714,1-1-1,0 1 1,1 0 0,-4 24 0,5 3-6739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2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1 159 9001,'0'0'6117,"130"-75"-5764,-89 41-193,-1 8-160,-15 8 0,-17 12-897,-37 6-11947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3.2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3 1153,'0'0'16736,"-7"-2"-13069,13 2-3503,-1 1-1,0 0 0,0 0 1,0 1-1,0 0 1,0-1-1,-1 2 0,1-1 1,0 0-1,-1 1 0,0 0 1,1 0-1,3 4 0,57 57 202,-39-37-171,-21-22-76,-1 0-1,0 0 1,0 0 0,0 0 0,-1 1 0,1-1 0,-1 1-1,0 0 1,-1 0 0,0 0 0,3 9 0,-5-11-21,1-1 1,-1 1 0,0 0 0,1-1 0,-2 1 0,1-1-1,0 1 1,-1 0 0,1-1 0,-1 1 0,0-1 0,-1 1-1,1-1 1,0 0 0,-1 1 0,0-1 0,0 0 0,0 0-1,0 0 1,0 0 0,-4 3 0,-12 13 129,10-11-186,1 0-1,-1 0 1,0-1 0,0 0 0,-1 0 0,-14 8-1,21-15-1237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3.5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70 11179,'0'0'7783,"116"-66"-7719,-52 63-64,2 3-1313,-8 2-2595,-12 20-3939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3.8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0 2146,'0'0'17441,"-5"7"-16550,-1 4-689,2 0 1,-1 0-1,1 0 1,0 0-1,1 1 0,1-1 1,0 1-1,1 0 0,0 0 1,0 19-1,1-24-152,0 1-1,1 0 1,-1-1-1,1 1 1,1 0-1,0-1 1,0 0-1,0 1 1,1-1-1,0 0 1,0 0-1,1 0 1,0-1-1,0 1 1,0-1-1,1 0 1,0 0-1,0 0 1,1-1-1,-1 0 1,9 5-1,-12-7-38,20 21 48,-22-23-53,1 0-1,-1 0 0,0 0 0,1 0 1,-1 0-1,0 1 0,0-1 1,1 0-1,-1 0 0,0 0 1,0 1-1,0-1 0,0 0 1,-1 0-1,1 0 0,0 0 1,0 1-1,-1-1 0,1 0 1,-1 0-1,1 0 0,-1 0 0,1 0 1,-1 0-1,0 0 0,-1 1 1,-18 27-75,-23 27-1703,40-53 1075,-1 0 0,1 0 0,0-1 0,-1 1 0,0-1 0,0 0-1,0 0 1,-4 2 0,-19 1-6419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4.1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0 121 2338,'0'0'16143,"122"-89"-15021,-47 66-834,10 14-288,4 9-128,0 0-1794,-10 0-3555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2.7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 7047,'0'0'16431,"-12"39"-15278,12 4-96,0 3-160,0-3-384,2-3-449,2-7-64,0-9-289,3-5-896,-1-10-993,2-3-1473,0-4-1186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4.6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0 424 7399,'0'0'3032,"26"-3"-1628,346-5 2136,423-34-1939,1233-158-1403,-1155 157 84,-580 33-137,37-15 14,-256 15-1066,-1-3 0,98-32-1,-142 32-2967,-22 1-2355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5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0 478 5573,'0'0'2413,"28"-7"-1302,356-74 1873,177 19-196,6 30-1810,288-26-474,-335-7-159,114-13 779,-501 66-1117,372-52-1862,-470 56-1059,-7-3-1848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5.5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10954,'0'0'2216,"0"31"-1010,4 390 2878,27 377-301,0 8-2286,-30-772-1675,-1 33-352,0-63 224,-1-1 1,1 1-1,-1 0 0,0-1 0,0 1 0,0-1 0,-1 1 0,1-1 0,-1 0 1,0 1-1,0-1 0,0 0 0,0 0 0,-5 4 0,-27 13-6159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6.2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3107,'0'0'5781,"-1"22"-4547,1-13-1046,-1 25 509,1 1-1,2 0 1,1 0 0,9 41 0,17 24-217,4-2 0,4-2-1,4-1 1,5-2 0,3-3 0,66 91-1,-81-132-447,2-2 0,3-1-1,1-3 1,58 50 0,-78-77-44,0 0 1,1-2 0,0 0-1,1-2 1,1 0 0,0-1-1,0-2 1,1 0-1,1-1 1,-1-2 0,1 0-1,40 3 1,-33-9-17,1-1 0,-1-1 1,57-11-1,94-34 135,-77 18-60,39-5 360,194-18 1,158 18 2081,-139 10-1485,507-100-1,98-26-859,-917 146-143,0 0-92,0-2 0,62-15 0,-81 10-520,-26 11 523,-1-1 0,1 1 0,-1 0 0,1 0 0,-1-1-1,0 1 1,1 0 0,-1-1 0,0 1 0,1-1 0,-1 1 0,0 0 0,1-1 0,-1 1 0,0-1 0,0 1-1,1-1 1,-1 1 0,0-1 0,0 1 0,0-1 0,0 1 0,0-1 0,0 1 0,0-2 0,-1 0-232,-1 0 0,1 1 0,-1-1 0,0 0 0,1 1 1,-1-1-1,0 1 0,0-1 0,0 1 0,-1 0 1,1 0-1,0 0 0,0 0 0,-1 0 0,1 0 0,-3 0 1,-57-20-7294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6.7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0 3171,'-3'28'1895,"-24"400"3855,25 284-1406,12-515-3214,57 320-1,32-79-138,8 35-506,-83-336-1639,10 202-1,-33-328 430,0-1-4705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7.2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 6438,'0'0'5963,"-2"11"-5013,-3 24-248,2 0 0,1 0 0,2 0 1,4 39-1,0 4-140,96 1387 4713,-76-1182-5056,-13-135-179,24 213-273,-34-354 70,8 32-856,-8-38 712,-1 1 0,1-1-1,0 0 1,-1 0 0,1 0-1,0 0 1,0 0-1,0 0 1,0 0 0,0 0-1,0-1 1,0 1 0,0 0-1,0 0 1,0-1 0,0 1-1,1-1 1,-1 1-1,0-1 1,0 0 0,1 1-1,-1-1 1,0 0 0,1 0-1,-1 0 1,2 0 0,13 0-6532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7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31 12780,'0'0'10474,"50"-4"-10474,12-7-865,4 1-3747,0 5-4357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8.0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1537,'0'0'18450,"0"4"-18418,25-6-32,4-2-2627,-6 4-1953,-11 0-4997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8.3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25 107 12684,'0'0'13234,"-7"-2"-12599,-10-7-509,17 9-124,0 0 0,0 0 0,0-1 0,-1 1 0,1 0 0,0 0 0,0 0 0,0-1 0,0 1 0,0 0 0,0 0 0,0-1 0,0 1 0,0 0 0,0 0 0,0 0 0,1-1 0,-1 1 0,0 0 0,0 0 0,0-1 0,0 1 0,0 0 0,0 0 0,0 0 0,0 0 0,1-1 0,-1 1 0,0 0 0,0 0 0,0 0 0,0 0 0,1 0 0,-1-1 0,0 1-1,0 0 1,0 0 0,1 0 0,-1 0 0,0 0 0,1 0 0,45-14 99,-28 10-75,31-8-58,-18 3-645,1 1 0,0 2 0,0 1 0,1 1 0,48 2 0,-76 3 432,0 0 0,0 0-1,0 0 1,0 1 0,0 0 0,0 0 0,-1 0 0,1 1-1,-1-1 1,0 1 0,0 0 0,0 0 0,0 1 0,0-1-1,-1 1 1,1 0 0,-1 0 0,4 6 0,-4-5-121,1 0 1,1 0 0,-1 0-1,1 0 1,0-1 0,0 0-1,0 0 1,1 0-1,9 4 1,6-6-186,4-21 5191,0-1-833,-14 14-3466,-1 0 0,0-1 0,0 0 1,11-11-1,-14 12-714,0-1 0,0 1 1,1 1-1,0 0 0,0 0 0,1 0 0,9-3 1,-5 8-4246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9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 2594,'0'0'15920,"1"-3"-14538,0 2-1309,0-1 0,0 1 0,0-1 0,0 1 0,1 0 1,-1 0-1,0-1 0,1 1 0,-1 0 0,1 0 0,-1 1 0,1-1 0,-1 0 0,1 0 0,0 1 0,-1-1 0,1 1 0,0-1 0,0 1 0,-1 0 0,1 0 1,0 0-1,0 0 0,-1 0 0,1 0 0,0 0 0,0 0 0,-1 1 0,4 0 0,66 19-143,-38-9 142,-12-8-143,0 0 0,0-1 0,1-1 0,34-4 0,-33 2 17,0 0 0,1 2 0,32 4 0,-50-4-51,0 0 0,-1 0 0,1-1 0,0 0 0,0 0 0,0-1 0,11-2 0,22-8-4714,-6-1-1720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3.0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302 79 7944,'0'0'2834,"-21"-4"636,-68-12-272,85 15-2960,-1 0 1,1 1-1,-1 0 0,1 0 1,-1 0-1,1 1 1,-1-1-1,1 1 0,0 0 1,-1 1-1,1-1 1,0 1-1,0-1 0,0 1 1,0 0-1,0 1 0,0-1 1,0 1-1,1 0 1,-6 5-1,0 2 181,1 0 0,1 1 0,0 0 0,0 0 1,-5 14-1,8-18-269,-4 10 53,1 0 0,0 1 1,2 0-1,0 0 0,1 0 0,0 1 0,2-1 0,0 1 1,1 0-1,1 0 0,1 0 0,1-1 0,0 1 0,1 0 1,1-1-1,1 0 0,1 0 0,8 19 0,-7-22-171,0 0 0,1-1 0,1 1 0,0-1 0,1-1 0,1 0 0,0 0 0,0-1 0,1-1 0,1 0 0,0-1 0,0 0 0,1 0 0,0-2 0,1 0 0,0-1 0,0 0 0,1-1 0,0-1 0,28 6 0,-26-7-133,1-2-1,-1 0 1,1-1-1,0-1 0,-1-1 1,1 0-1,-1-2 0,1 0 1,-1-1-1,0-1 1,0 0-1,-1-1 0,0-2 1,0 1-1,0-2 1,-1 0-1,0-1 0,-1-1 1,0 0-1,-1-1 0,0 0 1,-1-2-1,0 1 1,-1-2-1,0 1 0,-2-2 1,0 1-1,9-19 1,-7 11 17,0 0-1,-2-1 1,0 0 0,-2 0 0,-1-1 0,-1 0 0,-1-1 0,-1 1 0,-1-1 0,-2 0 0,-2-45 0,0 62 103,-1 1 0,0-1 0,-1 1 0,0-1 0,0 1 0,0 0 0,-1 1 0,-1-1 0,1 0 0,-1 1 0,0 0 0,-1 0 0,0 1 0,0 0 0,0 0 1,-1 0-1,0 1 0,0-1 0,-8-3 0,2 1 27,0 1 0,-1 1-1,0 1 1,0-1 0,0 2 0,0 0 0,-1 1 0,0 0 0,0 1 0,-20 0 0,32 3-109,1-1 1,-1 0-1,0 0 1,0 1-1,1 0 1,-1-1-1,1 1 1,-1 0-1,0 0 1,1 1-1,0-1 1,-1 0-1,1 1 1,0 0-1,-1-1 1,1 1-1,0 0 0,0 0 1,1 0-1,-1 0 1,0 1-1,1-1 1,-1 0-1,1 1 1,0-1-1,0 1 1,0-1-1,0 1 1,0-1-1,-1 6 1,-1 9-1122,1-1 0,0 0 0,1 1 0,2 18 0,-1-17-348,2 50-4367,4 9-1612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09.8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33 266 7751,'0'0'13501,"-8"-2"-12599,-16-11 126,45 22 859,-7-2-1492,-6-1-288,0-1 0,1 0 0,0-1-1,0 0 1,0 0 0,0-1 0,1 0-1,-1-1 1,1 0 0,0 0 0,-1-1-1,1 0 1,0-1 0,17-1 0,-2-5 60,-1-1 1,46-20 0,8-2-73,-70 26-94,0 0 1,0-1 0,0 0 0,-1 0 0,1-1 0,-1 0 0,0 0-1,-1-1 1,1 1 0,-1-2 0,9-10 0,1-5-546,-1-1 0,17-32 0,3-7-4455,-28 53-431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0.2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21 503 3844,'0'0'11515,"-4"-20"-9492,-12-65-336,16 78-1424,-1 0 1,1-1-1,0 1 1,1 0-1,0-1 1,0 1 0,1 0-1,-1 0 1,2 0-1,-1 0 1,1 0-1,0 0 1,0 1 0,7-10-1,2-1 256,1 0 0,1 2 0,21-20 0,-25 26-340,15-16-179,1 2 0,1 0 0,0 2 0,2 1 0,1 2 0,0 1 0,46-19 0,-75 35-178,0 0 1,0 1-1,0-1 0,1 0 0,-1 1 0,0-1 0,0 1 0,1 0 1,-1-1-1,0 1 0,1 0 0,-1 0 0,0 0 0,1 0 1,-1 0-1,0 0 0,1 0 0,-1 0 0,0 1 0,0-1 1,1 0-1,-1 1 0,0-1 0,0 1 0,1 0 0,-1-1 0,0 1 1,0 0-1,0 0 0,2 1 0,-2 2-421,0 0 0,0-1 0,0 1-1,0 0 1,0 0 0,-1 0 0,0 0 0,0 0 0,-1 4-1,1-3 532,0 54-5532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0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35 396 10378,'0'0'10890,"-9"-9"-9507,5 5-1244,2 2-56,0 0 1,0 1 0,0-1-1,0 0 1,1 0 0,-1 0-1,1 0 1,-1 0 0,1-1-1,0 1 1,0 0 0,-1-5-1,2 5-22,0 0-1,1-1 1,-1 1-1,1 0 1,-1 0-1,1 0 1,0-1-1,0 1 1,0 0-1,0 0 1,1 0-1,-1 1 1,0-1-1,1 0 1,-1 0-1,1 1 0,0-1 1,-1 1-1,1-1 1,0 1-1,2-1 1,79-68 711,69-54-239,-123 103-627,1 2 0,0 1 0,51-22 0,-72 36-231,-1 1 0,1 0 1,0 1-1,0 0 0,11-1 0,-18 3 152,0-1-1,0 1 0,0 0 0,0 0 0,0 0 0,0 0 0,0 1 1,0-1-1,-1 0 0,1 1 0,0-1 0,0 1 0,0 0 0,0 0 1,-1 0-1,1 0 0,0 0 0,-1 0 0,1 0 0,-1 0 0,1 0 0,-1 1 1,0-1-1,1 1 0,-1-1 0,0 1 0,0-1 0,0 1 0,1 3 1,1 8-873,0-1-1,-1 1 1,-1 0 0,0-1 0,-1 18 0,0-24 506,0 62-5562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0.8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1 277 6278,'0'0'10618,"7"-17"-9065,-1 2-1105,-4 7-213,1 0 1,0 0-1,1 0 1,0 0-1,0 1 0,1-1 1,0 1-1,0 0 0,0 1 1,1-1-1,0 1 0,10-8 1,13-7 18,1 2 0,1 0 0,1 2 0,0 2 0,1 1-1,60-17 1,-88 29-639,1 1 0,-1-1 0,0 2 0,1-1 0,-1 0 0,0 1 0,1 0 0,-1 0 0,1 1 0,-1 0 0,0 0 0,1 0 0,7 3 0,-10-2-17,0 0 1,0 0-1,-1 1 0,1-1 1,0 1-1,-1-1 0,0 1 0,0 0 1,0 0-1,0 0 0,0 0 1,0 1-1,-1-1 0,1 0 0,-1 1 1,0-1-1,0 1 0,-1-1 0,1 1 1,0 5-1,2 43-6079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1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1 342 12908,'0'0'10186,"157"-134"-9097,-76 85-545,2 5-287,2 1-97,-11 9-32,-12 12-128,-18 9-256,-17 11-801,-13 2-1730,-10 30-993,-4 13 1698,0 7-2562,-24 6-3716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1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1 330 4708,'0'0'18354,"122"-78"-17874,-45 31-159,5-7-257,3 4-64,-2 7-193,-10 13-1760,-9 10-2820,-14 12-2978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2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1 324 6694,'3'-22'1089,"0"3"-944,22-113 2855,-21 114-1565,1-1 0,1 2 0,0-1 0,2 1 0,17-31 0,-11 34 869,-3 18-639,-9-1-1486,0 1-1,0 0 1,-1 0-1,0 0 1,1 0 0,-1 0-1,0 7 1,60 628 3578,-54-499-3420,9 191 496,31 382 320,-43-671-1177,1 0 0,3-1 0,18 62 0,-24-98-41,0-1 0,0 1 1,0 0-1,0-1 0,1 1 0,-1-1 0,1 0 1,0 1-1,1-1 0,-1-1 0,1 1 0,-1-1 1,1 1-1,7 3 0,-7-5-432,0 0 0,0 0 0,0-1 0,1 1 0,-1-1 0,1-1 0,-1 1 0,1 0 0,8-1 0,-12 0 201,1 0 0,-1-1 0,1 1 0,0 0 0,-1-1 0,1 1 0,-1-1 0,1 0 0,-1 1 0,1-1 0,-1 0 0,0 0 0,1 0 0,-1 0 0,0 0-1,0 0 1,0 0 0,0 0 0,0-1 0,0 1 0,0 0 0,0-1 0,0 1 0,0-1 0,-1 1 0,1-1 0,-1 1 0,1-1 0,-1 1 0,0-1 0,1 0 0,-1 1 0,0-1 0,0-2-1,6-55-9514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2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1 246 14350,'0'0'6662,"25"-7"-5301,39-7-784,0 3-1,83-3 1,714-82 2076,-87 4-2349,-329 80-272,-444 12-25,-1 1 0,1-1 0,-1 0-1,1 1 1,0-1 0,-1 1 0,1-1-1,-1 0 1,1 1 0,-1-1 0,0 1-1,1 0 1,-1-1 0,0 1-1,1-1 1,-1 1 0,0 0 0,1-1-1,-1 1 1,0-1 0,0 1 0,0 0-1,0-1 1,0 1 0,0 0 0,0-1-1,0 1 1,0 0 0,0-1 0,0 1-1,0 0 1,0-1 0,0 1 0,-1 1-1,1-1 47,0 52 622,-2 13-405,4 1-1,18 118 1,111 317-89,-20-92-196,-84-287-7,16 172 0,-37-238 22,-3 1 0,-2 0 0,-11 95 0,8-142 5,0 0-1,-2 0 0,1 0 1,-1-1-1,0 0 0,-1 1 0,-1-2 1,1 1-1,-2 0 0,1-1 0,-1 0 1,0-1-1,-1 0 0,0 0 1,-1 0-1,1-1 0,-1 0 0,-1-1 1,1 0-1,-1-1 0,0 0 1,-11 4-1,-21 6 14,0-2 1,-1-3 0,-1-1-1,-57 5 1,68-10-13,-520 56 794,-4-53-634,514-11-540,-1-1-1,2-2 0,-1-2 1,1-1-1,0-3 1,-40-18-1,-20-21-4230,6-14-4151,23 4-4964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3.4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59 278 7239,'0'0'9636,"-11"-4"-8190,-30-15-319,34 14-144,11 2-655,12 3-73,-15 0-97,38 0 706,100 1 497,276-34 1,-28-45-1262,93-16 360,-345 75-300,221-4 1,-355 23-6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3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3 12684,'0'0'11809,"-4"-2"-11164,8 4-394,130 57 884,130 67-689,-254-120-372,0 1 1,0 0 0,0 0 0,12 13 0,-21-19-43,1 1 0,-1-1-1,1 1 1,-1-1 0,1 1 0,-1-1-1,0 1 1,0 0 0,0 0-1,0-1 1,0 1 0,0 0-1,-1 0 1,1 0 0,-1 0 0,1 0-1,-1 0 1,0 0 0,1 0-1,-1 0 1,0 0 0,0 0-1,-1 1 1,1-1 0,0 0 0,-1 0-1,1 0 1,-1 0 0,0-1-1,1 1 1,-1 0 0,0 0 0,0 0-1,0 0 1,-3 2 0,-2 1-15,0 0 0,-1 0 1,1 0-1,-1-1 0,-1 0 0,1 0 1,-1-1-1,1 0 0,-16 4 1,-2-1-729,-51 7-1,-59-8-7349,57-5 1090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3.3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19 9673,'0'0'16400,"-21"-18"-16144,21 42-11307,0 4 3717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5.1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32 1089,'0'0'19192,"-4"-4"-18584,-13-14 220,13 14-54,4 27 582,3 4-902,2 0 0,1 0 1,1 0-1,1-1 0,1 0 1,19 38-1,-1-1-111,-18-36-164,-6-18-139,0 1 0,0-2 1,0 1-1,1 0 0,1-1 1,-1 0-1,1 0 0,1 0 0,9 11 1,-15-19-40,0 0 0,0 0 0,0 0 0,0 0 1,0 1-1,1-1 0,-1 0 0,0 0 0,0 0 0,0 0 0,0 0 1,1 0-1,-1 1 0,0-1 0,0 0 0,0 0 0,1 0 0,-1 0 1,0 0-1,0 0 0,0 0 0,1 0 0,-1 0 0,0 0 0,0 0 1,1 0-1,-1 0 0,0 0 0,0 0 0,0 0 0,1 0 0,-1-1 1,0 1-1,0 0 0,0 0 0,0 0 0,1 0 0,-1 0 0,0 0 1,0 0-1,0-1 0,0 1 0,1 0 0,-1 0 0,0 0 1,0 0-1,0-1 0,0 1 0,0 0 0,0 0 0,0 0 0,1-1 1,0-18 110,-7-19 46,-4-3-171,3 0 0,0 0 0,3 0 1,1-63-1,17 117-297,4 19 265,26 59-1,-32-61 108,2-1-1,1-1 1,23 34-1,-36-60-62,-1 0 0,0-1 1,0 1-1,1 0 0,-1-1 0,1 0 1,-1 1-1,1-1 0,0 0 0,-1 0 1,5 2-1,-6-3-5,1 0 0,-1 0 0,1 0 0,-1 0 0,1 0 0,-1 0 0,1 0 1,-1 0-1,1 0 0,-1 0 0,1 0 0,-1 0 0,1 0 0,-1 0 0,0-1 0,1 1 0,-1 0 0,1 0 0,-1-1 0,1 1 0,-1 0 0,0-1 0,1 1 1,-1 0-1,0-1 0,1 1 0,-1-1 0,0 1 0,1-1 0,1-5-31,0 1 1,0-1 0,0 1-1,-1-1 1,0 0-1,1-7 1,-1 1 110,15-99-278,20-95-826,-35 202 1017,7-20-25,-8 24 41,1-1 0,-1 1 0,0-1 0,0 1 0,1 0 0,-1-1 0,0 1 1,1 0-1,-1-1 0,1 1 0,-1 0 0,0 0 0,1-1 0,-1 1 0,1 0 0,-1 0 0,1 0 0,-1 0 0,1-1 0,-1 1 1,0 0-1,1 0 0,-1 0 0,1 0 0,-1 0 0,1 0 0,-1 0 0,1 0 0,-1 1 0,1-1 0,-1 0 0,1 0 0,-1 0 0,1 0 1,-1 1-1,0-1 0,1 0 0,-1 0 0,1 1 0,-1-1 0,0 0 0,1 1 0,-1-1 0,0 0 0,1 1 0,-1-1 0,0 1 0,16 18 221,0 0 0,-2 1 0,-1 1-1,0 0 1,-2 0 0,12 31-1,-6-16-234,22 37-1,-12-42-3354,-6-16-5840,-8-9-750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5.4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13741,'0'0'13164,"17"108"-13132,-13-74-32,2-1-928,1-1-2275,-3-6-4357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6.1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 90 4548,'0'0'18007,"-3"-5"-16977,2 4-1011,0 0 1,1 0-1,-1-1 0,0 1 1,0 0-1,1-1 1,-1 1-1,1-1 0,-1 1 1,1-1-1,-1 1 0,1-1 1,0 1-1,0-1 1,0 1-1,0-1 0,0 1 1,0-1-1,0 1 0,0-1 1,1 1-1,0-2 0,0 0 10,1 1-1,0-1 0,0 1 0,0-1 0,0 1 0,0 0 1,0 0-1,1 0 0,-1 1 0,1-1 0,-1 0 0,5-1 0,-2 0 2,1 0 0,-1 0-1,1 0 1,0 1 0,0 0-1,0 0 1,0 1 0,9-2-1,-14 3 233,-9 8 1008,-117 79 513,125-87-1785,0 0-1,0 0 0,0 0 0,0 0 1,0 0-1,0 0 0,0 1 0,-1-1 0,1 0 1,0 0-1,0 0 0,0 0 0,0 0 1,0 0-1,0 1 0,0-1 0,0 0 0,0 0 1,0 0-1,0 0 0,0 0 0,0 1 0,0-1 1,1 0-1,-1 0 0,0 0 0,0 0 1,0 0-1,0 0 0,0 0 0,0 1 0,0-1 1,0 0-1,0 0 0,0 0 0,0 0 0,1 0 1,-1 0-1,0 0 0,0 0 0,0 0 1,0 0-1,0 1 0,0-1 0,1 0 0,-1 0 1,0 0-1,0 0 0,0 0 0,0 0 1,0 0-1,0 0 0,1 0 0,-1 0 0,0 0 1,0 0-1,0 0 0,0 0 0,0 0 0,0 0 1,1-1-1,-1 1 0,19 3-281,22-2-751,28-3-2230,1 0-3715,-26 2-1860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6.7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58 284 9673,'0'0'10335,"-12"5"-9214,-33 17-240,45-22-856,1 0 0,-1 0 0,0 0 0,1 0 1,-1 0-1,1 0 0,-1 0 0,0 0 0,1 1 0,-1-1 0,0 0 0,1 0 0,-1 1 0,0-1 0,1 0 0,-1 0 0,0 1 0,0-1 0,1 0 1,-1 1-1,0-1 0,0 0 0,0 1 0,1-1 0,-1 0 0,0 1 0,0-1 0,0 1 0,0-1 0,0 0 0,0 1 0,0-1 0,0 0 1,0 1-1,0-1 0,0 1 0,0-1 0,0 0 0,0 1 0,0-1 0,0 1 0,0-1 0,0 0 0,-1 1 0,1-1 0,0 0 0,0 1 0,0-1 1,-1 0-1,1 1 0,0-1 0,0 0 0,-1 1 0,1-1 0,0 0 0,-1 0 0,1 0 0,-1 1 0,2-1 103,33 7 338,1-2-1,0-1 1,0-1-1,0-3 1,52-4-1,-31 1-274,111-10 143,168-37-1,-174 23-135,730-114 80,-757 126-222,-72 10-116,67-15 0,-129 20-127,1-1 0,-1 1 0,1-1 0,-1 1 0,1-1 0,-1 1 1,1-1-1,-1 0 0,0 1 0,1-1 0,-1 0 0,0 1 1,0-1-1,0 0 0,1 1 0,-1-1 0,0 0 0,0 1 1,0-1-1,0 0 0,0 1 0,0-1 0,0 0 0,0 0 1,-1 1-1,1-1 0,0 0 0,0 1 0,0-1 0,-1 1 1,1-1-1,0 0 0,-1 1 0,1-1 0,-1 1 0,0-2 1,-13-22-6909,-6 3-1740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7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118 0 3555,'0'0'15455,"-19"1"-13117,-57 5 790,57-1-1290,15 2-1052,15 5-302,-10-12-415,20 12 83,0-1 0,1 0 1,1-2-1,0-1 0,28 7 1,13 5-5,-39-11-123,58 23 40,-76-28-57,1-1 0,-1 2-1,0-1 1,0 1 0,-1 0 0,1 0 0,-1 1 0,7 8-1,-12-13-1,0 1-1,1-1 1,-1 1-1,0-1 1,0 1-1,0 0 0,0 0 1,0-1-1,0 1 1,-1 0-1,1 0 1,-1 0-1,1 0 1,-1 0-1,0 0 0,1 0 1,-1 0-1,0 0 1,-1 0-1,1 0 1,0 0-1,0 0 1,-1 0-1,1 0 1,-1 0-1,0 0 0,1 0 1,-1-1-1,0 1 1,0 0-1,0 0 1,-1-1-1,1 1 1,0-1-1,-1 1 0,1-1 1,0 1-1,-3 0 1,-5 5-140,0-1 1,-1 0 0,0 0-1,0-1 1,-14 4-1,23-8 103,-61 21-5913,-93 21-1,65-20-2318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7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60 5125,'0'0'11862,"-4"-10"-9924,-14-30-54,13 30 1148,5 15-2808,0 0 1,-1 0-1,1-1 0,1 1 0,-1 0 0,1 0 1,0 0-1,0-1 0,0 1 0,1-1 0,-1 1 1,4 4-1,-1 3 219,7 24 105,-3-6-256,2 0-1,0-1 1,3 0 0,27 49 0,-40-78-294,1 1-1,-1 0 0,0 0 0,1-1 0,-1 1 1,1 0-1,-1-1 0,1 1 0,-1 0 1,1-1-1,-1 1 0,1-1 0,0 1 1,-1-1-1,1 1 0,0-1 0,-1 1 1,1-1-1,0 0 0,0 1 0,0-1 0,-1 0 1,1 0-1,0 1 0,0-1 0,0 0 1,-1 0-1,1 0 0,0 0 0,0 0 1,0 0-1,-1 0 0,1-1 0,0 1 0,0 0 1,0 0-1,-1-1 0,1 1 0,0 0 1,0-1-1,-1 1 0,1-1 0,0 1 1,0-1-1,23-35-240,-15 20 199,11-17 4,-17 24 22,2 1 0,-1-1 0,2 1 0,-1 0 0,1 1 0,0-1 0,0 1 0,1 0 0,0 0 0,0 1 0,9-6 0,-15 12 21,0 0 0,0 0-1,-1 0 1,1-1 0,0 1 0,0 0-1,0 1 1,0-1 0,0 0 0,0 0-1,0 0 1,0 0 0,0 1 0,0-1 0,0 0-1,-1 1 1,1-1 0,0 1 0,0-1-1,0 1 1,-1-1 0,1 1 0,0 0-1,-1-1 1,2 3 0,19 23 135,-13-15-76,-1-2-282,0-1-1,1 0 1,0 0-1,12 8 1,-17-13-527,1-1 0,0 0 0,0 0 0,-1-1-1,1 1 1,1-1 0,-1 0 0,8 2 0,17-2-6337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8.4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94 801,'0'0'20734,"5"-10"-19533,-2 5-1097,0-1-1,0 1 1,0 0-1,1 0 1,0 0-1,0 0 1,0 1-1,1-1 1,-1 1-1,1 0 1,0 1-1,0-1 1,0 1-1,1 0 1,-1 0-1,1 1 1,0-1 0,0 1-1,0 0 1,0 1-1,0 0 1,8-1-1,-10 1-24,1 1-1,-1-1 1,1 1-1,0 0 1,-1 1 0,1-1-1,0 1 1,-1 0-1,1 0 1,-1 0-1,1 1 1,-1-1 0,0 1-1,0 0 1,0 1-1,0-1 1,6 5 0,-6-3 6,-1 1 0,1-1 1,-1 1-1,0 0 1,0 0-1,-1 0 1,1 1-1,-1-1 0,0 0 1,0 1-1,-1 0 1,0-1-1,1 12 1,1 8 151,-1 0 1,0 1 0,-3-1 0,0 0-1,-1 1 1,-1-1 0,-2 0-1,0 0 1,-2-1 0,-1 0 0,-1 0-1,0 0 1,-2-1 0,-24 38 0,28-53-721,-6 9 1152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18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88 3171,'0'0'19047,"-5"-12"-18881,-13-38-70,19 49-91,-1 0-1,0-1 1,1 1 0,-1 0 0,0 0 0,1 0-1,-1-1 1,1 1 0,0 0 0,-1 0-1,1 0 1,0 0 0,0 0 0,-1 0 0,1 0-1,0 1 1,0-1 0,0 0 0,0 0-1,0 1 1,1-1 0,-1 0 0,0 1-1,0-1 1,0 1 0,0 0 0,1-1 0,-1 1-1,0 0 1,0 0 0,1 0 0,-1 0-1,0 0 1,0 0 0,1 0 0,1 0 0,1 0 33,1 0 1,0 0-1,0 0 1,0 0-1,0 1 1,0 0-1,-1 0 1,7 2-1,-8-1-23,0 1 0,0 0 0,0-1 0,0 1 0,0 0 0,-1 0 0,1 0 0,-1 1-1,0-1 1,0 1 0,0-1 0,0 1 0,-1 0 0,0-1 0,2 6 0,-1-2 215,-1 1-1,1 0 1,-1 0 0,-1-1 0,1 1-1,-2 15 1,0-22-163,0 0 0,0 0 0,0 0-1,1 0 1,-1 0 0,0 0 0,0 0-1,0 0 1,0-1 0,0 1 0,-1 0 0,1-1-1,0 1 1,0-1 0,0 1 0,-1-1-1,1 1 1,0-1 0,0 0 0,-1 0 0,1 1-1,0-1 1,-1 0 0,1 0 0,0-1-1,-3 1 1,1 0 2,1 0 0,-1 0 0,0 0 1,0-1-1,0 1 0,0-1 0,0 1 0,1-1 0,-1 0 0,0 0 0,-4-2 0,6 1-113,-1 0 0,1 1 0,-1-1 1,1 0-1,-1 0 0,1 0 0,0 0 0,0 0 0,0 0 1,0 0-1,0-1 0,1 1 0,-1 0 0,1 0 0,-1-1 0,1 1 1,0 0-1,0-1 0,0 1 0,0 0 0,0-3 0,1 3-259,-1 0-1,1 0 0,0 0 0,0 1 1,0-1-1,0 0 0,0 1 1,0-1-1,0 1 0,0-1 0,1 1 1,-1 0-1,0-1 0,1 1 1,-1 0-1,1 0 0,0 0 1,-1 0-1,1 0 0,0 0 0,0 0 1,-1 1-1,1-1 0,3 0 1,17-4-5660,4 1-3796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20.2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69 291 2370,'0'0'19678,"-12"0"-18285,-45 0 3011,61 0-4148,110-3 246,150-25-1,112-39-401,-266 46-39,614-144-178,-672 158-7197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20.5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2 9929,'0'0'17548,"-16"-1"-16753,7 1-722,-39 0 328,47 0-397,1 0 0,0 0 0,0 0 0,0 0 0,-1 0 1,1 0-1,0 0 0,0 0 0,-1 0 0,1 0 0,0 0 0,0 0 0,0 1 0,0-1 0,-1 0 0,1 0 0,0 0 0,0 0 0,0 0 0,0 0 0,-1 1 1,1-1-1,0 0 0,0 0 0,0 0 0,0 1 0,0-1 0,0 0 0,0 0 0,0 0 0,-1 1 0,1-1 0,0 0 0,0 0 0,0 0 0,0 1 0,0-1 0,0 0 1,0 0-1,0 1 0,0-1 0,1 0 0,-1 0 0,0 0 0,0 1 0,0-1 0,0 0 0,0 0 0,0 0 0,0 1 0,0-1 0,0 0 0,1 0 0,-1 0 0,0 0 1,0 1-1,32 19 235,20 3-127,-34-17-336,-1 2 0,27 15-1,-44-23 100,1 0-1,0 1 0,-1-1 1,1 0-1,0 1 0,-1-1 0,1 0 1,-1 1-1,1-1 0,-1 1 1,1-1-1,-1 1 0,0-1 1,1 1-1,-1-1 0,1 1 0,-1 0 1,0-1-1,0 1 0,1-1 1,-1 1-1,0 0 0,0-1 0,0 1 1,0 0-1,0-1 0,1 1 1,-1 0-1,0-1 0,-1 1 1,1 0-1,0 0 0,0-1 0,0 1 1,0-1-1,0 1 0,-1 0 1,1-1-1,0 1 0,-1 0 0,1-1 1,0 1-1,-1-1 0,1 1 1,-1-1-1,1 1 0,-1-1 1,0 1-1,-29 16-6110,-9-5-1953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3.6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0 12107,'0'0'10955,"-3"0"-11051,3 8-1314,0 7-1729,0 9-480,7 6-2371,-1 3-2017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21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278 27 9193,'0'0'16752,"-7"-6"-15610,5 3-995,-18-14 356,13 17-258,7 13 45,8 20 162,13 50 681,10 98-1,-1 23-620,-16-123-490,-15-80-31,1 0 1,-1-1-1,1 1 0,-1-1 0,1 1 0,-1-1 1,1 1-1,-1-1 0,0 1 0,1-1 0,-1 0 1,0 1-1,1-1 0,-1 0 0,0 1 1,1-1-1,-1 0 0,0 0 0,0 0 0,1 0 1,-1 0-1,0 0 0,0 0 0,0 0 0,1 0 1,-1 0-1,0 0 0,0 0 0,1 0 1,-1-1-1,0 1 0,-1-1 0,0 1-37,-38-5-154,14 2 87,0 0 0,-1 2 0,1 0 0,-29 5 1,50-4 97,-1 1 0,0 0 0,1 0 0,-1 1 0,1-1 0,-1 1 0,1 1 0,0-1 0,0 1 0,0 0 1,0 0-1,0 0 0,1 1 0,-1 0 0,1-1 0,0 2 0,0-1 0,1 0 0,-1 1 0,1 0 0,0-1 1,0 1-1,0 1 0,-2 6 0,4-10 19,0 0 1,0 0 0,1 1 0,-1-1-1,0 0 1,1 1 0,0-1-1,-1 1 1,1-1 0,0 0-1,0 1 1,0-1 0,1 1-1,-1-1 1,1 0 0,-1 1-1,1-1 1,0 0 0,0 1 0,0-1-1,0 0 1,2 4 0,0-4-6,0 1 1,-1-1 0,1 0-1,0 0 1,0 0 0,1 0-1,-1-1 1,0 1 0,0-1-1,1 0 1,-1 0 0,1 0-1,6 1 1,11 0-27,0-1 0,1-1 0,-1-1 1,23-3-1,-38 3 20,20-3-568,0-1 0,41-14 0,11-8-3848,-15 5-2769,-5 3-2401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21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60 9609,'0'0'17553,"62"-44"-17457,-27 36-32,-6 3-64,-8 3-545,-9 2-2081,-6 0-1026,-6 13-2113,0 7-4325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21.6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79 5381,'0'0'15503,"62"-30"-15503,-27 17-192,-2 2-2147,0-2-2209,1 2-3716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22.0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52 3331,'0'0'21829,"-1"-8"-21520,1 7-293,-1 0 0,1-1 0,0 1 0,0 0 0,0-1-1,0 1 1,0-1 0,0 1 0,0 0 0,0-1-1,1 1 1,-1 0 0,1-1 0,-1 1 0,1 0-1,-1 0 1,1-1 0,-1 1 0,1 0 0,0 0 0,0 0-1,0 0 1,0 0 0,0 0 0,0 0 0,0 0-1,0 0 1,2-1 0,3 0 3,0 1 0,0-1-1,-1 1 1,1 1 0,0-1 0,0 1-1,8 0 1,-11 1 2,0-1 1,0 1-1,-1-1 1,1 1-1,0 0 1,-1 0-1,1 0 1,-1 0-1,1 1 1,-1-1-1,0 1 0,1-1 1,-1 1-1,0 0 1,0 0-1,0 0 1,0 0-1,-1 0 1,1 1-1,-1-1 1,1 0-1,-1 1 0,0-1 1,1 1-1,-1-1 1,-1 1-1,1 0 1,0-1-1,-1 1 1,1 0-1,-1 4 0,2 8 215,0 0-1,-1 0 0,-1 0 1,-3 24-1,1-31-171,0 0 0,0 0 0,-1 0-1,0 0 1,-1 0 0,1-1 0,-7 10 0,-17 39-1349,15 13-9557,11-25-1735</inkml:trace>
  <inkml:trace contextRef="#ctx0" brushRef="#br0" timeOffset="1">166 745 3427,'0'0'23767,"-54"30"-31935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8.2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49 1634,'0'0'20307,"-11"-8"-18727,-36-24-235,35 24 22,12 13-1095,0 19 76,6 231 1616,-2-202-1660,3 0 0,25 98 0,-8-322 27,3 19-529,-22 132 160,0 1 0,2-1 0,0 1 0,2 0-1,15-26 1,-23 43 34,0 1-1,0 0 0,0-1 0,0 1 0,0 0 0,1 0 1,-1 0-1,0 0 0,1 0 0,-1 0 0,0 0 1,1 0-1,-1 1 0,1-1 0,-1 1 0,1-1 0,0 1 1,-1-1-1,1 1 0,-1 0 0,1 0 0,0 0 0,-1 0 1,1 0-1,0 0 0,-1 0 0,1 0 0,0 1 1,-1-1-1,1 1 0,-1-1 0,1 1 0,-1-1 0,1 1 1,-1 0-1,1 0 0,-1 0 0,0 0 0,2 1 0,4 4-10,0-1 0,0 1 0,0 1 0,-1 0 0,10 11 0,4 14 29,-1 1-1,-2 0 0,-1 1 0,16 50 0,14 29 76,-46-113-86,0 1 0,0-1 0,0 1 0,0-1 0,0 1 0,0-1 0,0 1 0,0-1 0,1 1 0,-1-1-1,0 1 1,0-1 0,1 1 0,-1-1 0,0 1 0,0-1 0,1 0 0,-1 1 0,1-1 0,-1 1 0,0-1 0,1 0 0,-1 1 0,1-1 0,-1 0-1,1 0 1,-1 1 0,1-1 0,-1 0 0,1 0 0,-1 0 0,1 0 0,-1 0 0,1 1 0,-1-1 0,2 0 0,6-19 104,-2 1-211,15-31-22,18-60-1,-29 74-1,1 2 1,2-1-1,1 1 0,37-59 1,-51 91 122,1-1 1,0 1 0,-1 0-1,1 0 1,0 0-1,0 0 1,-1 0 0,1 0-1,0 1 1,0-1-1,0 0 1,0 0 0,0 1-1,0-1 1,0 0-1,1 1 1,-1-1-1,0 1 1,0 0 0,0-1-1,3 1 1,-3 0 1,-1 0 0,1 1 1,0-1-1,0 1 0,0-1 1,0 1-1,-1 0 0,1-1 1,0 1-1,-1 0 0,1-1 1,0 1-1,-1 0 0,1 0 1,-1-1-1,1 1 0,-1 0 1,0 0-1,1 0 0,-1 0 1,0 1-1,4 10 20,-2 1-1,0-1 1,1 17 0,-2-18 56,12 226 813,-1-177-4338,-10-50 1852,1 0 0,1 0-1,0 0 1,0-1 0,1 0-1,10 16 1,0-11-8602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8.5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51 12172,'0'0'14541,"-54"-9"-14317,56 1-191,19 8-33,8 0 64,6 0-32,3-5-32,-3-6-32,0-1-1057,-6 7-1346,-8 5-768,-9 0-1377,-12 9-3236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8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0 183 13549,'0'0'7879,"89"-78"-7879,-35 50-1281,6-2-1602,11 4-1921,3 5-2595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9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207 0 8392,'0'0'13373,"-18"6"-11921,8-3-1254,2-1-69,1 0 0,0 1 0,0-1 0,0 1 0,0 1 0,0-1 0,0 1 0,1 0 0,0 1 0,0 0 0,0 0 0,0 0 0,1 0-1,0 1 1,0 0 0,0 0 0,-4 8 0,-2 11 165,1 0 1,0 0-1,2 1 0,1 1 0,1-1 0,2 1 0,0 0 1,2 0-1,2 53 0,0-78-300,0 0 0,0 1 1,1-1-1,-1 1 0,1-1 1,-1 0-1,1 0 0,0 1 1,0-1-1,0 0 0,0 0 0,1 0 1,-1 0-1,0 0 0,1 0 1,-1-1-1,1 1 0,0 0 1,0-1-1,-1 1 0,1-1 0,0 0 1,0 1-1,0-1 0,1 0 1,-1 0-1,0 0 0,0-1 1,5 2-1,5 0-177,1 0 0,-1-1 0,1-1-1,20-1 1,-6 0-316,-16 1 181,1-1 0,-1 0-1,0-1 1,1-1 0,-1 0 0,20-7-1,-27 8 244,0 1-1,0-1 1,0 0 0,0-1-1,0 1 1,0-1-1,0 0 1,-1 1 0,1-2-1,-1 1 1,0 0-1,0-1 1,0 1 0,0-1-1,-1 0 1,0 0-1,1 0 1,-1 0-1,-1 0 1,3-6 0,-4 9 116,0 0 0,0 0-1,-1 0 1,1-1 0,0 1 0,0 0 0,-1 0 0,1 0 0,0 0 0,-1 0 0,1 0 0,-1 0 0,1 0-1,-1 0 1,0 0 0,0 0 0,1 0 0,-1 0 0,0 0 0,0 0 0,0 1 0,0-1 0,0 0 0,0 1-1,0-1 1,0 1 0,0-1 0,0 1 0,0-1 0,0 1 0,0 0 0,0-1 0,-1 1 0,1 0 0,0 0-1,0 0 1,-2 0 0,-56-2 1082,49 2-859,-13-1 173,-39 0 475,59 1-901,0 0 1,1 1-1,-1-1 0,0 0 1,0 1-1,0 0 1,1 0-1,-1-1 1,0 2-1,1-1 0,-1 0 1,1 0-1,0 1 1,-1 0-1,1-1 1,-3 4-1,31-4-9048,-1 0 3981,17-1-5573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9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47 4740,'0'0'21269,"-25"-47"-20917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39.8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 34 3651,'0'0'22726,"-8"-6"-21749,-22-20-390,30 25-582,0 1-1,-1 0 0,1 0 1,0 0-1,0 0 1,0 0-1,0 0 1,-1 0-1,1 0 1,0-1-1,0 1 0,0 0 1,-1 0-1,1 0 1,0 0-1,0 0 1,-1 0-1,1 0 1,0 0-1,0 0 1,0 0-1,-1 1 0,1-1 1,0 0-1,0 0 1,0 0-1,-1 0 1,1 0-1,0 0 1,0 0-1,0 0 0,0 1 1,-1-1-1,1 0 1,0 0-1,0 0 1,0 0-1,0 1 1,0-1-1,0 0 1,-1 0-1,1 0 0,0 0 1,0 1-1,0-1 1,0 0-1,0 0 1,0 1-1,0-1 1,0 0-1,0 0 0,0 0 1,0 1-1,0-1 1,0 0-1,0 0 1,0 0-1,0 1 1,0-1-1,0 0 0,0 0 1,1 1-1,-1 16 96,0-16-69,1 5-22,0 1 1,1-1-1,-1 1 0,1-1 1,1 0-1,-1 0 0,1 0 1,1 0-1,-1 0 0,1-1 1,4 6-1,55 60 59,-41-48-61,0-1 30,26 30 187,-45-49-202,-1 0 1,1 1-1,-1-1 0,0 1 0,0 0 0,0 0 1,-1 0-1,1 0 0,-1 0 0,0 0 0,0 0 1,1 7-1,-3-9 34,0-1 1,1 0-1,-1 0 1,0 0 0,0 1-1,0-1 1,0 0-1,0 0 1,0-1-1,0 1 1,0 0-1,0 0 1,-1 0-1,1-1 1,0 1-1,0 0 1,-1-1-1,1 0 1,0 1 0,-3 0-1,-5 2 97,-30 22 90,33-20-313,0 0-1,0-1 1,-1 0-1,0 0 1,1-1-1,-1 0 1,-1 0 0,1-1-1,0 1 1,-1-2-1,1 1 1,-13 0-1,19-2-238,0 0 0,0-1 0,0 1 0,0 0 0,0-1 0,0 1 0,0-1 0,0 0 0,1 1 0,-1-1 0,0 1 0,0-1 0,1 0 0,-1 0 0,0 0 0,1 1 0,-1-1 0,1 0 0,-1 0 0,1 0 0,-1 0 0,1 0 0,0 0 0,-1 0 0,1 0-1,0 0 1,0 0 0,0 0 0,0 0 0,0 0 0,0 0 0,0 0 0,0 0 0,0 0 0,0 0 0,1 0 0,-1 0 0,1-1 0,-1-8-2335,-2-33-7996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3.9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5061,'0'0'16752,"-8"5"-11371,8 3-9257,0 10-864,10 10-1955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40.2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75 1441,'0'0'20564,"116"-43"-20308,-46 25-256,5 5-384,-11 13-3332,-14 0-7014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41.0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9 133 3235,'0'0'5146,"-1"-17"-2615,-1-7-1231,-1-18 37,2-8 7909,-1 63-6769,4 34-1736,2-1 1,2 1-1,17 61 0,52 136 586,-71-233-1269,24 57 199,-26-65-249,-1 0-1,1 0 0,-1 0 1,1-1-1,0 1 0,0-1 0,0 1 1,1-1-1,-1 0 0,0 0 0,1 0 1,0 0-1,-1 0 0,1 0 1,0-1-1,0 1 0,0-1 0,4 1 1,-6-4-9,0 0 1,0 0 0,0 0 0,0 0 0,-1 0-1,1 0 1,-1-1 0,1 1 0,-1 0-1,0 0 1,0-5 0,1-3-3,11-84-204,-9 62 48,1 0-1,1 1 1,1 0-1,2 0 1,2 0-1,19-45 0,-28 75 163,-1 0-1,0 0 1,0 0-1,1 1 1,-1-1-1,0 0 1,1 0-1,-1 0 1,1 0-1,-1 1 1,1-1-1,-1 0 1,1 0-1,-1 1 0,1-1 1,0 0-1,0 1 1,-1-1-1,1 1 1,0-1-1,0 1 1,0-1-1,-1 1 1,1 0-1,0-1 1,0 1-1,0 0 0,0 0 1,0 0-1,0-1 1,0 1-1,0 0 1,0 0-1,-1 0 1,1 0-1,0 1 1,0-1-1,0 0 1,0 0-1,0 1 1,0-1-1,0 0 0,0 1 1,-1-1-1,1 1 1,0-1-1,0 1 1,-1-1-1,1 1 1,0 0-1,-1-1 1,1 1-1,0 0 1,-1-1-1,1 1 0,-1 0 1,1 1-1,6 8 185,-1 0 0,-1 1 0,8 19 0,-8-17-53,13 34 271,-14-35-338,0 0 0,1 0 0,0-1 0,0 1-1,1-1 1,1 0 0,12 15 0,15-4-1904,6-5-5524,-30-12 3955,12 3-4521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41.3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82 3235,'0'0'22133,"17"-44"-21044,12 34-576,4-1-321,0 2-192,-6 3 0,-6 4-353,-3 2-1280,-5 0-2051,-7 23-1761,-6 8-2562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41.7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51 8296,'0'0'11435,"45"-19"-11403,-16 10-32,8 0-1282,9-1-2113,4 7-2979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43.2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24 1826,'0'0'10741,"-1"-2"-10321,-9-20 9810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45.3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209 49 7655,'0'0'15428,"-2"-9"-13746,-4-24-364,6 33-1296,0-1 0,0 1 0,0 0-1,0 0 1,0-1 0,0 1 0,0 0 0,0 0-1,0-1 1,0 1 0,-1 0 0,1 0-1,0 0 1,0-1 0,0 1 0,0 0 0,0 0-1,0-1 1,-1 1 0,1 0 0,0 0-1,0 0 1,0 0 0,0-1 0,-1 1 0,1 0-1,0 0 1,0 0 0,-1 0 0,1 0-1,0 0 1,0 0 0,0-1 0,-1 1 0,1 0-1,0 0 1,0 0 0,-1 0 0,1 0-1,0 0 1,0 0 0,-1 0 0,1 0 0,0 0-1,0 0 1,-1 1 0,1-1 0,0 0-1,0 0 1,-1 0 0,1 0 0,0 0 0,0 0-1,-1 1 1,-9 11 180,9-10-96,-24 36 116,2 2-1,2 0 1,1 1 0,2 1 0,3 1-1,1 0 1,1 1 0,3 1 0,2 0 0,-2 46-1,9-88-219,1-1 0,-1 0 0,1 1 0,0-1 0,0 0 0,0 1 0,0-1 0,0 0 0,1 1 0,-1-1 0,1 0 0,-1 1 0,1-1 0,0 0 0,0 0 0,0 0 0,0 0 0,0 0 0,1 0 0,2 3 0,-1-3-11,1-1-1,0 1 0,-1-1 1,1-1-1,0 1 0,0 0 1,0-1-1,0 0 1,0 1-1,7-2 0,22 1-160,0-2 0,0-1-1,0-2 1,39-10 0,-62 13 114,0-1 1,-1 0-1,1 0 1,-1-1-1,0-1 1,0 1-1,0-2 1,0 1-1,-1-1 1,0 0-1,0-1 1,-1 0-1,0 0 1,0 0-1,-1-1 1,1 0 0,-2 0-1,6-11 1,-10 18 52,1-1 1,-1 0 0,0 0 0,-1 1-1,1-1 1,0 0 0,0 0 0,-1 0-1,1 0 1,-1 0 0,0 0 0,1 0 0,-1 0-1,0 0 1,0 0 0,0 0 0,-1 0-1,1 0 1,0 0 0,-1 0 0,1 0 0,-1 0-1,0 0 1,0 0 0,0 0 0,0 0-1,0 0 1,0 1 0,0-1 0,0 0-1,-1 1 1,1-1 0,-1 1 0,1 0 0,-1-1-1,1 1 1,-1 0 0,0 0 0,0 0-1,0 0 1,1 0 0,-1 1 0,0-1-1,0 0 1,0 1 0,0 0 0,-4-1 0,-6-1 48,1 1 0,0 1 0,-1 0 0,1 0 0,0 1 0,-1 1 0,-16 4 0,15-2-20,-1 1 0,1 1 0,0 0 1,0 1-1,1 0 0,-1 1 0,2 0 0,-14 13 0,18-15-43,0 0-1,1 0 1,0 1-1,0 0 1,0 0-1,1 1 1,0-1 0,1 1-1,0 0 1,0 0-1,0 1 1,1-1-1,1 1 1,-3 9-1,5-15-129,-1 1 0,1-1 0,0 0-1,0 0 1,0 0 0,1 1 0,-1-1-1,1 0 1,0 0 0,0 0-1,0 0 1,0 0 0,0 0 0,1 0-1,-1-1 1,1 1 0,0 0 0,0-1-1,0 1 1,0-1 0,0 0 0,1 1-1,2 1 1,2 1-668,1-1-1,-1 0 1,1 0-1,0-1 1,0 1 0,1-2-1,13 4 1,69 8-7107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48.7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512 189 4420,'0'0'593,"-19"0"-385,-148-7 1255,145 7-514,-1 1-1,0 0 1,0 2 0,0 1 0,1 1 0,0 1 0,-42 16 0,37-11 299,13-6-104,0 1 0,1 1 0,-23 14 0,83-20 1499,445-19-492,-205 9-1394,-208 11-716,-1-4-1,0-3 0,141-28 0,33-40-43,-114 31 7,186-33 0,-283 67 10,-25 5-8,1 0 0,29-2 0,-45 5-38,-2 6-4783,-4 12-1169,-16 6-4581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49.3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0 474 7687,'0'0'7885,"8"-3"-6935,10-3-593,-1 1-1,1 1 1,0 1-1,1 0 1,-1 1-1,0 1 1,31 3-1,12-3 70,492-49 1401,-3-43-1390,-373 59-359,592-91 132,-482 114-141,-80 6-42,-198 5-2,1 0-1,0-1 1,0 0 0,-1-1 0,1 0-1,-1-1 1,0 0 0,1 0 0,-1-1-1,14-9 1,-11 2 117,9-5-2553,11 4-424,0 1-1,1 1 0,46-6 0,-69 14 2141,89-17-6725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50.7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410 0 4036,'0'0'14670,"-7"21"-13282,-1 5-992,1 1 0,1-1-1,1 1 1,1 0 0,0 31 0,2 53 1029,2 94 1,2-172-1262,1 1 0,2 0 0,16 59 1,-20-89-155,-1-3-8,0 0 0,1 0 0,-1 0 0,0 0 1,0 0-1,1 0 0,-1 0 0,1 0 0,-1 0 0,1 0 1,-1-1-1,1 1 0,-1 0 0,1 0 0,0-1 0,-1 1 1,1 0-1,0-1 0,1 2 0,-2-4-63,1 0 1,-1 0-1,0 0 0,0 0 1,0 0-1,0 0 1,0 0-1,-1 0 0,1 0 1,0 0-1,-1 0 0,0 0 1,0-2-1,-8-9-47,0 0 0,0 1 1,-1 0-1,0 1 0,-1 0 0,0 1 0,-1 0 0,0 0 1,-1 2-1,0-1 0,0 2 0,-1-1 0,0 2 0,0 0 1,-1 1-1,1 0 0,-1 1 0,0 1 0,0 0 0,-1 1 1,1 1-1,-1 0 0,1 1 0,-18 2 0,30-1 149,0 0-1,-1 0 1,1 0-1,0 0 0,0 0 1,0 1-1,0-1 1,0 1-1,0 0 1,1 0-1,-1 0 1,0 0-1,1 0 0,0 1 1,-1-1-1,1 1 1,0-1-1,0 1 1,-2 5-1,3-6-19,0 1-1,0-1 1,0 0 0,0 0 0,1 1-1,-1-1 1,1 0 0,-1 1-1,1-1 1,0 0 0,0 1 0,0-1-1,0 1 1,1-1 0,-1 0-1,0 1 1,1-1 0,0 0-1,0 1 1,-1-1 0,1 0 0,1 0-1,-1 0 1,0 0 0,0 0-1,1 0 1,-1 0 0,4 3 0,0-1-3,1 0 1,0 0 0,0-1-1,1 1 1,-1-1 0,1-1 0,-1 1-1,1-1 1,0 0 0,0-1-1,0 1 1,8-1 0,17 2-156,45-3 0,-51-1-83,-4 1-754,0-1 1,0-2 0,0 0-1,-1-1 1,36-12 0,22-16-6101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51.0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57 11307,'0'0'13036,"83"-45"-13036,-37 36-160,-5 7-1794,-10 2-1697,-12 0-898,-15 13-2273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4.2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15 110 4933,'0'0'15935,"0"0"-15806,0 0 0,0-1 0,0 1 0,-1 0 0,1 0-1,0-1 1,0 1 0,0 0 0,-1 0 0,1 0 0,0 0 0,0-1 0,-1 1 0,1 0 0,0 0 0,-1 0 0,1 0 0,0 0 0,0 0 0,-1 0 0,1-1 0,0 1 0,-1 0 0,1 0 0,0 0 0,0 0 0,-1 0 0,1 0 0,0 1 0,-1-1-1,1 0 1,0 0 0,-1 0 0,1 0 0,0 0 0,0 0 0,-1 0 0,1 1 0,0-1 0,0 0 0,-1 0 0,1 0 0,0 1 0,0-1 0,0 0 0,-1 0 0,1 0 0,0 1 0,0-1 0,0 1 0,-2 181 1510,2-210-1697,1 0 0,2 0 0,8-36 1,-8 51 0,1 0 1,0 0-1,1 1 1,0-1-1,1 1 1,0 0-1,1 1 1,1-1 0,9-11-1,-16 22 48,1 0-1,-1 0 1,0 0-1,0 0 1,0 0-1,0 1 0,1-1 1,-1 0-1,0 1 1,1-1-1,-1 1 1,1-1-1,-1 1 1,0 0-1,1 0 1,-1-1-1,1 1 1,-1 0-1,1 0 1,-1 1-1,1-1 1,-1 0-1,0 0 1,1 1-1,-1-1 1,1 1-1,-1-1 1,0 1-1,1-1 1,-1 1-1,0 0 1,0 0-1,0 0 1,1 0-1,-1 0 1,0 0-1,0 0 1,0 0-1,-1 0 0,2 2 1,4 4 40,0-1 0,0 2 0,-1-1 0,8 16 0,-7-8-57,-1 0 1,-1 1-1,0 0 0,0 0 1,-2 0-1,0 0 0,-1 0 0,-1 0 1,0 1-1,-3 16 0,-4-11-4991,0-1-2959,5-3-1740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51.3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85 1954,'0'0'17649,"33"-28"-17137,8 14-512,7 0-352,6 1-2019,-2 5-2561,-1 1-4229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51.6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73 11275,'0'0'11616,"-2"0"-11054,8 0-409,208-29 1235,-44 3-1308,-113 19-74,-17 2 36,43-1 1677,-91 6-3865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4:52.4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71 123 6502,'0'0'16581,"-11"4"-15252,4-1-1089,5-3-183,-1 0-1,1 1 1,-1 0-1,1-1 1,0 1-1,0 0 1,-1 0-1,1 0 1,0 0-1,0 0 1,0 1-1,0-1 1,0 1 0,0-1-1,1 1 1,-1 0-1,0 0 1,1 0-1,-1 0 1,1 0-1,0 0 1,0 0-1,0 0 1,0 0-1,0 1 1,0-1-1,1 0 1,-2 5 0,1 11 307,0-10-229,1 0-1,-1 0 1,1 0 0,3 14-1,-3-20-118,0-1-1,1 1 1,-1-1 0,1 0-1,-1 1 1,1-1 0,-1 0-1,1 1 1,0-1-1,0 0 1,0 0 0,-1 1-1,1-1 1,1 0-1,-1 0 1,0 0 0,0 0-1,0 0 1,0-1 0,1 1-1,-1 0 1,0 0-1,1-1 1,-1 1 0,0-1-1,1 1 1,-1-1 0,1 0-1,-1 0 1,1 1-1,1-1 1,9-1 57,-1 0 0,1-1 0,0 0 0,-1-1 0,1 0 0,-1-1 0,0 0 0,0-1 0,0 0 0,-1 0 0,0-1-1,0-1 1,0 0 0,15-15 0,11-11-1279,-1-1-1,32-44 1,-38 41-4939,-18 16-3501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5:08.8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1351 635 3331,'-178'-97'6022,"-23"-8"-6022,-60-16-609,-62-22-1537,-64-25 1826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5:12.3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291 685 8552,'0'0'1692,"38"-3"-1686,68-10 552,157-38-1,14-24-382,423-106-1065,-488 132 367,-297 57 1099,-88 31 1584,-170 64-1,205-59-867,-586 206 2263,673-230-3476,18-6 39,-1-2 0,1-1-1,-2-2 1,-60 9 0,95-18-118,0 0 0,1 0 0,-1 0 1,0-1-1,0 1 0,0 0 0,0 0 1,0 0-1,0-1 0,0 1 0,0 0 1,0 0-1,0 0 0,0-1 0,0 1 1,0 0-1,0 0 0,0 0 0,0-1 1,0 1-1,0 0 0,0 0 0,0 0 0,0 0 1,0-1-1,0 1 0,0 0 0,-1 0 1,1 0-1,0 0 0,0-1 0,0 1 1,0 0-1,0 0 0,-1 0 0,1 0 1,0 0-1,0-1 0,0 1 0,0 0 1,-1 0-1,1 0 0,0 0 0,0 0 0,0 0 1,0 0-1,-1 0 0,1 0 0,0 0 1,0 0-1,0 0 0,-1 0 0,1 0 1,0 0-1,0 0 0,0 0 0,-1 0 1,1 0-1,0 0 0,0 0 0,0 0 1,-1 1-1,19-14-197,19-1-309,49-13-1,-3 2 431,146-57-1516,-4-10-1,340-192 0,-519 258 1282,-1-2 0,-2-2 0,64-56 1,-101 80 304,1-1 0,-1 0 0,0 0 1,-1-1-1,0 1 0,8-17 1,-12 23 10,0-1 1,-1 1 0,1-1-1,-1 1 1,0-1-1,0 0 1,1 1 0,-1-1-1,0 1 1,0-1 0,0 0-1,0 1 1,-1-1 0,1 1-1,0-1 1,-1 0 0,1 1-1,-2-3 1,1 2 10,-1 0 0,1 1 0,-1-1 0,0 1 1,0-1-1,1 1 0,-1 0 0,0 0 0,0 0 0,0 0 0,0 0 0,0 0 1,0 0-1,-1 0 0,1 1 0,0 0 0,-4-1 0,-36-4 233,1 2 0,-1 2-1,0 1 1,0 3 0,0 1-1,-68 17 1,-248 83 1022,343-99-1229,-312 121 934,91-32-596,216-87-334,1 0 0,-1-2-1,0 0 1,-27 3 0,140-17-678,-2-4-1,0-3 0,101-33 1,233-113-566,-212 77 784,-188 73 481,-25 11-61,0 1 0,0 0 0,0 0 0,0 0 0,0 0 0,0 0 0,0-1 0,0 1 0,0 0 0,0 0 0,0 0 0,0 0 0,0-1-1,0 1 1,0 0 0,-1 0 0,1 0 0,0 0 0,0 0 0,0-1 0,0 1 0,0 0 0,0 0 0,0 0 0,0 0 0,-1 0 0,1 0 0,0 0-1,0 0 1,0 0 0,0 0 0,0-1 0,-1 1 0,1 0 0,0 0 0,0 0 0,0 0 0,0 0 0,-1 0 0,1 0 0,0 0 0,0 0 0,0 0-1,0 0 1,-1 0 0,1 0 0,0 0 0,0 1 0,0-1 0,0 0 0,0 0 0,-1 0 0,1 0 0,0 0 0,0 0 0,0 0 0,0 0 0,0 0-1,0 1 1,-1-1 0,1 0 0,-51 10 781,-10 12-382,1 3 0,1 2 0,2 3 0,-69 47-1,102-62-260,-118 77 507,5 6 0,4 6 0,-133 135 1,246-220-595,10-10-20,0 0 0,0 1 0,2 0 0,-1 0-1,1 1 1,0 0 0,-8 18 0,15-28-37,1 0 0,-1 0 0,1 0 0,0 0 0,-1 0-1,1 0 1,0 0 0,0 0 0,0 0 0,0 0 0,-1 1 0,2-1 0,-1 0 0,0 0 0,0 0 0,0 0-1,0 0 1,1 0 0,-1 0 0,1 0 0,-1 0 0,1 0 0,-1 0 0,1 0 0,-1 0 0,1-1-1,0 1 1,-1 0 0,1 0 0,0 0 0,0-1 0,0 1 0,1 1 0,38 12-64,-30-12 46,54 13-230,0-4 1,1-2 0,0-3 0,0-2 0,103-9 0,-61-6-414,0-5 1,162-46-1,117-46-2302,-462 121 4901,-18 14-646,-142 62 1,-85 66 483,101-32-454,-307 226-1,474-306-1161,53-43-161,-1 0 1,1 1-1,-1-1 0,1 0 0,-1 1 1,1-1-1,-1 1 0,1-1 0,-1 0 1,1 1-1,0-1 0,-1 1 0,1 0 1,0-1-1,-1 1 0,1-1 0,0 1 1,0-1-1,0 1 0,0 0 0,-1-1 1,1 1-1,0-1 0,0 1 0,0 0 1,0-1-1,0 1 0,0 0 0,0-1 1,1 1-1,-1-1 0,0 1 0,0 0 0,0-1 1,1 1-1,-1-1 0,0 1 0,1-1 1,-1 1-1,0-1 0,1 1 0,-1-1 1,1 1-1,-1-1 0,1 1 0,-1-1 1,1 0-1,0 1 0,34 8-138,45-1-142,0-3 0,0-4 0,1-3 0,-1-4 0,-1-4 0,1-2 0,110-34 1,453-158-2454,-622 193 2878,-32 8 664,-39 8 664,-8 6-973,1 3 0,0 2 0,-58 25 0,-163 83 676,130-51-417,-250 164 0,392-232-752,-2-1-1,1 0 0,0 1 1,0 0-1,1 1 0,-1 0 1,1 0-1,0 0 0,1 0 0,0 1 1,0 0-1,0 0 0,1 1 1,-5 8-1,9-15-7,0 0-1,-1 0 1,1 0 0,0 0-1,0 0 1,0-1-1,0 1 1,0 0 0,0 0-1,0 0 1,0 0 0,0 0-1,1 0 1,-1-1-1,0 1 1,0 0 0,1 0-1,-1 0 1,1-1 0,-1 1-1,1 0 1,-1 0-1,1-1 1,-1 1 0,1 0-1,-1-1 1,1 1 0,0-1-1,-1 1 1,1-1-1,0 1 1,0-1 0,0 1-1,-1-1 1,2 1 0,18 5-80,1-2 0,-1 0 0,1 0 0,0-2 0,42-1 1,-42-1 16,66 2-359,0-4-1,0-4 0,-1-3 0,106-26 0,121-59-1624,-247 70 1388,-1-4 1,99-58-1,-148 77 591,0-2 0,-1 0 0,15-14 0,-27 22 73,0 0 1,1 0 0,-1-1 0,-1 1 0,1-1 0,0 0-1,-1 0 1,0 0 0,0 0 0,0 0 0,-1 0-1,1-1 1,-1 1 0,0-1 0,0 1 0,0-1-1,-1 1 1,0-6 0,0 7 47,-1 1-1,1-1 1,-1 0-1,0 0 1,0 1 0,-1-1-1,1 0 1,0 1-1,-1 0 1,0-1 0,1 1-1,-1 0 1,0 0-1,0 0 1,0 0 0,-1 0-1,1 0 1,0 0-1,-1 1 1,1-1 0,-1 1-1,1 0 1,-1 0-1,0 0 1,1 0 0,-6-1-1,-8-2 257,-1 0 0,0 2-1,-20-2 1,36 4-284,-37-3 238,1 2-1,-1 2 1,1 1-1,0 2 1,0 2 0,0 1-1,1 1 1,0 3-1,0 0 1,-52 27 0,-89 57 207,156-81-457,1 0 0,0 1 0,1 1 0,1 1 0,-31 36-1,46-50-13,0 1 0,1-1 0,-1 1 0,1 0 0,0 0 0,0 0 0,0 0 0,0 0-1,1 0 1,0 0 0,0 1 0,0-1 0,0 1 0,1-1 0,0 0 0,0 7 0,1-8-5,0 1 0,0-1 0,0 1 1,1-1-1,-1 0 0,1 1 0,0-1 0,0 0 1,0 0-1,1-1 0,-1 1 0,1 0 1,-1-1-1,1 1 0,0-1 0,0 0 1,0 0-1,0 0 0,6 2 0,14 7-60,1-1-1,0-1 1,0-2-1,1 0 1,0-2-1,42 5 1,157-2-553,-220-8 611,36 1-51,0-2 1,0-2-1,-1-2 1,1-1-1,55-17 0,-83 20 67,0-2 0,0 1 0,-1-2 0,0 1 0,0-2-1,-1 1 1,1-2 0,-1 1 0,-1-1 0,0-1 0,0 1 0,0-2-1,-1 1 1,-1-1 0,1 0 0,-2-1 0,1 0 0,-2 0-1,1 0 1,-1-1 0,5-21 0,-4 11 81,-2-1 0,-1-1 0,0 1-1,-2 0 1,-1-1 0,0 1 0,-2 0 0,-6-30 0,1 20 76,-2 1 0,-1 0 1,-2 1-1,-1 0 0,-20-36 1,-18-19 15,-2 2 1,-5 3 0,-3 2 0,-3 3-1,-135-123 1,178 180-185,-2 2 0,0 0-1,-1 1 1,-1 1 0,0 2 0,-1 0 0,-36-11 0,48 19 0,0 1-1,0 1 1,-1 0 0,0 1 0,1 0 0,-1 2 0,0 0 0,0 0 0,0 1 0,1 1 0,-1 0 0,1 2-1,-1-1 1,1 2 0,-27 11 0,18-3-24,0 2 1,1 0-1,0 1 0,2 2 0,0 0 1,1 1-1,0 0 0,2 2 0,-22 33 1,16-18 26,1 1 0,2 0 0,2 2 0,1 0 0,-14 53 0,22-57 2,0 1 0,3 0 0,1 0 0,2 1 0,1 0 0,2-1 0,1 1 0,2-1 0,11 54 0,-10-76-6,1 1 0,0-1 0,1-1-1,1 1 1,0-1 0,1-1 0,0 1-1,1-1 1,0 0 0,1-1 0,0 0 0,1-1-1,0 0 1,0-1 0,1 0 0,1-1-1,-1 0 1,1-1 0,1 0 0,16 6-1,6-1-23,0-2 0,1-1 0,1-2 0,-1-1 0,1-2 0,68-2 0,-74-2 14,0-2 1,1-1 0,-1-1-1,-1-2 1,1-1 0,-1-2-1,0-1 1,-1-1 0,0-2 0,-1-1-1,0-1 1,-1-1 0,-1-2-1,41-34 1,-51 36 11,0 0 1,-2 0-1,0-2 0,-1 0 0,0-1 0,-2 0 1,0-1-1,-2 0 0,0-1 0,-1 0 1,-1 0-1,-1-1 0,5-27 0,-6 17 27,-2-1-1,-2 0 1,0 0-1,-3 1 1,0-1-1,-2 0 1,-2 0-1,-14-53 1,2 26-14,-3 1 1,-3 2 0,-2 0-1,-2 1 1,-3 2 0,-2 1-1,-2 1 1,-3 2 0,-2 2 0,-51-50-1,69 79-57,-1 1-1,0 0 0,-1 2 0,-1 1 1,-1 0-1,0 2 0,-1 1 0,0 1 0,-1 1 1,0 2-1,-1 0 0,1 2 0,-1 1 1,-46-2-1,61 7 33,1 0 1,-1 0-1,0 2 0,0-1 1,1 2-1,-1 0 0,1 0 1,0 1-1,0 0 0,0 1 1,-11 7-1,9-3-9,0 1-1,1 0 1,0 1-1,1 0 1,0 1 0,1 0-1,0 1 1,-11 18 0,3-1 16,1 2 1,1 1 0,2 0 0,1 1-1,2 0 1,1 1 0,-7 45 0,5-2 8,4 1 1,0 101 0,9-142 2,1 1 0,2-1 1,2 0-1,1 0 1,22 72-1,-22-91-6,2-1 0,0 0 0,1-1 0,0 0 0,2 0 0,0-1 0,0-1 0,2 1 0,0-2 0,0 0 0,2-1 0,-1 0 0,28 17 0,-20-17-10,1-1 0,1-2-1,-1 0 1,2-1 0,-1-2 0,1 0 0,0-2-1,0-1 1,1 0 0,-1-2 0,1-1-1,0-2 1,0 0 0,-1-1 0,1-2-1,-1 0 1,0-2 0,0-1 0,-1-1 0,0-1-1,0-1 1,32-18 0,-31 11 24,0-1 1,0-1-1,-2 0 1,0-2-1,-2-1 1,0-1-1,-2 0 1,0-2-1,-2 0 1,0-1-1,-2 0 1,-1-2-1,-1 1 1,-1-2-1,-2 0 0,-1 0 1,-1 0-1,-2-1 1,5-53-1,-7 22 32,-2 0-1,-4 1 1,-16-112 0,13 145-25,-1 0 0,-1 1 0,-2 0 0,0 0 0,-2 1 0,-1 0 0,-1 1 0,-1 1 0,-1 0 0,-32-39 0,35 50-14,0 1 1,-1 0-1,0 1 0,-1 0 1,0 1-1,0 0 1,-1 1-1,0 1 0,-1 1 1,0 0-1,0 1 1,0 0-1,0 1 0,-31-2 1,28 4 0,0 1-1,0 2 1,-1 0 0,1 1 0,0 0-1,0 2 1,1 0 0,-1 1 0,1 1 0,0 1-1,0 1 1,-25 14 0,17-6-154,1 1 1,1 2-1,0 0 0,1 2 1,2 0-1,0 1 0,1 2 1,1 0-1,-25 43 0,31-44-675,2-1-1,1 2 1,0 0-1,2 0 1,1 0-1,1 1 0,1 0 1,1 0-1,1 1 1,1-1-1,4 50 0,19 70-8987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6:57.8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24 2146,'0'0'2632,"-12"-5"-2237,-38-14 123,50 19-507,0 0 0,0 1 0,-1-1 0,1 0 0,0 0 0,0 0 0,0 0 1,0 0-1,0 0 0,0 0 0,0 0 0,0 0 0,0 0 0,0 0 0,0 0 0,0 0 0,0 1 1,0-1-1,0 0 0,0 0 0,0 0 0,0 0 0,0 0 0,0 0 0,0 0 0,-1 0 0,1 0 1,0 0-1,0 0 0,0 0 0,0 0 0,0 0 0,0 0 0,0 0 0,0 0 0,0 0 1,0 0-1,0 0 0,0 0 0,-1 0 0,1 0 0,0 0 0,0 0 0,0 0 0,0 0 0,0 0 1,10 9 94,17 11-67,-10-11 23,1-1-1,0 0 1,1-2 0,-1 0 0,1-1-1,0-1 1,0 0 0,20 0 0,166-2 281,-114-4-185,622-17 45,728 16-353,-1017 23 88,-42 0 44,-323-19 20,416 0 120,0-31 5,-422 24-151,236-17 1356,-277 22-1433,21 3-2899,-25 4-1116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7:03.5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203 123 128,'0'0'1025,"-13"0"-849,-129 0 844,94 0 4356,62-8-5334,20 2 47,1-2 0,36-12 0,-37 9 11,1 1 0,43-5-1,584-30 88,-129 56-123,-86 28-91,-16-1 49,166-21-30,74 5-11,17 0-108,3-34-108,8 0 111,-101 29 178,-30-11 383,-387-7-367,439-15 565,-440 16-407,-103 0-3680,-51 0-1529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7:05.7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1254 200 288,'0'0'4719,"-3"-7"-4404,0 2-225,1 0 0,0 1-1,-1 0 1,0-1 0,0 1-1,-1 0 1,1 0 0,-1 1 0,1-1-1,-1 1 1,0 0 0,-1 0-1,1 0 1,0 0 0,-1 1-1,0 0 1,1 0 0,-1 0-1,0 0 1,0 1 0,0 0-1,0 0 1,0 0 0,-10 1-1,-20 0-20,0 1-1,0 3 0,1 0 1,-53 15-1,17 0-83,-207 62 20,217-59 53,0 2 1,-84 46 0,111-51-16,1 1 0,1 1-1,0 1 1,-46 46 0,66-57-9,2 1 0,-1 0 0,2 0-1,-1 1 1,2 0 0,0 0-1,0 1 1,1-1 0,1 2 0,0-1-1,1 0 1,1 1 0,0 0 0,-1 28-1,3-28 44,0 1-1,2-1 1,-1 1-1,2 0 1,0-1-1,1 0 1,1 1-1,0-1 1,1 0-1,0-1 1,1 1 0,1-1-1,1-1 1,16 25-1,4-2 86,1-1 0,2-2-1,2-1 1,0-1 0,55 37 0,-4-11 36,123 61 0,-154-92-95,0-3 1,2-2-1,0-2 1,1-3-1,69 10 1,-19-11 95,206 0 0,-140-15-167,233-29-1,-346 20-30,0-2 0,-1-3 0,-1-3-1,0-2 1,-2-2 0,0-3 0,87-51 0,247-222 175,-357 270-155,-1-2 0,-2-1 0,-1-1 0,-1-1 0,25-40 0,-38 50-16,-2-1-1,0 0 1,-1-1-1,-2 0 1,0 0-1,-2-1 0,0 0 1,-2-1-1,3-36 1,-6 39-26,-1-1 0,-1 1 0,-1 0 1,-1 0-1,-7-33 0,5 44 10,0 0 0,0 0 0,-1 1 0,-1-1 0,0 1 0,0 1 0,-1-1 0,-1 1 0,1 0 0,-2 1 0,-16-15 0,0 3 26,-1 2 0,-2 1 0,1 1-1,-2 1 1,0 1 0,-1 2 0,-34-10-1,-10 1 13,-142-25-1,127 36-250,-150 0 0,232 11 76,1 0 0,-1 1-1,1 0 1,0 0 0,-1 0 0,1 0 0,0 1 0,0 0 0,0 1-1,0-1 1,-7 5 0,8-4-422,0 1-1,0 0 1,0 1-1,0-1 1,0 1 0,-6 10-1,-8 14-3048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1.8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 63 6150,'0'0'10799,"-11"-11"-9325,-33-34-449,32 39-148,12 16-771,1-7 21,22 291 1203,-8-163-1101,110 1652 536,-81-1048-591,-15-223 224,39 491-582,-66-1011-5356,7-68 14,-3-16-240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2.7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0 349 9897,'0'0'3283,"19"-8"-2994,4-1-78,-1 2 0,1 0 0,0 1 1,0 1-1,1 1 0,26-1 0,306 3 2579,312-21-1629,-16-67-785,-67 9 401,93-12-233,-537 85-506,-128 9 34,-13 3-24,0-1 3,-2 11 68,0-1 1,0 0-1,-1 1 0,-1-1 1,-10 24-1,-5 20 29,2 14-12,3 1-1,-8 134 1,18 150 183,5-217-196,80 1519 256,-31-939-21,29 229 83,-47-614-434,-19-197 31,-8 219-1,-5-352-35,0 1 0,-1-1 0,0 1 0,0-1 0,0 1 0,0-1 1,0 0-1,-1 1 0,0-1 0,0 0 0,0 0 0,-1 0 0,1-1 0,-1 1 0,0-1 0,0 1 0,0-1 0,0 0 0,0 0 0,-1 0 0,0 0 0,1-1 0,-1 0 0,0 0 1,0 0-1,-1 0 0,-7 2 0,-7 1-21,0-2 0,0 0 0,-1-1 0,1-1 1,-24-2-1,18 1 5,-431-35 78,62 2-5,-370 54-86,409-4 138,88-6 376,267-11-511,-1 0 0,1 0 1,0 0-1,-1 0 0,1 0 0,-1 1 1,1-1-1,0 0 0,-1 0 1,1 0-1,0 0 0,-1 0 0,1 0 1,0-1-1,-1 1 0,1 0 1,-1 0-1,1 0 0,0 0 0,-1 0 1,1 0-1,0-1 0,0 1 1,-1 0-1,1 0 0,0-1 0,-1 1 1,1 0-1,0 0 0,0-1 1,-1 1-1,1 0 0,0-1 0,0 1 1,0 0-1,0-1 0,-1 1 1,1 0-1,0-1 0,0 1 0,0 0 1,0-1-1,0 1 0,0 0 1,0-1-1,0 1 0,0 0 0,0-1 1,0 1-1,0-1 0,0 1 1,0 0-1,0-1 0,1 1 0,-1 0 1,0-1-1,0 1 0,0 0 1,0-1-1,1 1 0,-1 0 0,0 0 1,0-1-1,1 1 0,-1 0 0,1-1 1,23-28-1808,-15 18 1204,130-152-7252,-37 51 1777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04.8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472 25 4773,'0'0'5754,"-24"-4"-2780,-7-2-2096,11 1-293,0 1-1,-1 2 1,1 0-1,-26 1 1,37 2-352,1 0-1,-1 1 1,1 0 0,0 0 0,0 1 0,0 0-1,0 0 1,0 1 0,1 0 0,0 1 0,0-1-1,0 1 1,0 1 0,1-1 0,0 1 0,0 0-1,0 1 1,1-1 0,0 1 0,-6 11 0,-5 8 33,1 0 0,1 2 0,1 0 0,-12 42 0,10-14 290,2 1 0,3 0 0,2 1 0,3 0 0,4 96 0,3-123-485,1-1 0,2 1 0,1-1 0,2 0 0,1-1-1,1 0 1,1 0 0,2-1 0,0-1 0,2 0 0,1-1-1,2-1 1,0 0 0,27 28 0,-26-32-100,2-1-1,0-1 1,1 0-1,1-2 1,1-1 0,0 0-1,1-2 1,1-1 0,0-1-1,1-1 1,0-1-1,0-2 1,1-1 0,0-1-1,38 4 1,-40-8-118,0-1 0,-1-1 0,1-2 0,0 0 0,-1-2 0,0 0 0,0-2 0,0-1 0,-1-1 0,0-1 0,0-1 0,-1-1 0,0-1 1,-1-1-1,0-1 0,28-24 0,-22 13-27,-1-1 0,-1-1 0,-1-1 0,-2-1 0,-1-1 0,-1-1 0,-2-1 0,-1-1 0,-2 0 0,-1-2 1,-1 1-1,-3-2 0,0 0 0,-2 0 0,-2-1 0,-2 1 0,-1-2 0,-1-61 0,-4 81 178,0 0-1,-2 1 1,0-1 0,-1 1-1,0 0 1,-1 0-1,-2 0 1,1 0 0,-2 1-1,0 1 1,-11-17-1,4 12 16,0 0 0,-2 1-1,0 1 1,-1 0-1,-1 1 1,0 1-1,-28-17 1,14 13 8,-2 1-1,0 1 1,-1 2 0,-1 2 0,-1 1-1,1 2 1,-2 2 0,1 1 0,-77-5-1,81 11-187,-7 0 420,-49 4 0,80-2-710,0 1 1,0 1-1,0 0 0,0 0 0,1 1 0,-1 1 1,1-1-1,0 1 0,0 1 0,-11 6 1,-13 20-6357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3.4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40 7463,'0'0'3972,"-3"4"-3225,3-3-697,-1-1 0,1 1 1,0 0-1,-1-1 0,1 1 0,0 0 0,-1-1 0,1 1 0,0 0 1,0 0-1,0-1 0,0 1 0,0 0 0,0 0 0,0-1 0,0 1 1,0 0-1,0 0 0,0-1 0,0 1 0,0 0 0,0-1 0,1 1 1,-1 0-1,0 0 0,1-1 0,-1 1 0,0 0 0,1-1 0,-1 1 1,1-1-1,-1 1 0,1-1 0,-1 1 0,1-1 0,0 1 0,-1-1 1,1 1-1,0-1 0,-1 0 0,1 1 0,0-1 0,0 1 0,47 10 1785,-38-10-1755,107 12 1580,231-6-1,-214-8-1262,672-17 1008,-383 4-1080,-56-3 460,99-1-465,-488 19-801,-37 0-1904,57-1 1943,0 0 0,-1-1 0,1 1 0,0 0 0,-1-1 0,1 1 0,0-1 0,0 0-1,-1 0 1,1 0 0,0 0 0,0 0 0,0 0 0,0-1 0,0 1 0,1-1 0,-1 1 0,0-1 0,-2-2 0,-1-12-4619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3.7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379 10 9417,'0'0'7399,"-6"-2"-6614,-11-3-257,21 3 227,40 1 514,-25 1-1174,2 1 45,-1 0-1,1 2 1,-1 0-1,0 1 1,0 2 0,20 6-1,-26-7-68,-1 1-1,1 0 1,-1 1-1,-1 1 1,1 0-1,-1 0 1,-1 1-1,1 1 1,12 14-1,-21-21 7,0 0 0,-1-1 0,0 1 0,1 0 0,-1 1 0,0-1 0,0 0 0,-1 1 0,1-1 0,-1 1 0,1-1 0,-1 1 0,0 0 0,-1-1 0,1 1 0,-1 0 0,1 0 0,-1-1 0,0 1 0,0 0 0,-1 0 0,1 0 0,-1-1 0,0 1 0,0 0 0,-3 6 0,0-4-25,1-1-1,-1 0 1,0 0-1,-1-1 1,1 1 0,-1-1-1,0 0 1,0 0-1,0 0 1,-1-1-1,1 0 1,-1 0-1,0 0 1,0-1 0,-7 2-1,-26 6-658,-1-2-1,-1-2 1,1-2 0,-1-2-1,-68-4 1,48 1-1600,-74-2-3825,-17-8-3203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4.4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 9353,'0'0'5317,"22"4"-4153,558 43 3423,27-47-3701,-285-2-637,-218 3-196,147-4-15,-252 0-877,-11-4-111,-27-10-1505,25 11 886,-27-13-3476,-3-2-1740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4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2 9609,'0'0'8227,"-10"-1"-7582,-15 1-361,25 0-278,0 0 1,0 0-1,0 0 0,0 0 1,-1 0-1,1 0 0,0 0 0,0 0 1,0 0-1,0 0 0,0 0 1,0 0-1,-1 0 0,1 0 0,0 0 1,0 0-1,0 0 0,0 0 1,0 0-1,0 0 0,-1 0 0,1 1 1,0-1-1,0 0 0,0 0 1,0 0-1,0 0 0,0 0 0,0 0 1,0 0-1,0 0 0,-1 0 1,1 1-1,0-1 0,0 0 0,0 0 1,0 0-1,0 0 0,0 0 1,0 0-1,0 1 0,0-1 0,0 0 1,0 0-1,0 0 0,0 0 1,0 0-1,0 1 0,0-1 0,0 0 1,0 0-1,0 0 0,0 0 1,0 0-1,0 0 0,0 1 0,1-1 1,-1 0-1,0 0 0,0 0 1,38 22 924,2 0-319,47 25 76,93 57-230,-155-88-425,-1 2 1,0 0-1,-2 2 0,36 40 1,-52-54-26,-1 1 0,0 0 0,-1 1 0,0-1 0,0 1 0,0 0 0,4 16 0,-7-20-6,0 0-1,0 1 1,0-1 0,-1 1 0,0-1 0,0 1-1,0-1 1,0 0 0,-1 1 0,0-1-1,0 0 1,0 1 0,0-1 0,-1 0 0,0 0-1,1 0 1,-5 6 0,-2 0-214,-1 1-1,0-1 1,-1-1 0,0 1-1,0-2 1,-1 0 0,-22 14 0,-97 44-3808,98-51 2729,-60 28-5089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5.0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1 146 16047,'0'0'678,"26"-1"-374,456-42 2307,-48 2-482,214-14-1455,-417 50-573,-225 5-104,-1 0 0,1 0-1,0 1 1,-1 0 0,1 0 0,-1 0 0,0 1-1,1-1 1,6 4 0,-11-4-88,-10-1-2098,-14-2-1627,-7-7-2446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5.3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0 15150,'0'0'1324,"20"7"-779,186 71 1687,-152-55-1172,-2 1 0,64 42 1,-107-60-983,-1 0 1,-1 0-1,1 1 1,-1 0-1,0 0 1,-1 1-1,0 0 1,0 0-1,7 13 1,-11-17-59,0 0 0,-1 0 0,1 0 0,-1 0 0,0 0 0,0 0 0,0 1 0,-1-1 0,1 0 1,-1 1-1,0-1 0,0 0 0,-1 1 0,1-1 0,-1 0 0,0 0 0,0 1 0,0-1 0,-1 0 0,0 0 0,0 0 0,0 0 0,0-1 0,-4 6 0,-2 1-12,-2 0 0,0 0 0,0-1 0,0 0 0,-1-1-1,-1 0 1,1-1 0,-19 9 0,-109 41-1164,121-50 795,-168 55-7017,85-29-53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5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 14189,'0'0'3636,"26"2"-2483,325 11 1991,148-31-1620,215 5 198,-703 14-1741,-6-2-36,0 1 0,0 0 0,1 1 0,-1-1 0,0 1 0,0 0 0,0 1 0,0-1 0,-1 1-1,7 2 1,-16-2-1379,0 0-1,0-1 0,0 0 1,0 0-1,0-1 0,-1 1 1,-8-1-1,-26 0-6674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6.0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13293,'0'0'3240,"22"2"-2482,-15-2-673,36 4 913,77 18 1,-14 1 454,-42-10-797,-1 3 1,73 27-1,-129-40-590,-1 0-1,1 0 1,0 1 0,-1 0-1,0 0 1,0 0 0,0 1 0,0 0-1,-1 0 1,1 1 0,5 7-1,-9-9 29,1 0-1,-1 0 1,0 1-1,-1-1 1,1 1-1,-1-1 1,0 1-1,0 0 1,0-1-1,-1 1 1,1 0-1,-1-1 1,0 1-1,-1 0 1,1 0-1,-1-1 1,0 1-1,0 0 1,-2 5-1,-2 1 5,0 0-1,-1 0 0,0 0 0,-1-1 0,0 0 1,0 0-1,-1 0 0,-1-1 0,0-1 0,0 1 1,-11 7-1,-14 9 238,-69 40 0,97-62-343,-7 5-409,1-1-1,-2 0 1,1-1-1,-1 0 1,0-1 0,0-1-1,-22 4 1,36-8 311,-1 1 0,1-1 1,0 0-1,-1 0 0,1 0 0,0 0 1,-1 0-1,1 0 0,0 0 1,-1 0-1,1 0 0,-1 0 1,1 0-1,0 0 0,-1 0 0,1 0 1,0 0-1,-1 0 0,1-1 1,-1 1-1,1 0 0,0 0 1,-1 0-1,1-1 0,0 1 0,0 0 1,-1 0-1,1-1 0,0 1 1,-1 0-1,1 0 0,0-1 1,0 1-1,0 0 0,-1-1 0,1 1 1,0 0-1,0-1 0,0 0 1,-2-31-6606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6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0 192 13164,'0'0'4298,"5"-20"-4010,-2 4-243,-2 10-28,0 0-1,0-1 1,0 1-1,1 0 1,0 0-1,0 0 0,0 0 1,1 0-1,0 0 1,0 1-1,1-1 1,-1 1-1,1 0 1,0 0-1,1 0 0,-1 1 1,1-1-1,9-5 1,-4 3 91,1 1 0,0 1-1,0 0 1,1 1 0,-1 0 0,1 0 0,0 1 0,0 1 0,0 0 0,0 1 0,24 0-1,-26 2-64,-1 0 0,0 1 0,1 0 0,-1 0 0,0 1 0,0 0-1,0 1 1,0 0 0,-1 0 0,1 1 0,-1 0 0,-1 0 0,1 1 0,-1 0-1,12 13 1,-4-2 69,-1 1-1,-1 1 0,-1 0 0,0 1 0,-1 0 1,-2 1-1,0 0 0,-1 0 0,-1 1 1,-1 0-1,-1 1 0,-1-1 0,-1 1 0,-1 0 1,-1 0-1,0-1 0,-6 42 0,2-48 21,0 0-1,-1-1 0,-1 1 1,0-1-1,-1 0 1,0 0-1,-2 0 0,1-1 1,-2-1-1,-10 15 0,6-11 43,-1-1 0,-1 0 0,-1 0-1,0-2 1,0 0 0,-2-1-1,-18 11 1,31-21-140,1 0 1,-1 0-1,0-1 1,0 0-1,0 0 1,0 0-1,-1 0 1,1-1-1,0 0 0,-7 0 1,27-14-2496,-11 11 2102,0 1-1,0 0 1,-1 1-1,1-1 1,0 0 0,0 1-1,0 0 1,0 0 0,-1 0-1,1 1 1,0-1-1,0 1 1,0 0 0,-1 0-1,1 0 1,0 0-1,-1 1 1,1-1 0,-1 1-1,1 0 1,-1 0 0,0 1-1,0-1 1,3 3-1,31 44-4818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7.0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79 237 9513,'0'0'9513,"-12"-2"-8659,10 2-804,-38-6 344,31 2-164,31 3 14,-17 1-233,0 0 0,0 1-1,0-1 1,-1 1-1,1 0 1,0 1-1,0-1 1,-1 1 0,1 0-1,-1 0 1,0 0-1,0 0 1,1 1-1,-1 0 1,-1 0 0,1 0-1,0 0 1,-1 1-1,0-1 1,0 1 0,0 0-1,4 7 1,-2-3 8,-1 0 1,-1 1 0,0-1 0,0 1 0,0 0-1,-1-1 1,-1 1 0,1 0 0,-1 0-1,-1 1 1,0 11 0,-1-19-11,1-1 1,-1 0-1,1 1 1,-1-1 0,0 0-1,1 1 1,-1-1-1,0 0 1,0 0-1,0 0 1,0 0-1,0 1 1,0-2-1,0 1 1,0 0 0,-1 0-1,1 0 1,0 0-1,-1-1 1,1 1-1,0-1 1,-1 1-1,1-1 1,-1 1-1,1-1 1,0 0 0,-1 0-1,1 1 1,-1-1-1,1 0 1,-1 0-1,-1-1 1,-2 1 15,1 0 0,-1 0 0,0 0 0,1-1 0,-1 0 0,1 0 0,-1 0 0,1 0 1,-9-5-1,8 3-96,0-1-1,0-1 1,0 1 0,1-1 0,0 0 0,0 0 0,0 0 0,0-1 0,1 1-1,0-1 1,0 0 0,1 1 0,-1-2 0,1 1 0,0 0 0,-1-10 0,-1-8-776,1-1 1,0-47 0,3 55-682,1 1 1,0 0-1,1 0 0,1 0 1,9-31-1,15-17-7243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3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7 0,'0'0'5691,"-5"-3"-4786,-13-1 12062,14 8-10611,-7 27-2133,2 2 0,1-1 0,1 1-1,-3 48 1,6-41-55,-15 205 611,19-245-966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7.8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175 0 1826,'0'0'15257,"-6"7"-13976,2-1-1127,-1 0 0,1 0 1,1 0-1,-1 1 0,1-1 0,0 1 1,1 0-1,-1 0 0,-1 11 0,-9 77 1045,9-55-780,-101 631 2235,99-656-2715,3-20-439,1-30-461,2-776-3139,0 810 4118,0 0-1,0 0 1,0 0-1,0-1 0,0 1 1,0 0-1,0 0 1,0-1-1,0 1 0,1 0 1,-1 0-1,0 0 1,1-1-1,-1 1 1,1 0-1,-1 0 0,1 0 1,0 0-1,0 0 1,-1 0-1,1 0 1,0 0-1,0 0 0,1-1 1,0 2 29,-1 0 0,0 0 0,1 0 0,-1 0 0,0 0 0,1 0 0,-1 0 1,0 0-1,1 0 0,-1 1 0,0-1 0,0 0 0,1 1 0,-1-1 0,0 1 0,0-1 0,0 1 0,2 1 0,5 3 191,0 1-1,-1 0 1,0 1-1,0 0 0,7 8 1,13 22 294,-1 1 0,-1 1 0,18 43 1,51 134 959,31 57-874,-118-262-880,4 10-360,-7-9-3753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8.2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1 525 7495,'0'0'10437,"27"-14"-9637,380-187-506,-382 188-558,133-73-3577,-133 70 1842,-1 0 0,0-2-1,41-39 1,-62 53 1701,1 1-1,-1-1 1,0 0-1,0-1 1,0 1 0,-1 0-1,1-1 1,-1 1-1,0-1 1,-1 0 0,3-6-1,-2-10 2474,-1-3 8899,-1 41-8629,7 106-43,5 0 0,49 216 0,-44-275-1497,-12-43-2591,-2-10-5508,-9-38 110,-10-12-3523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8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 12043,'0'0'6535,"143"-13"-5286,-83 7-673,0 4-416,-2 2-160,-2 0-160,-10 13-1153,-9 13-2210,-12 10-2275,-11 7-3971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8.8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0 162 11755,'0'0'9193,"157"-33"-9001,-94 10-192,5-1-192,4-2-1506,9-4-2498,4 4-3363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9.2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272 195 11243,'0'0'9443,"-10"-10"-8514,-28-32-427,33 34-383,8 6-80,7 5 0,-7 0-32,0 0 0,0 0 0,-1 1-1,0-1 1,1 1 0,-1-1 0,-1 1-1,1-1 1,0 1 0,-1 0 0,0 0 0,0 0-1,0 0 1,0 0 0,-1 0 0,1 0-1,-1 0 1,0 5 0,0 1 13,0 0 1,-1-1-1,0 1 1,0 0 0,-1 0-1,-5 15 1,1-12 16,-1-1 0,0 0 1,-1 0-1,-1-1 1,0 0-1,0 0 0,-1-1 1,0 0-1,-1-1 0,0 0 1,-1-1-1,1 0 0,-2-1 1,-13 7-1,23-13-24,0 0-1,0 0 0,0 0 1,0 0-1,0-1 0,0 1 1,0-1-1,-1 1 1,1-1-1,0 0 0,0-1 1,0 1-1,0 0 0,0-1 1,-4-1-1,5 1-8,0 0-1,0 0 1,0 0-1,1-1 1,-1 1 0,0 0-1,1-1 1,-1 0-1,1 1 1,-1-1-1,1 0 1,0 1-1,0-1 1,0 0-1,0 0 1,0 0 0,0-2-1,-2-9-57,0 0 0,1 0 0,1 0 1,0 0-1,2-26 0,-1 15-141,13-124-1068,-1 0 674,-12 181 771,0 0 1,3 1-1,0-1 1,2 0 0,10 33-1,-11-55-140,0 0 0,0 0 0,1 0 0,1-1-1,-1 0 1,2 0 0,-1 0 0,2-1-1,-1 0 1,1-1 0,0 1 0,1-1 0,0-1-1,0 0 1,1 0 0,0-1 0,0 0 0,12 5-1,-6-5-197,-1-1 0,1 0 0,0-1 0,0-1 0,1 0 0,31 0 0,-25-3-1535,0-1 0,29-5 0,10-11-4278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0:59.9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1 13068,'0'0'2899,"-5"20"-1383,-3 10-913,2 1 1,1 0-1,-2 54 0,5 4 1192,2 83 829,1-149-2411,2 0 0,0-1 0,2 1-1,0-1 1,11 28 0,-11-42-124,-2-8-28,1-22-10,-4-51-120,0 55 28,0-368-1331,0 385 1371,0 1 1,0 0-1,0 0 1,0 0-1,0-1 0,0 1 1,0 0-1,-1 0 0,1 0 1,0-1-1,0 1 1,0 0-1,0 0 0,0-1 1,0 1-1,0 0 1,1 0-1,-1 0 0,0-1 1,0 1-1,0 0 0,0 0 1,0 0-1,0-1 1,0 1-1,0 0 0,0 0 1,1 0-1,-1 0 1,0-1-1,0 1 0,0 0 1,0 0-1,0 0 0,1 0 1,-1 0-1,0 0 1,0-1-1,0 1 0,1 0 1,-1 0-1,0 0 1,0 0-1,0 0 0,1 0 1,-1 0-1,0 0 0,0 0 1,0 0-1,1 0 1,-1 0-1,0 0 0,0 0 1,0 0-1,1 0 1,-1 0-1,0 0 0,0 0 1,0 1-1,1-1 0,-1 0 1,0 0-1,0 0 1,1 0-1,11 13 9,2 10 151,0 0 0,-2 1-1,-1 1 1,0 0 0,7 30 0,20 46 308,-35-95-434,33 64 195,-33-66-215,-1 0 0,1 0 1,0 0-1,1 0 0,-1-1 0,1 1 0,-1-1 0,1 0 1,0 0-1,0 0 0,1-1 0,7 5 0,-11-7-11,0 0 1,-1 0-1,1 0 0,0 0 0,-1 0 0,1 0 0,0 0 0,-1 0 0,1 0 0,0 0 0,-1 0 1,1 0-1,-1 0 0,1-1 0,0 1 0,-1 0 0,1 0 0,-1-1 0,1 1 0,-1 0 1,1-1-1,-1 1 0,1-1 0,-1 1 0,1-1 0,-1 1 0,1-1 0,-1 1 0,0-1 0,1 1 1,-1-1-1,0 1 0,0-1 0,1 0 0,7-26 108,-6 18-80,34-149-99,-26 101-297,32-94 0,-42 149 364,1 0-1,0 0 0,-1 0 1,1 0-1,0 0 0,0 0 1,1 0-1,-1 0 1,0 0-1,0 1 0,1-1 1,-1 0-1,1 1 1,2-3-1,-3 4 6,0 0 0,-1 0 0,1 0 0,0 0 1,-1-1-1,1 1 0,0 0 0,0 1 0,-1-1 0,1 0 0,0 0 0,-1 0 1,1 0-1,0 0 0,-1 1 0,1-1 0,-1 0 0,1 1 0,0-1 0,-1 0 1,1 1-1,-1-1 0,1 1 0,-1-1 0,1 0 0,-1 1 0,1 0 0,0 0 0,4 7 108,0 0 0,-1 0 0,0 0 0,6 17 0,-9-23-76,26 85 618,15 38-44,-37-113-655,1-1 1,0 1-1,0-1 0,1-1 1,0 1-1,1-1 0,17 17 1,-22-24-340,1 0 0,0 0 0,1 0 0,-1-1 0,1 1 0,-1-1 0,1 0 0,7 2 0,-8-3-524,0 0 1,0 0-1,0-1 1,0 0 0,0 1-1,0-1 1,0-1 0,0 1-1,0-1 1,0 1-1,5-3 1,18-11-7900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31:00.2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10762,'0'0'8953,"10"13"-7480,-8-10-1361,5 6 120,0 0 1,0 0-1,-1 1 0,-1 0 0,0 0 0,0 0 1,-1 1-1,0 0 0,4 19 0,-3 13 726,-1 73 1,0 11 941,-4-125-1880,1-1 1,-1 0-1,0 0 0,0 0 0,1 1 0,-1-1 0,1 0 0,-1 0 0,1 0 0,-1 0 1,1 0-1,-1 0 0,1 0 0,0 0 0,0 0 0,0 0 0,0 0 0,-1-1 1,1 1-1,0 0 0,0-1 0,0 1 0,3 1 0,-1-1-5,0-1-1,0 1 0,0 0 1,0-1-1,0 1 0,1-1 1,-1 0-1,0 0 1,4-1-1,4-1-17,1 0 1,-1 0-1,0-2 1,15-5-1,80-45-900,-34 17-2052,1 6-4253,-13 15-6031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7.0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0 113 1569,'0'0'11216,"2"19"-10671,23 123 1762,62 202 0,-38-165-1220,-43-155-933,55 181 1379,-78-249-885,-30-94-474,9-17-1094,-28-245-1,63 372 808,1 0 0,1 0 0,2 0 0,7-48 1,-7 70 60,0 0 1,1 0-1,0 0 1,0 1 0,1-1-1,0 0 1,0 1-1,0-1 1,0 1 0,1 0-1,8-9 1,-8 12 21,-1-1 0,1 0 1,0 1-1,0 0 0,0 0 0,0 0 1,1 0-1,-1 1 0,0-1 1,1 1-1,-1 0 0,1 1 0,-1-1 1,1 1-1,0 0 0,-1 0 0,1 0 1,5 1-1,-4 1 17,0 0-1,-1 0 1,1 1 0,-1-1-1,0 1 1,0 0 0,0 1-1,0-1 1,0 1 0,-1 0-1,0 0 1,1 0 0,-2 1 0,1-1-1,0 1 1,-1 0 0,0 0-1,0 1 1,3 8 0,5 8 24,-2 0 1,0 1 0,7 36 0,-11-37 171,-1 0 0,-1 0 1,-1 0-1,-1 0 0,-1 1 0,-1-1 0,-6 37 0,6-51-64,-1 0 0,0 0 1,0 0-1,-1 0 0,0 0 0,-1-1 0,1 1 0,-2-1 0,1 0 0,-1 0 1,0 0-1,0-1 0,0 0 0,-1 0 0,0 0 0,-1-1 0,1 0 0,-1 0 1,0 0-1,0-1 0,0 0 0,-1-1 0,-13 6 0,-3-7-1543,23-3 1110,1 1 0,-1 0 1,1-1-1,-1 0 0,1 1 0,-1-1 0,1 1 0,0-1 1,-1 1-1,1-1 0,0 0 0,-1 1 0,1-1 0,0 0 1,0 1-1,0-1 0,-1 0 0,1 1 0,0-1 0,0 0 1,0 1-1,0-1 0,0 0 0,1 1 0,-1-1 0,0 0 1,0 1-1,0-1 0,0 0 0,1 1 0,0-2 0,6-15-5889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13.9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128 77 6054,'0'0'10223,"-5"-1"-8408,4 0-1813,0 1 191,-1-1 0,0 0 0,1 1 0,-1-1 0,0 1 1,0-1-1,0 1 0,0 0 0,0 0 0,1-1 0,-1 2 0,0-1 0,0 0 0,0 0 1,0 0-1,0 1 0,1-1 0,-1 1 0,0 0 0,0-1 0,1 1 0,-1 0 1,0 0-1,1 0 0,-1 0 0,1 1 0,-1-1 0,1 0 0,0 0 0,-1 1 1,0 1-1,-9 16 46,2 1 0,0 0 0,1 0 0,1 0 0,1 1 0,1 0 0,1 0 0,1 1 0,0-1 0,2 1 0,1-1 0,3 37 0,-3-55-236,0 0-1,0 0 1,1 0 0,-1 0 0,1 0 0,0 0 0,0 0 0,0-1 0,0 1 0,0 0 0,0-1 0,1 1 0,0 0 0,-1-1 0,1 0 0,0 1 0,0-1 0,0 0 0,0 0-1,1 0 1,-1 0 0,0 0 0,1-1 0,0 1 0,-1-1 0,1 0 0,0 0 0,0 0 0,5 2 0,-3-3-15,0 1-1,0-1 1,0 0 0,0 0-1,0 0 1,-1-1 0,1 1-1,0-1 1,0-1 0,0 1-1,-1-1 1,1 0 0,-1 0-1,1 0 1,-1 0 0,0-1-1,7-5 1,11-12-76,-1-1-1,-2-2 1,0 1 0,-1-2-1,-2-1 1,0 0-1,-2-1 1,15-36 0,-25 53 63,-1 1 1,0-2 0,0 1 0,-1 0 0,0 0-1,-1-1 1,0 1 0,0-1 0,-2-17-1,1 23 36,-1 0-1,1 1 0,-1-1 0,0 1 0,-1-1 0,1 1 1,0 0-1,-1 0 0,0-1 0,0 1 0,0 0 1,0 0-1,0 1 0,-1-1 0,1 0 0,-1 1 0,0 0 1,0-1-1,0 1 0,0 0 0,0 0 0,0 1 0,0-1 1,-1 1-1,1 0 0,0-1 0,-6 0 0,-1 0 56,1 0-1,-1 1 1,0 0-1,0 0 0,1 1 1,-1 0-1,0 1 1,-11 2-1,17-2-138,0 0 0,1 0 0,-1 0 0,1 0 0,-1 1-1,1-1 1,0 1 0,0 0 0,-1 0 0,1 0 0,1 0 0,-1 1 0,0-1 0,0 1 0,1-1 0,0 1 0,-1 0-1,1 0 1,0 0 0,0 1 0,1-1 0,-1 0 0,1 1 0,-2 5 0,0 32-4598,3 8-4639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31.5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17 229 7463,'0'0'9582,"-2"-16"-7740,-4-23 958,-2-61 0,8 97-2769,1 0-1,0-1 0,-1 1 1,1 0-1,0 0 0,1 0 1,-1 0-1,1 0 0,-1 0 1,1 0-1,0 0 0,0 0 1,0 1-1,0-1 0,1 1 1,-1 0-1,1 0 0,-1 0 1,1 0-1,0 0 0,0 0 1,0 1-1,0-1 0,0 1 1,0 0-1,0 0 1,0 0-1,5-1 0,-4 1-11,1 0 0,0 0-1,0 0 1,0 0 0,-1 1 0,1 0-1,0 0 1,0 0 0,0 0-1,0 1 1,-1 0 0,1 0 0,0 0-1,-1 1 1,1 0 0,-1-1 0,1 2-1,-1-1 1,6 4 0,0 4 69,-1 0-1,0 1 1,0 0 0,-1 1 0,-1 0 0,0 0 0,-1 0 0,0 1 0,0 0 0,5 24-1,-6-17-29,-1-1-1,0 1 0,-2 0 1,-1-1-1,0 1 0,-1 0 1,-4 24-1,1-31-17,-1-1 0,-1 1 0,0-1 0,-1 0-1,0 0 1,-1-1 0,0 1 0,-1-2 0,0 1 0,-1-1 0,0 0 0,-1-1-1,0 0 1,0 0 0,-1-1 0,-13 8 0,19-14-28,1 0 0,-1-1 0,0 1 0,0-1 0,0 0 0,0 0 0,0 0 0,-9-1-1,13 0-8,0 0-1,0 0 1,0 0-1,0 0 1,0 0-1,0 0 1,0 0-1,0 0 1,-1-1-1,1 1 1,0 0-1,0-1 0,0 1 1,0-1-1,0 1 1,1-1-1,-1 0 1,0 1-1,0-1 1,0 0-1,0 0 1,1 1-1,-1-1 0,0 0 1,1 0-1,-1 0 1,0 0-1,1 0 1,-1 0-1,1 0 1,0 0-1,-1 0 1,1 0-1,0 0 0,0 0 1,0 0-1,-1 0 1,1-1-1,0 1 1,1-2-1,-1 2-4,1 0 0,-1 0-1,1-1 1,0 1 0,0 0-1,-1 0 1,1 0 0,0 0 0,0 0-1,0 0 1,0 0 0,0 0-1,1 0 1,-1 0 0,0 0-1,0 1 1,1-1 0,-1 1 0,0-1-1,1 1 1,-1-1 0,2 1-1,35-10-2,-34 9 4,52-8-530,81-3-1,-8 14-6818,-49 7-2558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33.1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4 3908,'0'0'17349,"-10"-4"-11696,0 10-4761,3 8-796,1 0 0,0 1 0,1-1-1,0 1 1,1 0 0,-2 20 0,1 1-98,0 60 1,5-93-78,0 0 1,0 0 0,1 0-1,-1 0 1,1 0-1,-1 0 1,1 0 0,0 0-1,0 0 1,1-1 0,-1 1-1,0 0 1,1-1-1,0 1 1,-1-1 0,1 1-1,0-1 1,0 0 0,1 0-1,-1 1 1,0-2-1,1 1 1,-1 0 0,1 0-1,0-1 1,-1 0 0,1 1-1,0-1 1,0 0 0,0 0-1,0-1 1,0 1-1,0 0 1,6-1 0,-2 1-908,1-1 0,0 0 0,0 0 0,0-1 0,12-2 0,-12 1-1094,0 0 0,0-1 0,-1 0 0,15-7 1,-3-2-3073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33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64 4869,'0'0'16447,"-4"-5"-14669,-14-15-465,16 68 721,2-46-2000,3 17 74,-1-1 0,2 0 1,1 0-1,0-1 0,10 24 0,-14-40-134,3-27-946,-1 3 884,-3 14 69,0 0 0,1 0 0,0 1 0,1-1 0,0 0 0,1 1 0,-1-1 0,1 1 0,9-15 0,-12 22 9,1 1-1,0-1 0,0 1 0,0-1 0,-1 1 0,1 0 1,0-1-1,0 1 0,0 0 0,0 0 0,-1-1 0,1 1 0,0 0 1,0 0-1,0 0 0,0 0 0,0 0 0,0 0 0,0 0 1,-1 1-1,1-1 0,0 0 0,0 0 0,0 1 0,0-1 0,-1 0 1,1 1-1,0-1 0,0 1 0,-1-1 0,1 1 0,0 0 0,1 0 1,20 22 122,-11-4-7,-10-16-104,0 1 0,1-1 0,0 1 1,-1-1-1,1 0 0,1 1 0,-1-1 0,0 0 1,1 0-1,0-1 0,-1 1 0,1 0 1,0-1-1,5 3 0,6-39-487,-3 3 313,-1 4-605,20-40 0,-29 67 785,-1-1 0,0 1 0,0 0 0,0 0 0,1 0 0,-1-1 0,0 1 0,0 0 0,0 0 0,1 0 0,-1-1 0,0 1 1,0 0-1,1 0 0,-1 0 0,0 0 0,1 0 0,-1 0 0,0 0 0,0 0 0,1 0 0,-1 0 0,0 0 0,1 0 0,-1 0 0,0 0 1,1 0-1,-1 0 0,0 0 0,0 0 0,1 0 0,-1 0 0,0 0 0,0 0 0,1 1 0,-1-1 0,0 0 0,0 0 0,1 0 0,-1 0 1,0 1-1,0-1 0,0 0 0,1 0 0,-1 1 0,0-1 0,0 0 0,0 0 0,0 1 0,1-1 0,-1 0 0,0 0 0,0 1 0,0-1 1,0 0-1,0 0 0,0 1 0,0-1 0,0 0 0,0 1 0,0-1 0,0 0 0,0 1 0,0-1 0,8 25 484,-7-22-411,6 22-14,18 49-863,2-29-7910,-2-18-812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34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31 4997,'0'0'12508,"-3"-3"-10645,-13-12 3729,14 28-4970,3 212 2175,4-257-2832,2 1 0,2 0 1,0 0-1,2 1 0,19-37 1,-29 66 30,-1 0-1,0 0 1,0 1 0,1-1 0,-1 0 0,0 0 0,1 1 0,-1-1-1,1 0 1,-1 1 0,1-1 0,-1 1 0,1-1 0,-1 1 0,1-1-1,0 1 1,-1-1 0,1 1 0,0-1 0,-1 1 0,1 0 0,0-1-1,0 1 1,-1 0 0,1 0 0,0 0 0,0 0 0,-1-1 0,1 1-1,0 0 1,0 0 0,0 0 0,-1 1 0,1-1 0,0 0 0,0 0-1,-1 0 1,1 0 0,0 1 0,0-1 0,-1 0 0,1 1 0,0-1-1,-1 1 1,1-1 0,0 1 0,-1-1 0,1 1 0,-1-1 0,1 1-1,-1-1 1,1 1 0,-1 0 0,1-1 0,-1 1 0,1 1 0,27 45 87,-25-41-48,1 1-15,22 34 75,-26-40-99,1 0-1,0-1 0,-1 1 0,1 0 1,0 0-1,-1-1 0,1 1 0,0 0 0,0-1 1,0 1-1,0-1 0,0 1 0,0-1 1,0 1-1,0-1 0,0 0 0,0 0 1,0 1-1,0-1 0,0 0 0,0 0 1,0 0-1,0 0 0,0 0 0,0 0 1,0 0-1,0-1 0,0 1 0,0 0 0,0 0 1,0-1-1,0 1 0,0-1 0,0 1 1,0-1-1,0 1 0,0-1 0,-1 0 1,1 1-1,1-2 0,46-56-261,-35 41 129,0 1 0,19-19-1,-31 35 139,-1-1-1,0 1 0,0 0 1,1-1-1,-1 1 0,0 0 1,1 0-1,-1 0 0,0-1 1,1 1-1,-1 0 0,0 0 1,1 0-1,-1 0 0,1-1 1,-1 1-1,0 0 1,1 0-1,-1 0 0,1 0 1,-1 0-1,0 0 0,1 0 1,-1 0-1,1 0 0,-1 1 1,0-1-1,1 0 0,-1 0 1,1 0-1,-1 0 1,0 0-1,1 1 0,-1-1 1,9 16 160,0 28 176,-8-38-330,12 50-585,-1-20-3418,-2-6-3415,-2 1-3644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35.8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191 0 3363,'0'0'14627,"-20"6"-12726,5-2-1487,9-4-299,0 1 0,0 0 0,0 1 0,1 0 0,-1 0 0,0 0 0,1 0 0,-1 1 0,1 0 0,0 0 0,0 1 0,0-1 0,0 1 0,0 0 0,1 0 0,0 1 0,0-1 0,0 1 0,0 0 0,-3 6 0,-1 8 269,1 1 0,0-1 0,2 1-1,0 0 1,-3 29 0,2 103 1018,6-147-1389,0 0 1,0-1-1,0 1 0,1 0 0,0 0 1,0 0-1,0-1 0,0 1 0,1-1 1,0 1-1,0-1 0,0 1 1,1-1-1,-1 0 0,1 0 0,0 0 1,0-1-1,0 1 0,7 6 0,-5-7-28,1 0-1,-1-1 0,0 1 0,1-1 0,-1 0 0,1 0 0,0-1 0,0 1 0,-1-1 0,1-1 0,0 1 0,0-1 0,0 0 0,0 0 1,0-1-1,6-1 0,-3 0-22,-1 0 1,0-1 0,0 0 0,0 0-1,0-1 1,-1 0 0,0 0 0,1-1-1,-1 0 1,-1 0 0,1-1 0,-1 0-1,0 0 1,0 0 0,-1-1 0,6-7-1,-5 4 17,0 1 0,0-1 0,0 0 0,-2-1 0,1 1 0,-1-1 0,-1 0 0,0 0 0,0 0 0,-1 0 0,1-19-1,-3 24 52,0 0 0,0 1 0,0-1 0,-1 0 0,0 1 0,0-1 0,0 1 0,-1-1 0,0 1 0,0 0 0,0 0 0,-1 0 0,0 0 0,0 0 0,0 0 0,0 1 0,-1-1 0,0 1 0,1 0 0,-2 0 0,1 1 0,0-1 0,-1 1 0,0 0 0,-7-4 0,5 2-19,4 3-62,0-1 0,0 1-1,0 1 1,0-1 0,0 0-1,0 1 1,-1-1 0,1 1-1,-5-1 1,14 19-10209,11 3 3934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36.4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162 129 4773,'0'0'13970,"-4"-5"-11418,-14-18-347,18 23-2148,0 0 1,-1-1-1,1 1 1,0 0-1,0 0 1,-1-1-1,1 1 0,0 0 1,-1 0-1,1-1 1,0 1-1,-1 0 1,1 0-1,0 0 1,-1 0-1,1 0 1,0 0-1,-1-1 1,1 1-1,0 0 1,-1 0-1,1 0 1,-1 0-1,1 0 1,0 0-1,-1 1 1,1-1-1,0 0 1,-1 0-1,1 0 1,0 0-1,-1 0 1,1 0-1,0 1 1,-1-1-1,1 0 1,0 0-1,-1 0 1,1 1-1,0-1 1,0 0-1,-1 1 1,-8 14 428,8-12-241,-11 26-1,1 0 1,1 1-1,2 0 1,1 1 0,2 0-1,0 0 1,3 0-1,0 0 1,2 1 0,4 34-1,-3-62-244,-1 0-1,1 0 1,0-1 0,1 1-1,-1 0 1,0-1-1,1 1 1,0-1-1,0 1 1,0-1 0,0 0-1,1 0 1,-1 0-1,1 0 1,0 0 0,-1-1-1,1 1 1,1-1-1,-1 0 1,0 0 0,0 0-1,1 0 1,-1 0-1,1-1 1,0 0 0,-1 0-1,1 0 1,0 0-1,0 0 1,4 0-1,0 0-59,1-1-1,0 0 1,0 0-1,0-1 0,0 0 1,-1-1-1,1 1 1,-1-2-1,1 1 0,-1-1 1,0-1-1,10-4 0,-4-1-105,-1 1-1,0-2 1,-1 0 0,0-1-1,-1 0 1,0 0-1,0-1 1,-1-1-1,14-23 1,-19 27 133,0 0-1,-1 0 1,0 0-1,0-1 1,-1 0 0,0 0-1,0 0 1,-1 0 0,-1 0-1,0 0 1,0-1 0,-1 1-1,0 0 1,-1-1 0,0 1-1,-4-12 1,2 13 93,-1 1-1,0 0 1,0 0-1,-1 0 1,0 0-1,-1 1 1,0 0 0,0 0-1,0 0 1,-1 1-1,0 0 1,0 0 0,-15-8-1,-11-6 178,-65-29 0,72 37-663,-51-13 1,41 17-3259,0 1-4732,11 4-3259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37.4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162 5 3459,'0'0'13175,"-6"-1"-11365,3 0-1707,-49-1 4754,49 2-4727,0 0 1,0 1-1,0-1 0,0 1 1,1 0-1,-1 0 0,0 0 1,1 0-1,-1 1 0,1-1 1,-1 1-1,1-1 0,-1 1 1,1 0-1,0 0 0,0 0 1,0 0-1,-2 4 0,-3 5-60,0 0-1,1 1 1,1 0-1,0 0 0,0 1 1,1-1-1,1 1 1,0 0-1,1 0 0,0 0 1,1 17-1,1-29-75,0 1 1,0-1-1,0 1 0,0-1 0,1 1 0,-1-1 0,1 1 0,-1-1 1,1 1-1,-1-1 0,1 1 0,0-1 0,0 0 0,0 1 0,0-1 1,0 0-1,0 0 0,0 0 0,0 0 0,0 0 0,0 0 0,0 0 1,1 0-1,2 1 0,0 0-9,1 0 0,0-1 0,0 1 0,0-1 0,0 0 0,0-1 0,0 1 0,5-1 0,10-1-730,0 0 0,0-2 0,19-4 0,-3 0-4012,-7 1-3688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50.6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49 993,'0'0'14157,"-10"-8"-12016,-44-32 3763,54 54-3688,-2 95-1355,-1-34 64,10 96 1,-7-167-1158,0 1 0,1-1 1,0 0-1,0 0 1,0 0-1,1 0 0,-1 0 1,1 0-1,0 0 0,0-1 1,0 1-1,0-1 1,1 1-1,0-1 0,-1 0 1,1 0-1,0 0 1,1 0-1,-1-1 0,0 1 1,7 3-1,-1-3-742,0 1 1,0-1-1,0-1 0,0 1 1,1-2-1,-1 1 0,1-1 1,13-1-1,24 1-7236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51.4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195 33 6278,'0'0'16629,"-4"-3"-14942,4 2-1653,-1 0 1,1 1-1,0-1 1,-1 0-1,1 1 1,-1-1-1,0 1 0,1-1 1,-1 1-1,1-1 1,-1 1-1,0 0 1,1-1-1,-1 1 0,0 0 1,1-1-1,-1 1 1,0 0-1,0 0 1,1 0-1,-1-1 0,0 1 1,0 0-1,1 0 1,-1 0-1,0 0 1,0 0-1,-1 1 0,11 20 228,31 36-164,-39-57-79,27 38 183,-4-8-139,32 53 0,-51-73 93,0 0-1,0 1 1,-1-1 0,0 1-1,0 0 1,-2 1 0,1-1-1,-1 0 1,0 21 0,-2-30-113,-1 1-1,1 0 1,-1-1 0,0 1 0,0 0 0,0-1 0,0 1 0,-1-1 0,1 0 0,0 1 0,-1-1-1,0 0 1,0 0 0,1 0 0,-1 0 0,-1 0 0,1 0 0,0-1 0,0 1 0,0-1-1,-1 1 1,1-1 0,-1 0 0,1 0 0,-1 0 0,0 0 0,1-1 0,-1 1 0,-4 0 0,-9 2-85,-1 0 1,1-2-1,-26 1 1,38-2-324,0-1 0,0 1 0,0-1 1,0 0-1,0 0 0,0 0 0,0 0 1,1-1-1,-1 0 0,0 0 0,1 0 1,-1 0-1,1 0 0,-1-1 0,1 1 1,0-1-1,0 0 0,1 0 0,-1 0 0,0 0 1,-2-5-1,-4-8-2563,0 0 0,1-1 0,-10-29 0,-2-5-2725,-8 3 3263,-2-6 6788,27 48-3079,1 1 1,0-1-1,0 0 0,0 0 0,1 0 0,0 0 0,0-12 1,1 17-1231,1 0 1,-1-1 0,1 1 0,0 0 0,0-1 0,-1 1-1,1 0 1,0 0 0,0 0 0,0 0 0,1 0 0,-1 0-1,0 0 1,0 0 0,0 0 0,1 0 0,-1 1 0,0-1-1,1 0 1,-1 1 0,1 0 0,-1-1 0,1 1 0,-1 0-1,1-1 1,-1 1 0,1 0 0,2 0 0,3-1 118,247-32 1288,-99 16-2154,-135 15 779,63-8-1175,-28 7 3460,-54 18-478,-2 16-1712,0-11 78,1-1 0,0 1 0,2 0 0,6 31 1,-8-47-261,1 0 0,1 0 1,-1 0-1,1 0 0,-1 0 0,1-1 1,0 1-1,0 0 0,1-1 1,-1 1-1,1-1 0,0 0 1,0 0-1,0 0 0,0 0 1,0-1-1,1 1 0,-1-1 1,1 0-1,-1 0 0,1 0 1,0 0-1,0-1 0,0 0 0,0 1 1,0-1-1,8 0 0,-9 0-26,1-1 0,0 1 0,-1-1-1,1 0 1,-1 0 0,1-1-1,-1 1 1,1-1 0,-1 0-1,1 0 1,-1 0 0,1 0-1,-1-1 1,0 1 0,0-1 0,6-4-1,-6 3 4,0 0-1,0-1 1,0 1-1,0-1 1,-1 0-1,0 1 1,0-1-1,0-1 1,0 1-1,0 0 1,-1 0-1,0-1 1,1-6-1,0 2-7,0 0 1,-1 0-1,0 0 0,0 0 1,-1 0-1,0-1 0,-1 1 1,0 0-1,-1 0 0,-4-16 0,5 22-19,-1-1 0,0 1 0,0 0 0,0 0 0,0 0 0,0 0-1,-1 1 1,1-1 0,-1 0 0,0 1 0,1 0 0,-1-1-1,0 1 1,-1 1 0,1-1 0,0 0 0,0 1 0,-1-1-1,1 1 1,-1 0 0,1 0 0,-1 1 0,1-1 0,-1 1-1,0-1 1,1 1 0,-1 0 0,0 1 0,-5 0 0,4 0-98,1-1 0,0 1 0,-1 0 1,1 1-1,0-1 0,-1 1 0,1-1 1,0 1-1,0 1 0,1-1 0,-1 0 1,0 1-1,1 0 0,-1 0 0,1 0 1,0 0-1,-3 5 0,-3 4-653,1 1 0,0 0 0,1 0 0,-6 15 0,-19 60-5287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29.9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35 160,'0'0'7057,"0"-9"-4015,2-11-8486,2 14 821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7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194 1 5541,'0'0'7693,"-21"13"-6556,-66 46-43,79-51-923,0 0-1,1 1 1,-1 0 0,1 0-1,1 1 1,0-1-1,1 1 1,-1 1-1,2-1 1,0 1-1,0-1 1,1 1 0,0 1-1,1-1 1,0 0-1,1 0 1,0 1-1,0-1 1,2 12 0,-1-21-163,0 0 0,0 0 0,0 0 1,0 0-1,0 0 0,0 0 1,0 0-1,1 0 0,-1 0 1,0 0-1,1-1 0,0 1 1,0 0-1,-1 0 0,1-1 1,0 1-1,0 0 0,0-1 1,2 3-1,0-3-23,-1 0 0,1 0-1,0 0 1,-1-1 0,1 1 0,0-1-1,-1 0 1,1 1 0,0-1 0,0-1 0,3 1-1,7 0-53,-9-1 67,-1 1 0,1-1 0,-1 0 0,1 0 0,-1 0 0,0 0 0,0-1 0,1 1-1,-1-1 1,0 0 0,0 0 0,-1 0 0,1 0 0,0-1 0,-1 1 0,1-1 0,-1 1 0,0-1 0,0 0 0,2-3 0,7-11 73,-2 0 0,12-27 0,-9 17-134,54-123-1,-46 194 742,-5-2 63,24 62-205,-33-93-540,-1 0 0,1 0 0,1-1 0,0 1 0,0-1 0,14 13 0,-17-20-194,-1 0 0,1 0-1,-1-1 1,1 1 0,0-1 0,0 0 0,0 0 0,0 0 0,1-1-1,-1 0 1,6 2 0,-7-3-467,0 1 0,1-1 0,-1 0 0,0 0 0,1 0 0,-1-1 1,0 1-1,0-1 0,6-1 0,8-9-6104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55.0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196 17 1409,'0'0'12631,"-7"-3"-11152,-1-1-876,-9-4-19,-1 6 3647,6 42-2410,4 9-1369,5-24-294,-1 0 1,0-1-1,-2 1 0,-1-1 1,-1 0-1,-1-1 0,-19 35 0,12-27-54,13-24-98,0 0 0,0 0-1,-1-1 1,0 0 0,0 0-1,-1 0 1,0 0 0,-5 4-1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55.5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246 223 6150,'0'0'7911,"-13"7"-7115,-26 17-338,75-49-46,-17 12-364,-1-1 0,-1-1 0,19-20 0,-31 30-39,-1-1-1,1 1 1,-1-1 0,0 0-1,-1 0 1,1 0-1,-1-1 1,0 1-1,-1-1 1,0 1-1,0-1 1,0 0-1,-1 0 1,1-12-1,-2 18-1,0-1 0,0 0 0,0 1 0,0-1-1,-1 0 1,1 1 0,0-1 0,-1 0 0,0 1 0,1-1 0,-1 1-1,0-1 1,0 1 0,0-1 0,0 1 0,0 0 0,0-1-1,0 1 1,0 0 0,0 0 0,-1 0 0,1 0 0,-3-2 0,0 1 6,0 1 0,0-1 0,0 1 0,0 0 1,0 0-1,0 1 0,0-1 0,0 1 0,-8 0 1,3 0 24,0 1 1,0 0 0,1 1-1,-1 0 1,0 0 0,1 1-1,-1 0 1,1 0 0,-9 6-1,-3 6 108,0 0 0,2 2-1,0 0 1,1 1 0,-17 23-1,25-28 2,0 0 0,0 0 0,1 0 0,1 1 0,1 0 0,-1 1 0,2-1 0,0 1 0,-3 21 0,7-34-148,1 0 1,-1 0-1,1 0 1,0 0-1,-1 0 0,1 0 1,0 0-1,0 0 1,1 0-1,-1 0 0,0 0 1,1 0-1,-1 0 0,1 0 1,-1 0-1,1-1 1,0 1-1,0 0 0,0 0 1,0 0-1,0-1 0,2 3 1,1-2-114,-1-1 1,1 0-1,-1 1 0,1-2 1,-1 1-1,1 0 1,0-1-1,0 1 1,-1-1-1,1 0 0,5-1 1,5 2-1301,0-2 1,0 0-1,0-1 0,21-5 1,20-12-6590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55.8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 7463,'0'0'5541,"-14"58"-5541,14-38-288,0-1-1185,0-2-3908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56.1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7239,'0'0'7495,"72"48"-7143,-39-35-352,5-2 0,1 2-833,2-3-2177,1-3-1122,-1-3-2851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56.4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18 106 4805,'0'0'6000,"-2"21"-4345,0 4-1126,-1-8-209,2 0 0,0-1 1,1 1-1,0 0 0,2-1 0,3 20 0,23 63 1636,-17-63-993,11 58-1,-23-84-438,-8-20-404,-8-24-150,7 9-24,2 0 0,0 0 0,2 0 0,0-1 0,-2-33 0,5-1-67,4-73 0,-1 127 117,1 0 0,0 0 0,0 0 0,0 1-1,1-1 1,0 0 0,0 0 0,1 1 0,-1-1-1,1 1 1,7-9 0,-9 11 3,1 1 0,0 0 0,0 0 0,0 0 0,0 0 0,0 1 0,1-1 0,-1 0-1,1 1 1,-1 0 0,1-1 0,-1 1 0,1 0 0,0 1 0,-1-1 0,1 0 0,0 1 0,0-1 0,-1 1 0,1 0 0,0 0 0,0 0 0,0 0 0,0 1 0,-1-1 0,1 1-1,4 1 1,-5-1 21,-1 0 0,0 0 0,1 0 0,-1 0 0,0 0 0,0 0 0,1 0 0,-1 1 0,0-1 0,0 1 0,0-1 0,-1 1-1,1-1 1,0 1 0,-1-1 0,1 1 0,0 0 0,-1-1 0,0 1 0,1 0 0,-1-1 0,0 1 0,0 2 0,0 50 624,-1-38-363,-11 76-729,12-92 329,0 0 0,0 1-1,0-1 1,0 0 0,0 0 0,0 1-1,0-1 1,0 0 0,0 0 0,0 1 0,0-1-1,0 0 1,0 0 0,0 1 0,0-1 0,0 0-1,0 0 1,0 1 0,0-1 0,1 0 0,-1 0-1,0 1 1,0-1 0,0 0 0,0 0 0,1 0-1,-1 1 1,0-1 0,0 0 0,0 0-1,1 0 1,-1 0 0,0 0 0,0 0 0,1 1-1,-1-1 1,0 0 0,0 0 0,1 0 0,-1 0-1,0 0 1,0 0 0,1 0 0,-1 0 0,0 0-1,0 0 1,1 0 0,-1 0 0,0 0-1,0 0 1,1 0 0,-1-1 0,1 1 0,2 0-1163,22 0-6902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0:56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13741,'0'0'3555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2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142 70 128,'-3'-6'22664,"0"1"-20928,-7-9-4792,7 11 4726,-17-12-1236,18 12-359,-1 1-1,0-1 0,1 1 0,-1 0 1,0 0-1,0 0 0,0 0 0,0 1 1,-1-1-1,1 1 0,0 0 0,-1 0 1,1 0-1,-5 0 0,5 63 1923,2 214-1571,-16 298 306,16-553-690,1-17-38,1 1 1,-1-1-1,-1 1 0,1 0 0,-1-1 0,0 1 1,0-1-1,-2 5 0,-2-7-2879,1-12 257,-1-11-2010,1-11-2953,-2 0-2290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2.7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 95 3459,'0'0'10955,"-19"0"-9151,-6-1-1011,-15-1 16,-6 2 6664,62 0-7067,51 0 205,63 1-159,216-26 1,-294 17-429,88-3 0,-139 11 67,-1-1-27,0-1-749,0 0 0,0 0 0,0 0 0,1 0 0,-1 0 0,1 0 0,0 0 0,-1 0 0,1 0 0,0 0 0,0 0 0,2-3 0,-1 3-217,8-15-6459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4.0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451 88 3203,'0'0'12422,"-15"-12"-10868,-46-40-305,57 49-1118,-1 0 0,1 0 1,0 1-1,-1 0 0,0 0 0,1 0 0,-1 1 0,0-1 0,0 1 1,0 0-1,0 0 0,0 1 0,0 0 0,0 0 0,0 0 1,0 0-1,-7 2 0,-9-1 289,13 0-326,0 0 0,1 1 0,0-1 0,-1 1 0,1 1 0,0-1 0,0 1 0,0 1 0,0-1 0,0 1 0,1 0 0,0 1 0,0-1 0,0 1 0,0 1 0,1-1 0,-7 10 0,-3 3-1,2 0 0,0 1 0,1 1 0,-14 32 0,15-26 18,1 1 0,2 0 1,1 0-1,1 1 0,1-1 0,1 1 0,2 0 0,1 1 0,4 50 0,-1-62-39,1-1 0,0 1 0,2-1 0,0 0-1,0-1 1,1 1 0,16 27 0,-15-34-36,-1 1 0,1-1-1,1 0 1,0-1 0,0 1 0,0-2 0,1 1-1,0-1 1,1 0 0,0-1 0,0-1 0,13 7-1,-10-7-39,0-1-1,1 0 0,-1 0 0,1-2 0,-1 1 0,1-2 0,0 0 0,0-1 0,0 0 1,0-1-1,0 0 0,-1-1 0,16-5 0,-12 3-763,0-2 0,0 0 0,29-16 0,-29 12-1546,0-1 0,-1 0 1,20-18-1,-11 5-2512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4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193 65 8168,'0'0'10073,"-3"18"-8818,-2 13-737,1 1-1,2 0 1,1-1 0,4 46 0,46 172 2306,-61-303-2591,3 0 0,-3-89 0,11 85-349,-1 32-58,1-1 1,2 1-1,6-43 0,-5 64 161,-1 1 1,1-1-1,-1 1 1,1 0-1,1 0 1,-1 0 0,1 0-1,-1 0 1,1 0-1,0 1 1,0-1-1,1 1 1,-1 0-1,8-5 1,-8 6 8,-1 0 0,1 1 1,0-1-1,0 1 0,0 0 1,0-1-1,0 1 0,0 1 0,0-1 1,1 0-1,-1 1 0,0 0 1,0-1-1,1 1 0,-1 1 1,0-1-1,0 0 0,1 1 0,-1-1 1,0 1-1,0 0 0,4 2 1,-5-2 19,0 1 1,0-1-1,0 1 1,0 0 0,0 0-1,-1-1 1,1 1 0,-1 0-1,1 0 1,-1 1-1,0-1 1,0 0 0,0 0-1,0 1 1,0-1 0,0 0-1,-1 1 1,1-1-1,-1 1 1,0-1 0,1 1-1,-1-1 1,0 1-1,0-1 1,-1 1 0,1-1-1,-1 1 1,1-1 0,-1 0-1,-1 5 1,0-1 90,0 1 1,-1-1-1,1 1 1,-1-1-1,0 0 1,-1 0-1,1 0 1,-1-1-1,0 1 1,-6 4-1,-1 0-62,-1-1 0,0-1 1,-1 0-1,0 0 0,-1-1 0,1-1 0,-1 0 0,-28 7 1,22-9-1944,1 0 0,-1-2 0,-32 1 0,4-3-6537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7.8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8136,'0'0'6822,"0"22"-5792,0 55 229,4-1-1,16 92 0,3-68-979,5-1 0,4-1-1,58 119 1,-87-211-973,6 12-698,-1-8-6024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5.0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 5862,'0'0'8114,"0"-7"-6959,0 7-1148,0 0 0,0 0-1,0 0 1,0 0 0,0 0-1,0 1 1,0-1 0,0 0 0,0 0-1,0 0 1,0 0 0,0 0-1,0 0 1,1 0 0,-1 0-1,0 0 1,0 0 0,0 0 0,0 0-1,0 0 1,0 0 0,0 0-1,0 0 1,0 0 0,1 0-1,-1 0 1,0 0 0,0 0 0,0 0-1,0 0 1,0 0 0,0 0-1,0 0 1,0 0 0,0 0 0,1 0-1,-1 0 1,0 0 0,0 0-1,0 0 1,0 0 0,0 0-1,0 0 1,0 0 0,0 0 0,0-1-1,0 1 1,0 0 0,0 0-1,1 0 1,-1 0 0,0 0-1,0 0 1,0 0 0,0 0 0,0 0-1,0-1 1,0 1 0,0 0-1,0 0 1,7 15 418,-1 0 0,-1 0-1,0 1 1,-1 0 0,0 0 0,2 29-1,-2-20-71,17 133 918,0 167 0,-22 164-859,-1-334-393,-11 308-12,0 60-8,25 1214 97,-20-708-363,2-668-2696,5-355 2212,4 26-1342,-3-31 1712,0-1 0,0 1 1,0 0-1,1 0 0,-1-1 0,0 1 0,0 0 1,1-1-1,-1 1 0,1-1 0,-1 1 1,1 0-1,-1-1 0,1 1 0,-1-1 0,1 1 1,-1-1-1,1 0 0,-1 1 0,1-1 1,1 1-1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5.7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1 429 4324,'0'0'4287,"19"-13"-3086,-7 4-974,3-1 145,0 0-1,1 0 0,0 2 0,1 0 1,-1 0-1,1 2 0,26-7 1,449-64 3044,-250 45-2877,-197 25-520,670-90 390,4 48-153,-546 49-255,199-9-8,-370 9 0,1 0 1,-1 0-1,0 0 0,0-1 0,1 1 0,-1-1 0,0 1 0,0-1 0,0 0 0,1 0 0,2-2 0,-5 3-44,0 0 0,0-1 0,1 1 0,-1 0 0,0-1 1,0 1-1,0 0 0,0-1 0,0 1 0,1-1 0,-1 1 0,0 0 0,0-1 0,0 1 0,0 0 0,0-1 0,0 1 0,0-1 0,0 1 0,0 0 0,0-1 0,-1 1 0,1 0 0,0-1 0,0 1 0,0-1 0,0 1 0,0 0 0,-1-1 0,1 1 0,0 0 0,0 0 0,-1-1 0,1 1 0,0 0 0,0-1 0,-1 1 0,-4-4-1042,0 0 1,-1 0-1,1 1 1,-1-1-1,0 2 1,-6-4 0,-26-9-6596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6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6502,'0'0'3454,"0"18"-2504,30 296 3062,-6-118-3486,12 902 340,-32-664-568,77 1816 1592,0-1270-1105,-39-543-786,-36-362-77,7 64-1312,-5-113-207,-8-25 1464,0-1 1,1 1-1,-1-1 0,0 0 1,0 1-1,0-1 1,1 1-1,-1-1 0,0 0 1,1 1-1,-1-1 0,0 0 1,1 1-1,-1-1 1,0 0-1,1 0 0,-1 1 1,1-1-1,-1 0 1,0 0-1,1 0 0,-1 1 1,1-1-1,-1 0 1,1 0-1,-1 0 0,1 0 1,-1 0-1,0 0 0,1 0 1,-1 0-1,1 0 1,-1 0-1,1 0 0,-1 0 1,1-1-1,-1 1 1,0 0-1,1 0 0,-1 0 1,1-1-1,-1 1 1,0 0-1,1 0 0,-1-1 1,1 1-1,-1 0 0,0-1 1,1 1-1,-1 0 1,0-1-1,0 1 0,1 0 1,-1-1-1,0 1 1,0-1-1,1 0 0,18-35-7207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6.9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 1 4933,'0'0'3587,"-5"20"-2412,-16 90 1157,-9 153 0,12 137 433,8-137-1952,-37 1189 2636,43-670-1664,3 507 305,55-519-1613,0-32-1450,-53-718 748,0-13-54,-1 0 0,0 0-1,0 0 1,0-1 0,-3 12-1,3-17 30,-1 1-1,0-1 0,1 1 0,-1-1 1,0 1-1,1-1 0,-1 0 1,0 1-1,0-1 0,0 0 0,0 0 1,-1 0-1,1 0 0,0 0 1,0 0-1,-1 0 0,1 0 0,0 0 1,-1-1-1,1 1 0,-1 0 0,1-1 1,-1 1-1,1-1 0,-1 0 1,1 1-1,-1-1 0,-2 0 0,-33 1-6726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7.3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1 490 2114,'0'0'7031,"15"15"-6663,-7-8-197,1 0-1,0 0 1,0 0-1,1-1 1,-1 0-1,1-1 1,1 0-1,-1-1 1,1 0-1,-1-1 1,1 0-1,0 0 1,0-1-1,1-1 1,-1 0-1,22-1 1,317-7 2770,540-79 1,-491 16-2256,420-130 0,-784 190-791,126-44-40,-143 46-460,0 0 1,-1-1 0,0-1 0,-1-1 0,0 0 0,20-19 0,15-32-5776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7.9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0 364 1249,'0'0'4036,"22"-11"-2296,-12 6-1516,10-5 114,-1 1 1,2 1 0,-1 0 0,1 2-1,0 1 1,41-6 0,698-105 4601,47-4-2812,687 65-212,-1457 60-2069,-37-5 138,0 0 0,0 0-1,1 0 1,-1 1 0,0-1-1,0 0 1,0 0 0,1 0-1,-1 0 1,0 0 0,0 0-1,0 1 1,0-1 0,0 0-1,1 0 1,-1 0 0,0 0-1,0 1 1,0-1 0,0 0-1,0 0 1,0 0 0,0 0-1,0 1 1,0-1 0,0 0-1,0 0 1,0 0 0,0 1-1,0-1 1,0 0 0,0 0-1,0 0 1,0 1 0,0-1-1,0 0 1,0 0 0,0 0-1,0 1 1,0-1 0,0 0-1,0 0 1,0 0 0,0 1-1,-1-1 1,-19 13-1465,-41 9-1344,-25 7-2771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8.5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0 327 2434,'0'0'10362,"1"1"-9796,14 3 368,43-8 149,94-16 0,-57 5-708,2043-219 1659,-1935 216-1666,420-22 380,-631 41-1039,0 0 0,0 1 0,1 0 1,-1 0-1,1 1 0,-1 0 0,-7 4 0,-12 5-1018,-127 49-7371,63-23 1009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8.9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0 280 11723,'0'0'1319,"25"0"-353,618-16 4415,290-105-3281,188-16 210,-1004 131-4061,-140 8 271,1 1 0,0 1 0,0 1 0,0 1 0,1 1 0,-37 17 1,17-7-846,-61 21-4445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9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1 263 12236,'0'0'3005,"20"4"-2242,46 8-221,0-3 0,0-3 0,1-3-1,119-10 1,286-55 2280,-28-18-1043,134-21-39,-399 79-1519,223-1 0,-401 22-217,-1 1-1,1 0 0,0 0 1,0-1-1,-1 1 1,1 0-1,0 0 0,0 0 1,-1 0-1,1 0 1,0 0-1,0 0 0,0 0 1,-1 1-1,1-1 1,0 0-1,-1 0 0,1 1 1,0-1-1,0 0 1,-1 1-1,1-1 1,-1 0-1,1 1 0,0-1 1,-1 1-1,1-1 1,0 2-1,-6 3 58,-1 0-176,0-1 0,0 0-1,0 0 1,-1-1-1,0 1 1,0-2 0,1 1-1,-2-1 1,-12 3 0,-75 10-4244,79-13 3209,-58 5-5705,-8-1-4515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19.7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 15567,'0'0'2594,"-10"43"-2594,10-24-512,0 7-3172,0 5-5476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8.1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1 239 8296,'0'0'6278,"122"-98"-6278,-80 66-96,1-3-961,1-1-2691,-9-1-1921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20.0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0 11947,'0'0'2403,"-29"99"-2371,27-71-32,2 13-64,0 8-1282,0 5-2850,0 3-4260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20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9865,'0'0'3203,"0"99"-2306,0-63-480,0 6-321,0 9-96,0 3-1474,0 7-5540</inkml:trace>
  <inkml:trace contextRef="#ctx0" brushRef="#br0" timeOffset="1">85 1236 14958,'0'0'385,"79"-35"-10411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20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67 19603,'0'0'4804,"-31"-67"-4804,31 71-32,0 30-384,17 20-225,1 26-1921,-1 22-1154,0 23-864,-3 11-4293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0 18834,'0'0'2786,"-52"123"-5508,52-78-609,0 9-2915</inkml:trace>
  <inkml:trace contextRef="#ctx0" brushRef="#br0" timeOffset="1">183 794 14734,'0'0'3876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23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309 53 2210,'0'0'8483,"-3"-9"-7191,-8-26-187,8 27-326,3 11-128,-69 1612 3664,40-1165-3713,-8 233-444,-51 724 106,19-5-334,94-570-1381,18-281-2970,-34-392-1595,-9-103 325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23.9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1 290 5029,'0'0'3833,"19"-7"-3721,32-8 21,1 2 1,0 2-1,64-4 1,231-2 1514,197-15 601,-99-16-1542,283-23-699,1499 11 537,-396 103 1574,-815 3-2295,-965-46-852,0-1 0,0-3 1,70-15-1,-19-11-3782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26.1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322 51 2146,'0'0'6166,"-5"-3"-5401,-14-12 12955,10-2-12200,9 16-1500,0 0 1,0 0-1,0 1 0,0-1 1,-1 0-1,1 1 0,0-1 1,-1 0-1,1 1 0,0-1 1,-1 0-1,1 1 0,-1-1 1,1 1-1,-1-1 0,1 1 1,-1-1-1,0 1 0,1-1 1,-1 1-1,0-1 0,1 1 1,-1 0-1,0 0 0,1-1 1,-1 1-1,0 0 0,0 0 1,1 0-1,-1 0 0,-1-1 1,2 25 96,19 255 231,1 11-226,-20-286-164,0 19 214,0-23-169,0-1 0,0 1 1,0 0-1,0-1 0,0 1 0,0 0 1,-1 0-1,1-1 0,0 1 0,0 0 1,0 0-1,0-1 0,0 1 0,0 0 1,-1 0-1,1-1 0,0 1 0,0 0 1,0 0-1,0 0 0,-1-1 0,1 1 1,0 0-1,0 0 0,-1 0 0,1 0 1,0 0-1,0 0 0,-1-1 0,1 1 1,0 0-1,0 0 0,-1 0 0,1 0 1,0 0-1,0 0 0,-1 0 0,1 0 1,0 0-1,-1 0 0,1 0 0,0 0 1,0 0-1,-1 0 0,1 1 0,0-1 1,0 0-1,-1 0 0,1 0 0,0 0 1,0 0-1,-1 1 0,1-1 1,0 0-1,0 0 0,0 0 0,-1 1 1,1-1-1,0 0 0,0 0 0,0 0 1,0 1-1,0-1 0,0 0 0,-1 0 1,1 1-1,0-1 0,0 0 0,0 1 1,-102-149 22,83 124-88,12 13 65,0 2 0,-1-1 0,-16-14 1,21 22-49,0 0 1,0 0-1,0 0 1,0 0 0,0 0-1,0 1 1,-1 0-1,1-1 1,-1 1 0,1 0-1,-1 1 1,1-1-1,-1 1 1,1-1 0,-1 1-1,0 0 1,-3 1-1,4 0 31,0 0-1,0 0 1,0 1-1,1-1 1,-1 1-1,1 0 1,0 0-1,-1 0 1,1 0-1,0 0 1,0 0-1,0 0 1,0 1-1,0-1 1,1 1-1,-1 0 1,1-1-1,0 1 1,0 0-1,0 0 1,0 0-1,-1 4 1,-3 9 4,2-1 0,-5 29 0,7-33 12,0 0-4,-1-1 0,2 1 1,0-1-1,1 15 0,-1-23-1,1 0 0,-1 0 0,0 0 0,1 0 0,-1 0 0,1 0 0,0 0 0,0 0 0,0-1 0,0 1 0,0 0 1,0-1-1,0 1 0,0-1 0,1 1 0,-1-1 0,1 1 0,-1-1 0,1 0 0,-1 0 0,1 0 0,0 0 0,0 0 0,-1 0 0,1 0 0,0-1 0,0 1 0,0 0 0,2-1 0,3 1 48,0 0-1,0 0 0,1-1 0,-1 0 1,0 0-1,0-1 0,0 0 0,0-1 1,0 1-1,0-1 0,0-1 0,0 1 1,0-1-1,-1 0 0,0-1 0,9-5 1,-6 2-535,-1 0 1,1 0 0,-2-1 0,1 0-1,7-10 1,15-28-8533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27.4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36 545,'0'0'19330,"-5"-6"-18102,-11-18 64,12 18-289,4 33 663,-2 64-282,0-43-962,1 0-1,3 0 0,2 0 1,13 67-1,-16-114-421,11 33 156,-12-34-161,0 1 1,0 0 0,1-1-1,-1 1 1,0-1 0,0 1-1,0-1 1,1 1 0,-1 0-1,0-1 1,1 1-1,-1-1 1,0 1 0,1-1-1,-1 0 1,1 1 0,-1-1-1,1 1 1,-1-1 0,1 0-1,-1 1 1,1-1 0,-1 0-1,1 0 1,0 1 0,-1-1-1,1 0 1,-1 0 0,1 0-1,0 0 1,-1 0 0,1 0-1,-1 0 1,1 0-1,0 0 1,-1 0 0,1 0-1,-1 0 1,1 0 0,0 0-1,-1-1 1,1 1 0,-1 0-1,1 0 1,-1-1 0,1 1-1,-1 0 1,1-1 0,-1 1-1,1-1 1,-1 1 0,1-1-1,12-16-23,-1-1 0,12-24 0,26-37 89,-46 73-77,0 1 1,1 0-1,0 0 0,0 0 0,0 1 0,1-1 0,-1 1 0,1 0 0,0 1 1,10-5-1,-13 7 8,-1 0 0,1 1 0,0-1 0,-1 1 0,1-1 0,-1 1 0,1 0 1,0 0-1,-1 0 0,1 1 0,-1-1 0,1 0 0,0 1 0,-1 0 0,1 0 0,-1 0 0,0 0 0,1 0 1,-1 0-1,0 0 0,1 1 0,-1-1 0,0 1 0,0 0 0,0 0 0,0-1 0,-1 1 0,1 0 1,0 1-1,1 2 0,3 5 33,0 0 1,0 1 0,-1 0 0,-1 0-1,5 17 1,-8-25-129,0 0 0,0 0 1,0 0-1,-1 0 0,0 0 0,1 0 0,-1 0 1,0 0-1,0 0 0,-1 0 0,1 0 0,-1 0 1,1 0-1,-1 0 0,0 0 0,0 0 0,-1 0 1,1 0-1,0 0 0,-1-1 0,-2 4 0,0-2-803,0 0-1,-1 0 0,1 0 1,-1-1-1,0 1 0,0-1 0,0 0 1,0-1-1,-1 1 0,-6 1 0,-35 10-7874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42.3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 5637,'-9'-2'23776,"9"2"-23588,-14 94 765,-1 5-1338,11-30-8900,3-46 2121,-8 5-3962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42.9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0 128,'0'0'21653,"0"17"-19710,-1 29-752,9 252 1974,-8-291-3267,1 0 0,0-1 1,1 1-1,-1-1 0,1 1 1,1-1-1,-1 0 0,1 1 0,0-1 1,6 7-1,-8-11-211,1 0 1,-1-1-1,1 1 0,-1-1 0,1 1 1,0-1-1,0 0 0,0 0 1,0 1-1,-1-1 0,2-1 1,-1 1-1,0 0 0,3 0 1,-2 0-306,-1-1 0,1 0 1,0 0-1,0 0 0,0-1 1,-1 1-1,1-1 0,0 1 1,0-1-1,-1 0 0,1 0 1,0 0-1,4-3 1,-4 1-363,0 1 1,1-1 0,-1 0 0,0 0 0,-1 0 0,1-1 0,-1 1 0,1-1 0,2-5 0,8-15-2822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8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1 897,'0'0'13634,"0"6"-12710,1 62 892,2 0 0,19 95 0,-14-124-1790,2 0-1,1 0 0,3-1 0,0-1 0,33 58 1,-29-64-6059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43.2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236 155 609,'0'0'14643,"7"0"-12919,-4-1-1605,-1 1 0,0 0 0,1 0 0,-1 0 0,0 0 0,0 1-1,1-1 1,-1 1 0,0-1 0,0 1 0,0 0 0,0 0 0,1 0 0,-1 0 0,0 0 0,-1 0 0,1 0 0,0 1-1,0-1 1,0 1 0,-1-1 0,1 1 0,-1 0 0,1-1 0,-1 1 0,0 0 0,0 0 0,2 4 0,-1-4-83,-1 1 1,1 0-1,0-1 1,0 0-1,0 1 1,0-1-1,1 0 1,-1 0-1,1 0 1,-1-1-1,1 1 1,0 0-1,-1-1 1,1 0-1,0 0 1,0 0-1,0 0 1,0 0-1,0 0 1,0-1-1,0 1 1,0-1-1,0 0 1,0 0-1,1 0 1,-1-1-1,0 1 1,0-1-1,0 1 1,0-1-1,0 0 1,3-2-1,0 0-27,0 0-1,0-1 1,0 0-1,-1 0 1,0-1-1,0 1 1,0-1-1,0 0 1,-1 0-1,0-1 1,0 1 0,0-1-1,4-10 1,-4 8 62,-1-1 0,0 0 1,0-1-1,-1 1 0,0 0 1,-1-1-1,0 1 0,0-1 1,-1 0-1,-1-10 0,0 18-2,1 1 0,-1-1-1,0 1 1,1-1-1,-1 1 1,0-1 0,0 1-1,0 0 1,-1-1-1,1 1 1,0 0 0,0 0-1,-1 0 1,1 0-1,0 0 1,-1 0 0,1 0-1,-1 1 1,1-1-1,-1 0 1,0 1 0,1-1-1,-1 1 1,0 0-1,1-1 1,-1 1 0,0 0-1,-2 0 1,-60 0 827,53 0-760,-12 3-190,1 1 0,-1 1 0,0 0 1,1 2-1,-40 18 0,35-14-1910,1-1 0,-1-1 0,-39 7 0,18-11-5098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43.8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1 6406,'0'0'15118,"-13"56"-13836,7-4-514,0 7 289,0-3-128,2-9-576,1-6-257,3-9-96,0-4-32,0-4-513,0-4-2081,0-1-3012,11-4-4131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44.4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186 161 11243,'0'0'8765,"-16"-2"-7724,-53-4-181,65 5-772,0 1-1,-1 0 1,1 0 0,0 1 0,0-1-1,-1 1 1,1 0 0,0 0 0,0 0 0,0 1-1,0 0 1,0-1 0,0 1 0,0 0 0,0 1-1,1-1 1,-1 1 0,1 0 0,0 0-1,0 0 1,0 0 0,0 0 0,1 1 0,-1-1-1,1 1 1,-3 5 0,5-8-95,-1 0 0,1 1 0,1-1 0,-1 0 0,0 0 0,0 0 0,0 0 0,1 0 0,-1 0 0,0 0 0,1 1-1,-1-1 1,1 0 0,-1 0 0,1 0 0,0 0 0,-1-1 0,1 1 0,0 0 0,0 0 0,-1 0 0,1-1 0,0 1 0,0 0 0,1 0 0,33 22 0,-19-13-1,-2 2 4,1 0 1,-2 1-1,0 0 0,0 1 0,-2 1 0,0 0 0,16 28 0,-22-35 12,-1 0 0,0 0 0,-1 1 0,0-1 0,0 1 0,0-1 1,-2 1-1,1 0 0,-1 0 0,0 0 0,-1 0 0,0 0 0,0 1 1,-1-1-1,0 0 0,-1 0 0,0-1 0,-3 10 0,3-14 4,0-1 1,-1 1-1,1-1 0,-1 0 0,0 0 1,0 0-1,-5 4 0,7-7-12,1 1-1,-1 0 1,0-1-1,1 1 1,-1-1 0,0 1-1,1-1 1,-1 1-1,0-1 1,0 1 0,1-1-1,-1 0 1,0 1-1,0-1 1,0 0 0,0 0-1,1 1 1,-1-1 0,0 0-1,0 0 1,0 0-1,0 0 1,0 0 0,1 0-1,-1-1 1,0 1-1,0 0 1,0 0 0,0-1-1,0 1 1,1 0-1,-1-1 1,0 1 0,0-1-1,1 1 1,-1-1-1,0 1 1,1-1 0,-1 1-1,0-1 1,1 0-1,-1 1 1,1-1 0,-1-1-1,-4-14-41,2 1-1,0-1 1,0 0-1,2 0 1,0 0-1,0-1 1,4-25-1,-2-5-102,1 13-90,2 0 0,1 0 0,1 1 0,2 0 0,1 0 0,1 1 0,2 0 0,29-53 1,-29 51-2549,-12 33 2535,0 0 0,0 0 0,0 1-1,0-1 1,0 0 0,0 0 0,0 0 0,0 1-1,-1-1 1,1 0 0,0 0 0,0 1 0,-1-1-1,1 0 1,0 1 0,-1-1 0,1 0-1,-1 1 1,1-1 0,-1 1 0,1-1 0,-1 0-1,0 1 1,1-1 0,-1 1 0,1 0 0,-1-1-1,0 1 1,1-1 0,-1 1 0,0 0 0,0 0-1,1-1 1,-1 1 0,0 0 0,0 0-1,1 0 1,-1 0 0,-2 0 0,-23-1-8694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45.0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1 2114,'0'0'19635,"-27"69"-18194,23-23 128,2 5-640,2-5-640,0 3-257,0-1-32,0 3-129,0 3-1344,0 0-1506,0 0-2786,0 2-5382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45.4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1 12139,'0'0'8414,"-7"22"-7389,2-4-783,-2 2 77,1 1 0,2-1 0,0 1 0,1-1 0,-1 34 0,4-33 31,0-5-146,-1 0 1,2 0-1,0-1 1,1 1 0,7 24-1,-8-36-207,0-1 0,1 1 0,-1 0 0,1-1 0,0 0 0,0 1-1,1-1 1,-1 0 0,1 0 0,-1 0 0,1 0 0,0-1 0,0 1 0,0-1-1,1 0 1,-1 0 0,0 0 0,1 0 0,-1 0 0,1-1 0,0 1 0,-1-1-1,1 0 1,0-1 0,0 1 0,0 0 0,7-1 0,-5 1-88,-1-1 0,1 0 0,0 0 0,-1-1 0,1 1 0,0-1 1,-1 0-1,1-1 0,-1 1 0,0-1 0,0 0 0,1-1 0,-1 1 0,0-1 0,-1 0 0,1 0 1,0-1-1,-1 1 0,0-1 0,0 0 0,0 0 0,0 0 0,-1-1 0,0 1 0,1-1 0,-2 0 1,1 0-1,-1 0 0,1 0 0,-1 0 0,-1-1 0,1 1 0,-1-1 0,0 1 0,1-9 0,-2 12 99,-1 1-1,1 0 0,-1 0 1,1 0-1,-1 0 0,1-1 0,-1 1 1,0 0-1,0 0 0,1 0 1,-1 1-1,0-1 0,0 0 0,0 0 1,0 0-1,0 0 0,0 1 1,0-1-1,0 1 0,0-1 0,0 1 1,-1-1-1,1 1 0,0-1 1,0 1-1,0 0 0,-1 0 0,1 0 1,0 0-1,0 0 0,-1 0 1,0 0-1,-50 1 200,46-1-201,-2 1 70,0 1 0,0 0 0,0 1-1,1-1 1,-1 1 0,1 1 0,0 0 0,0 0-1,0 0 1,0 1 0,1-1 0,-1 2 0,-8 9-1,9-9-228,1 0 1,-1 1-1,2-1 0,-1 1 0,1 0 0,-4 8 0,6-10-484,0-1 0,1 1 0,-1-1 1,1 1-1,0 0 0,0 0 0,1-1 0,-1 1 0,1 0 0,1 8 1,2 0-7100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47.9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92 1 128,'0'0'20702,"0"13"-18737,-2 7-1681,-1 0 0,-1 0 1,-1-1-1,0 1 0,-11 24 1,-7 27 123,15-38-289,6-20-6,0-1-1,-2 0 1,1 1 0,-9 16 0,11-29-75,0 0 415,4-43-3706,-3 39 2296,0 0-1,0-1 1,0 1-1,0 0 1,1 0-1,0 0 1,0 0-1,0 0 1,2-5-1,3-25-7855,-6 19 5524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48.4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55 0,'0'0'16010,"-7"-9"-14035,-31-36 2322,68 92-1852,-16-29-1991,-2-2-247,0 0 1,1-1-1,1 0 1,1-1 0,0 0-1,0-1 1,31 18-1,-46-31-14,-3-1-155,0 0 1,0 0-1,0 0 1,0-1-1,0 1 1,0-1-1,0 0 1,0 0 0,-4-4-1,-5-2 14,-48-16 31,50 21-58,0 0-1,1 0 1,0-1-1,0 0 0,-15-10 1,23 14-36,1-1 0,-1 1 0,0-1 1,0 1-1,1-1 0,-1 0 0,0 1 0,1-1 0,-1 0 1,1 1-1,-1-1 0,1 0 0,-1 0 0,1 0 0,0 1 0,-1-1 1,1 0-1,0 0 0,-1 0 0,1 0 0,0 0 0,0 0 1,0 0-1,0 1 0,0-1 0,0 0 0,0 0 0,0 0 1,1-1-1,0 0 11,0 0-1,0 0 1,0 0 0,1 1 0,-1-1 0,1 0 0,-1 1-1,1-1 1,-1 1 0,1-1 0,3-1 0,4-2 19,0 0 1,0 1-1,0 0 1,13-4-1,-9 5-43,1 0 0,0 1-1,-1 0 1,1 1-1,0 1 1,25 2-1,-37-1-17,-1 0 0,1 0 0,0 0 0,0 0 0,0 0 0,-1 0 0,1 1 0,0-1 0,-1 1 0,1-1 0,-1 1 0,0-1 0,0 1 0,1 0 0,-1 0 0,0 0 0,0-1 0,-1 1 0,1 0 0,0 0 0,-1 0 0,1 0-1,-1 0 1,1 1 0,-1-1 0,0 0 0,0 0 0,0 0 0,-1 3 0,1 5-1120,0-1 1,0 0-1,-1 1 0,-1-1 0,-4 16 1,-18 23-6217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50.2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3972,'1'3'17623,"-3"17"-15516,-4-2-1383,-1-1-1,0-1 0,-2 1 1,-18 28-1,-4 7 139,9-12-263,8-16-330,1 1 1,1 0-1,-10 31 1,21-54-217,-3-35-765,-1-22 532,5 50 161,1 1-1,1-1 1,-1 1-1,0 0 1,1-1-1,0 1 0,0 0 1,0 0-1,1 0 1,-1 0-1,1 1 0,0-1 1,0 1-1,0-1 1,1 1-1,-1 0 1,1 0-1,0 1 0,0-1 1,0 1-1,0 0 1,0 0-1,6-2 0,-4 1 13,-1 2 0,1-1 0,-1 1 0,1-1 0,0 1 0,-1 1 0,1-1 0,0 1 0,0 0 0,0 1 0,-1-1 0,1 1 0,0 0 0,-1 1 0,1-1 0,-1 1 0,1 0 0,6 4 0,-17-3 461,-16-1-367,-27-8-131,41 2 24,-1 1 1,1-1-1,0 0 1,1-1 0,-1 0-1,1 0 1,0 0-1,0-1 1,0 1 0,-6-11-1,42 18-108,-17 3 132,1 1 0,-1 0 0,-1 1 0,1 0 0,-1 0 0,12 11 0,70 63 44,-71-60-39,-22-21-4,-1 0 0,0 0-1,0 1 1,0-1-1,0 0 1,1 0 0,-1 0-1,0 0 1,0 0-1,0 0 1,0 0-1,0 1 1,1-1 0,-1 0-1,0 0 1,0 0-1,0 0 1,0 1 0,0-1-1,0 0 1,0 0-1,0 0 1,0 0-1,0 1 1,1-1 0,-1 0-1,0 0 1,0 0-1,0 1 1,0-1 0,0 0-1,0 0 1,0 0-1,-1 1 1,1-1 0,0 0-1,0 0 1,0 0-1,0 0 1,0 1-1,0-1 1,0 0 0,0 0-1,0 0 1,0 0-1,-1 1 1,1-1 0,0 0-1,0 0 1,-14 3 49,-18-5-44,27 1-16,0-1 1,0 0-1,0 0 1,0-1-1,0 1 1,1-1-1,-1 0 0,1-1 1,0 1-1,0-1 1,0 0-1,0 1 1,1-2-1,0 1 0,-1 0 1,1-1-1,1 1 1,-1-1-1,-3-9 1,1 2-14,1 0 0,0 0 0,1-1 1,0 1-1,1-1 0,0 1 0,1-17 0,1 27-95,-1-8 153,2 0-1,-1 0 0,2 0 0,1-9 1,-3 17-154,1 1 0,-1 0 0,0 0 0,0 0 0,1-1 0,-1 1 0,0 0 0,1 0 0,-1 0 0,1 0 0,0 0 0,-1 0 0,1 0 0,0 0 0,0 0 0,-1 0 0,1 0 0,0 0 0,0 0 0,0 1 0,0-1 0,0 0 0,0 1 0,0-1 0,0 0 0,1 1 0,-1 0-1,0-1 1,0 1 0,0 0 0,1-1 0,-1 1 0,0 0 0,0 0 0,0 0 0,1 0 0,-1 0 0,0 0 0,0 1 0,1-1 0,-1 0 0,0 1 0,0-1 0,2 2 0,-2-2-174,0 1-1,0-1 0,0 1 0,0-1 1,-1 1-1,1 0 0,0 0 0,0-1 1,-1 1-1,1 0 0,0 0 0,-1 0 1,1 0-1,-1 0 0,1 0 0,-1 0 0,1 1 1,5 33-7836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51.8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 0 1089,'0'0'16271,"0"12"-10338,0 8-5000,0 9-623,-2 0 0,-1 0 1,-2 0-1,0 0 1,-2-1-1,-12 33 0,19-61-297,0 0-1,0 0 0,0 1 1,0-1-1,0 0 0,0 0 1,0 1-1,-1-1 1,1 0-1,0 0 0,0 0 1,0 1-1,0-1 0,0 0 1,0 0-1,0 0 1,0 0-1,-1 1 0,1-1 1,0 0-1,0 0 0,0 0 1,0 0-1,-1 0 0,1 1 1,0-1-1,0 0 1,0 0-1,-1 0 0,1 0 1,0 0-1,0 0 0,0 0 1,-1 0-1,1 0 0,0 0 1,0 0-1,-1 0 1,1 0-1,0 0 0,0 0 1,0 0-1,-1 0 0,1 0 1,0 0-1,0 0 0,0 0 1,-1 0-1,1 0 1,0-1-1,0 1 0,0 0 1,-1 0-1,1 0 0,0 0 1,0 0-1,0-1 0,0 1 1,0 0-1,-1 0 1,1 0-1,0 0 0,0-1 1,0 1-1,0 0 0,0 0 1,0-1-1,-6-14 60,1-5-75,1-1 0,2 1 0,0-1 0,1 0 0,1 1 0,4-38 0,-3 57 0,-1 0-1,0 1 1,1-1 0,-1 0-1,1 0 1,0 0 0,-1 0 0,1 1-1,0-1 1,-1 0 0,1 1-1,0-1 1,0 0 0,0 1 0,0-1-1,0 1 1,0-1 0,-1 1-1,1 0 1,0-1 0,0 1 0,0 0-1,0 0 1,0-1 0,0 1-1,0 0 1,0 0 0,0 0 0,0 0-1,0 1 1,2-1 0,0 0-4,-1 1 1,1-1 0,-1 1 0,1-1-1,-1 1 1,0 0 0,1 0-1,-1 0 1,0 0 0,0 0 0,0 1-1,3 1 1,0 4 15,-1-1-1,1 1 1,-2-1 0,1 1 0,-1 1-1,0-1 1,0 0 0,-1 1 0,0-1-1,0 1 1,-1 0 0,0-1 0,0 1-1,-1 11 1,0-10 5,0 0 0,-1 0 0,0 0 1,-1 0-1,1 0 0,-2 0 0,1-1 0,-1 1 0,-1-1 0,1 0 1,-1 0-1,-7 11 0,2-9 5,1 1-1,-1-1 1,-1-1-1,0 0 1,-11 9-1,17-16-8,-1 1 0,1 0 0,0-1 0,-1 0-1,0 0 1,1 0 0,-1-1 0,0 1-1,0-1 1,0 0 0,0-1 0,0 1-1,0-1 1,0 0 0,0 0 0,-8-2 0,10 1-16,1 0 0,0-1 1,0 1-1,0-1 1,0 1-1,1-1 1,-1 1-1,0-1 0,1 0 1,-1 0-1,1 0 1,-1 0-1,1 0 1,0 0-1,0-1 0,0 1 1,0 0-1,0-1 1,1 1-1,-1 0 1,1-1-1,-1 1 0,1-1 1,0 1-1,0-1 1,1-3-1,1-69-52,0 68 54,0 1 0,0-1-1,0 1 1,1 0-1,0 0 1,0 0 0,0 0-1,1 0 1,0 1-1,0-1 1,1 1 0,-1 0-1,1 0 1,0 1 0,0 0-1,1 0 1,-1 0-1,8-3 1,-8 3-6,1 0 0,1 1 0,-1 0 0,1 0 0,-1 1 1,1 0-1,0 0 0,-1 1 0,1-1 0,0 1 0,0 1 0,0 0 0,0 0 0,0 0 0,0 0 1,0 1-1,11 3 0,-16-3 12,-1 0 0,1 0-1,-1 0 1,0 0 0,1 0 0,-1 0 0,0 1 0,0-1 0,0 0 0,0 1-1,0-1 1,0 1 0,0-1 0,-1 1 0,1-1 0,0 1 0,-1 0 0,1-1-1,-1 1 1,0 0 0,1-1 0,-1 1 0,0 0 0,0-1 0,0 1 0,0 0 0,-1-1-1,1 1 1,0 0 0,-1-1 0,1 1 0,-1 0 0,1-1 0,-2 3 0,0 1 16,1 0 0,-1 1 0,-1-1-1,1 0 1,-1 0 0,0 0 0,0 0 0,-1-1 0,-3 5 0,-3-1 0,1 0-1,-1-1 1,0-1-1,-1 0 1,0 0-1,0-1 0,0 0 1,0-1-1,-1-1 1,0 0-1,0 0 1,0-1-1,0 0 0,-22-1 1,32-1-26,1 0 1,0 0-1,0-1 1,0 1-1,0-1 1,0 1-1,-1-1 1,1 1-1,0-1 1,0 0-1,0 0 1,0 1-1,1-1 1,-1 0-1,0 0 1,0 0-1,0 0 1,1 0-1,-1 0 0,0 0 1,1 0-1,-1 0 1,1 0-1,-1 0 1,1-1-1,0 1 1,0 0-1,-1 0 1,1 0-1,0-1 1,0 1-1,0 0 1,0 0-1,0 0 1,0-1-1,1 1 1,-1 0-1,0 0 1,1-2-1,0-3-14,0 1 1,0 0-1,0 0 0,1 0 0,-1 0 1,1 1-1,1-1 0,4-8 0,1 5-9,0-1-1,1 1 0,0 1 1,1 0-1,-1 0 0,2 1 1,-1 0-1,1 1 0,-1 0 0,1 0 1,1 1-1,-1 1 0,0 0 1,1 1-1,21-2 0,-79 20 1015,20-10-774,-1-1 1,1-1-1,-47 0 1,76 9-2143,14 9-2492,8 14-3802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1:5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7525 1698,'0'0'10612,"-15"10"-4916,51-19-5327,-26 6-342,0-1 1,0-1-1,-1 0 1,0 0-1,0-1 1,0 0-1,0 0 1,-1-1-1,0 0 1,13-16-1,5-9 40,33-53 1,-22 30-52,-21 36-8,0 1 0,2 1-1,0 1 1,1 0-1,0 2 1,2 0 0,30-16-1,-18 10 7,-1 0-1,31-28 1,66-80 6,-89 84-16,2 2 0,53-41 0,-47 45-5,44-48 1,11-9 12,-74 72 17,46-25 0,-48 32-31,0-2 1,39-33-1,-64 49 1,40-39 1,2 2 0,1 2 1,2 1-1,69-38 0,-62 43 0,-2-3 0,58-48 0,-15 10 0,201-155-123,-95 77 175,-122 94-67,122-110 0,-127 98 27,3 3 0,118-76 1,20-30-21,-146 111 9,93-61 1,-95 79 8,23-15-47,139-114 0,-157 107-8,26-24 86,121-83 0,-151 125-64,-2-2 1,-1-4-1,70-73 0,-40 26 39,195-158 0,111-48-18,463-375-28,-662 503-33,212-174-45,1121-812-399,-880 713-3509,-208 151-221,-373 244-1027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9.0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1 194 3812,'0'0'10885,"17"-6"-9802,11-4-613,-1 2 0,1 1 0,1 1-1,28-2 1,38 7-56,-64 2-480,0-1 0,0-2 0,33-6 0,-60 7-27,0-1 0,0 0 1,0 0-1,-1 0 0,1-1 1,-1 0-1,1 1 0,-1-1 1,0 0-1,0 0 1,0-1-1,-1 1 0,1-1 1,-1 1-1,0-1 0,0 0 1,0 0-1,-1 0 0,1 0 1,-1 0-1,0 0 0,0 0 1,0-1-1,0 1 0,-1 0 1,0 0-1,0-1 1,0 1-1,0 0 0,-2-8 1,1 12 112,1-1 1,0 1-1,0 0 0,0 0 1,0-1-1,-1 1 1,1 0-1,0-1 1,0 1-1,-1 0 1,1 0-1,0-1 1,0 1-1,-1 0 1,1 0-1,0 0 1,-1-1-1,1 1 1,0 0-1,-1 0 1,1 0-1,0 0 1,-1 0-1,1 0 1,-1 0-1,1 0 1,0 0-1,-1 0 1,1 0-1,0 0 0,-1 0 1,1 0-1,0 0 1,-1 0-1,1 0 1,0 0-1,-1 0 1,1 1-1,0-1 1,-1 0-1,1 0 1,0 0-1,-1 1 1,1-1-1,0 0 1,0 0-1,-1 1 1,1-1-1,0 0 1,0 0-1,0 1 1,-1-1-1,1 0 1,0 1-1,0-1 0,0 0 1,0 1-1,-13 17 709,6-1-381,0 1-1,2 0 1,0 0-1,1 0 1,1 1-1,1-1 1,1 1-1,0-1 1,4 35-1,-3-51-344,1 1 0,0 0 0,0 0 0,0-1-1,1 1 1,-1-1 0,1 1 0,-1-1-1,1 1 1,0-1 0,0 0 0,0 0 0,0 0-1,0 0 1,0 0 0,0-1 0,1 1 0,-1 0-1,1-1 1,-1 0 0,1 0 0,0 0 0,-1 0-1,1 0 1,0 0 0,0-1 0,0 1 0,-1-1-1,1 0 1,0 0 0,0 0 0,0 0 0,4-1-1,0 1-9,0-1 0,0 1 0,0-1 0,0-1 0,0 1-1,-1-1 1,1-1 0,-1 1 0,1-1 0,-1 0 0,0 0-1,0-1 1,6-4 0,-3-1-207,-1-1 0,0 1 0,-1-1 0,0-1 0,0 1 1,-1-1-1,0 0 0,-1-1 0,7-22 0,-7 11 109,0 1 0,-2-1 0,0 0 0,-1-36 1111,-2 79-483,0-3-165,-1 9 46,2 0-1,6 36 0,-7-56-376,1 0 0,1-1 0,-1 1-1,1-1 1,0 0 0,0 1 0,0-1-1,1 0 1,-1 0 0,2-1 0,-1 1-1,0 0 1,1-1 0,0 0-1,0 0 1,0 0 0,6 4 0,-8-7-28,-1 0 0,1 0 0,0 0 1,-1 0-1,1-1 0,0 1 0,0 0 1,-1-1-1,1 0 0,0 1 0,0-1 1,0 0-1,0 0 0,0 0 0,-1 0 1,1 0-1,0-1 0,0 1 0,0 0 1,0-1-1,-1 1 0,1-1 0,0 0 1,-1 0-1,1 0 0,0 0 0,-1 0 1,1 0-1,-1 0 0,1 0 0,-1 0 1,0-1-1,1 1 0,-1-1 0,1-1 1,5-7 73,-1 0 1,0 0-1,0-1 1,6-18 0,0 1-111,-8 19-438,1 0 0,0 0 0,0 1 0,1 0 0,0 0 0,1 0 0,7-7 0,-9 12-906,-1-1 0,1 1 0,0 0 0,0 0 0,1 1 0,-1 0 0,0 0 0,10-3 0,-4 3-3674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2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 2146,'0'0'15385,"-5"-1"-13719,4 1-1028,-11-5 6262,28 7-6759,1 1 0,-1 0 0,0 1 0,0 1 0,21 8 0,29 9-16,-50-18-106,3 0 9,0 1 0,-1 0 1,0 2-1,24 11 0,-40-18-17,-2 0 272,-52 1-230,-1-3 1,-77-13-1,98 11-65,28 4-112,16 0-3,-7 0 102,129-6-442,-76 2-3499,-29 2-372,-8 1-2282,-9 1-2690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2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34 7847,'0'0'8472,"-5"-3"-7174,-6-2-760,1 0 1,-1 1 0,0 0 0,0 1 0,0 0-1,-1 1 1,1 0 0,0 1 0,-1 0 0,0 1-1,1 0 1,-1 1 0,-20 3 0,28-2-494,1-1 0,0 1 0,-1 0 1,1 0-1,0 0 0,0 0 0,0 1 0,1-1 1,-1 1-1,0-1 0,1 1 0,0 0 0,0 0 1,0 0-1,0 1 0,0-1 0,1 0 0,-1 1 1,1-1-1,0 1 0,0-1 0,0 1 0,0 4 1,-2 11 109,1-1 0,1 1-1,1 25 1,1-20 4,-1-18-121,0 1 0,0-1 1,0 0-1,1 0 0,0 1 1,1-1-1,-1 0 0,1 0 1,0 0-1,6 11 0,-6-15-32,0 1-1,1 0 0,-1-1 1,1 0-1,-1 1 0,1-1 1,0 0-1,-1-1 0,1 1 1,0 0-1,0-1 0,0 1 1,1-1-1,-1 0 1,0 0-1,0 0 0,1-1 1,-1 1-1,0-1 0,1 0 1,-1 0-1,4 0 0,2 0-6,0-1 0,0 0 0,0 0-1,-1 0 1,1-1 0,0-1-1,-1 1 1,0-2 0,13-5-1,0-4-485,-1 0 0,24-22 0,-41 33 376,0-1-151,24-16-2198,-8 12-2420,-1 5-3250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1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69 7527,'0'0'8542,"-12"-10"-7550,59 9 220,114 14 515,12 1-971,1317-84 824,-1176 56-1532,-312 14-59,-1 0-1,1 0 1,0 0 0,-1 0 0,1 0 0,0 0-1,-1 0 1,1 1 0,0-1 0,-1 1 0,1-1-1,0 1 1,-1-1 0,1 1 0,-1 0 0,1 0-1,-1 0 1,0 0 0,3 1 0,0 12-1500,-3 5-4180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1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9 137 4260,'0'0'3016,"-1"-18"-1174,-2-7-1106,0-17-129,2-9 5006,1 57-3782,16 444 1874,-3 932-3059,5-1394-6075,9-11 816,7-6-3181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21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57 5894,'0'0'10623,"-5"-8"-8120,0 5 1277,4 61-2675,6 114 256,-3-153-1320,1 0-1,1 0 1,1-1 0,0 0 0,1 0 0,1 0-1,10 18 1,-26-81 199,3 16-223,0 1-1,3-1 1,0-1-1,2 1 1,2-31-1,0 14-40,0 39 16,1 0-1,0 1 1,0-1-1,0 0 0,1 1 1,0 0-1,1-1 1,-1 1-1,1 0 1,0 1-1,1-1 1,-1 1-1,1 0 1,9-7-1,-13 11-3,0 0-1,0 1 1,1-1-1,-1 0 1,1 1 0,-1 0-1,0-1 1,1 1-1,-1 0 1,1 0 0,-1 0-1,1 0 1,-1 0-1,1 0 1,-1 0 0,1 0-1,-1 1 1,0-1-1,1 0 1,-1 1 0,1-1-1,-1 1 1,0 0 0,0-1-1,1 1 1,-1 0-1,0 0 1,0 0 0,0 0-1,0 0 1,1 1-1,32 39 53,-30-36-57,8 16 49,0 0-1,-2 0 1,0 1-1,-1 0 1,-2 1-1,0-1 1,-1 2-1,-2-1 1,4 38-1,-10-84 7,1 0-1,4-47 0,-2 58-61,1 0 0,0 0 0,0 0 0,1 0 0,1 1 0,0 0 0,0-1 0,1 1 0,12-18 0,-5 14-14,0 1 0,28-23-1,-33 31 29,0 1 0,0 0-1,0 0 1,1 0-1,-1 1 1,1 0 0,0 1-1,13-4 1,-19 7-1,-1 0 0,1 0 0,0 0 0,0 1 0,0-1 0,0 1 0,-1-1 0,1 1 0,0-1 0,0 1 0,-1 0 0,1 0 0,-1 0 0,1 0 0,-1 0 0,1 0 0,-1 0 0,1 1 0,-1-1 0,0 1 0,0-1 0,0 0 0,0 1 0,0 0 0,0-1 0,0 1 0,0 0 0,-1-1 0,1 1 0,-1 0 0,1 0 0,-1 0 0,1 3 0,2 10 86,1 1 0,0 28 0,-3-38-54,5 181 203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33 128 4740,'-10'-8'19448,"10"15"-19211,7 164 1829,-4-152-2095,0 0 1,1 0-1,1 0 1,1 0-1,1-1 1,16 31 0,-22-46 21,1 1 1,0-1 0,0 0 0,0 0-1,0-1 1,0 1 0,0 0 0,1-1-1,0 1 1,-1-1 0,1 0 0,4 3 0,-2-3-9,0-1 0,0 0 0,0 0 1,1 0-1,-1 0 0,0-1 0,0 0 1,6 0-1,-7-1 13,0 0 1,0 0-1,0 0 1,0 0-1,0-1 0,0 0 1,-1 0-1,1 0 0,-1 0 1,1 0-1,-1-1 1,0 1-1,0-1 0,0 0 1,0 0-1,0 0 1,-1-1-1,1 1 0,-1 0 1,0-1-1,0 0 1,0 1-1,2-9 0,4-7-5,-1-1-1,-1 0 0,6-28 1,-4-13 24,-2 0 0,-4-97 0,-2 107-10,0 85-171,-1 10 244,7 68-1,18 66 172,1 232 0,-24-347-128,1-17-73,-6 53 1,2-86-17,0 0 0,0 0-1,-1 0 1,-1 0 0,0-1 0,0 1 0,-2-1-1,-10 18 1,12-25-5,1 0 0,-2-1 0,1 0 0,0 0 0,-1 0-1,0 0 1,0-1 0,0 1 0,0-1 0,-1-1 0,1 1 0,-1-1-1,1 0 1,-1 0 0,0 0 0,-11 1 0,10-2-6,0 0 0,1-1 0,-1 0 0,0 0 1,0 0-1,1-1 0,-1 1 0,0-2 0,1 1 1,-1-1-1,1 0 0,-1 0 0,1-1 0,-9-5 0,6 2-80,0 0 0,1-1-1,-1 0 1,2-1 0,-1 0 0,1 0-1,0 0 1,1-1 0,0 0-1,-7-14 1,11 20-227,1-1-1,0 0 1,-1 0 0,1 0-1,1 0 1,-1 0 0,1 0 0,-1 0-1,1 0 1,0 0 0,1 0-1,-1 0 1,1 0 0,-1 0 0,1 0-1,0 0 1,1 0 0,-1 0-1,1 0 1,0 1 0,0-1-1,0 1 1,0-1 0,0 1 0,1 0-1,0 0 1,0 0 0,0 0-1,0 0 1,3-2 0,48-31-7014,12 2-3314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11275,'0'0'10570,"71"-13"-9834,-44 8-415,0 3-321,-5-2 0,1 4-96,-2 0-1282,-4 0-2081,-3 0-1217,-4 11-2339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5381,'0'0'13453,"50"-30"-12749,-23 21-607,2-1-97,-2 1-129,2 0-1600,0 7-3364,2 2-2722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71 10218,'0'0'10340,"-1"3"-9448,-3 14-490,1 1-1,1-1 1,1 1 0,0 0 0,1-1 0,4 24 0,-2 16 313,-3-94 649,1-64-901,0 91-471,1 1 1,1-1 0,0 1 0,0-1 0,0 1 0,1 0-1,1 0 1,6-13 0,-9 21 0,0 1-1,-1-1 1,1 0 0,0 0-1,0 0 1,0 1 0,-1-1 0,1 1-1,0-1 1,0 0 0,0 1-1,0 0 1,0-1 0,0 1-1,0-1 1,1 1 0,-1 0-1,0 0 1,0 0 0,0 0 0,0 0-1,0 0 1,0 0 0,0 0-1,0 0 1,0 0 0,1 1-1,-1-1 1,0 0 0,0 1 0,0-1-1,0 1 1,0-1 0,0 1-1,-1-1 1,1 1 0,0 0-1,2 1 1,29 29-2,-17-9 73,0-1 0,-2 2 1,-1-1-1,14 39 0,-25-61-64,-1 0 1,0 1 0,0-1 0,0 0 0,0 0-1,0 0 1,0 1 0,1-1 0,-1 0 0,0 0 0,0 0-1,0 0 1,0 1 0,1-1 0,-1 0 0,0 0-1,0 0 1,0 0 0,1 0 0,-1 0 0,0 0-1,0 1 1,1-1 0,-1 0 0,0 0 0,0 0-1,0 0 1,1 0 0,-1 0 0,0 0 0,0 0-1,1 0 1,-1 0 0,0 0 0,0-1 0,1 1-1,-1 0 1,0 0 0,0 0 0,0 0 0,1 0-1,-1 0 1,0 0 0,0-1 0,0 1 0,1 0-1,-1 0 1,0 0 0,0 0 0,0-1 0,0 1 0,0 0-1,1 0 1,-1-1 0,0 1 0,8-12-57,5-13 83,-3 1-77,1 2 1,1-1-1,1 2 0,1-1 1,1 2-1,18-20 1,-32 39 38,1 0 1,-1 0-1,0 0 1,0 0-1,1 0 1,-1 1 0,0-1-1,1 0 1,-1 1-1,1-1 1,-1 1-1,1 0 1,-1-1 0,1 1-1,-1 0 1,1 0-1,-1 0 1,1 0-1,0 0 1,-1 0-1,1 0 1,-1 1 0,1-1-1,-1 1 1,1-1-1,-1 1 1,0-1-1,1 1 1,-1 0 0,0 0-1,1-1 1,-1 1-1,0 0 1,0 0-1,0 0 1,0 1-1,0-1 1,0 0 0,0 0-1,0 1 1,0-1-1,1 2 1,5 8 125,-1 0 0,0 1 0,9 22 0,-11-25 77,9 24-89,-1 1 1,11 54 0,-17-54-3734,-1 1-3584,-2-7-372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 6470,'0'0'10794,"-3"-6"-8404,3 6-2363,0 0 1,0 0-1,0 0 0,0 0 0,0 0 1,0 0-1,0 0 0,0 0 0,0 1 1,0-1-1,0 0 0,0 0 0,0 0 1,0 0-1,0 0 0,-1 0 0,1 0 1,0 0-1,0 0 0,0 0 1,0 0-1,0 0 0,0 0 0,0 0 1,0 0-1,0 0 0,0 0 0,0 0 1,-1 0-1,1 0 0,0 0 0,0 0 1,0 0-1,0 0 0,0 0 1,0 0-1,0 0 0,0 0 0,0 0 1,0 0-1,0 0 0,0 0 0,0 0 1,-1 0-1,1 0 0,0 0 0,0 0 1,0-1-1,0 1 0,3 44 1571,15 83 1,-1-18-776,40 354 175,-55-401-891,3-114 11,-5 52-124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9.4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2530,'0'0'12690,"2"12"-11089,3 46-338,-3-23-473,2 0 1,0-1 0,3 0-1,14 47 1,-21-81-795,0 1-1,0-1 1,0 0 0,0 1 0,1-1 0,-1 0-1,0 0 1,0 1 0,0-1 0,0 0 0,1 0-1,-1 0 1,0 1 0,0-1 0,0 0 0,1 0-1,-1 0 1,0 1 0,0-1 0,1 0 0,-1 0-1,0 0 1,0 0 0,1 0 0,-1 0 0,0 0-1,0 0 1,1 1 0,-1-1 0,0 0-1,1 0 1,-1 0 0,0 0 0,0 0 0,1-1-1,-1 1 1,0 0 0,1 0 0,-1 0 0,0 0-1,0 0 1,1 0 0,-1 0 0,0 0 0,0-1-1,1 1 1,-1 0 0,0 0 0,0 0 0,0-1-1,1 1 1,-1 0 0,0 0 0,0-1 0,0 1-1,1 0 1,10-18-131,-9 14 179,46-97-211,-38 77-241,1-1 0,1 1 0,21-30 0,-32 51 429,1 1 0,0-1 1,-1 1-1,1 0 0,1 0 1,-1 0-1,0 0 0,0 0 1,1 0-1,-1 1 0,1-1 1,-1 1-1,1 0 0,0 0 1,0 0-1,-1 0 0,1 0 0,0 0 1,4 0-1,-5 2 66,0-1 1,1 0-1,-1 1 1,0-1-1,0 1 0,0 0 1,0 0-1,0 0 0,0 0 1,0 0-1,0 0 0,0 1 1,-1-1-1,1 1 1,0-1-1,-1 1 0,1-1 1,-1 1-1,0 0 0,1 0 1,-1 0-1,0 0 1,0 0-1,1 3 0,11 21-247,20 48 1242,-26-49-3968,-4-1-3403,-3-8-5957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6662,'0'0'11558,"-8"8"-10159,-336 374 5631,339-375-7386,-46 62 1786,33-30-2876,11 3-5938,7-27 342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6406,'0'0'14510,"-11"127"-12941,11-77-127,0 1-578,2-5-223,-2-1-321,0-6-159,0-7-161,0-4 0,0-4-65,0-2-1024,0 1-1409,0-3-2146,0-3-4805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11403,'0'0'5765,"121"-30"-5220,-63 17-385,6-2-160,4 0-224,0 4-2307,1 9-4355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15855,'0'0'6246,"-137"76"-5093,94-22 384,5 6 225,11 1-545,17-3-288,10-6-544,2-13-321,29-7-64,15-9-97,10-10-127,8-10-320,4-3-1026,-2 0-1729,-8-9-2146,-10 5-3427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6342,'0'0'7874,"-2"18"-6075,-13 399 3832,34 22-3539,-12-308-1765,-5-70-138,20 232 436,-16-246-662,2 1 0,3-2 1,1 1-1,19 45 0,-27-84-578,17 37 192,-6-28-2901,3-12-5676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0 707 2146,'0'0'9444,"1"-10"-7635,0 3-1440,-2 5-294,1 0 1,0 0 0,0 0 0,0 0-1,0 0 1,1 0 0,-1 0 0,1 0 0,-1 0-1,1 0 1,-1 0 0,1 0 0,0 0-1,0 0 1,0 0 0,0 1 0,1-1 0,-1 0-1,0 1 1,1-1 0,-1 1 0,1-1-1,-1 1 1,1 0 0,0 0 0,-1 0 0,1-1-1,0 2 1,0-1 0,2-1 0,652-136 3726,12 53-3047,188-31-769,-815 108 21,946-135-586,-252 69-963,-196 17 485,-503 53 1067,149-8 1709,-182 22-1334,17 74 139,-4 0 1,5 90 0,-12-97-364,36 274 740,39 470 434,-83-555-1073,-40-266-785,-100-8-7218,62 5 625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3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9641,'0'0'4911,"6"-9"-4190,-1 3-566,-1 1 0,1-1 0,0 1 1,0 0-1,0 0 0,1 1 0,0 0 0,0 0 0,0 0 0,0 1 1,1-1-1,-1 2 0,1-1 0,0 1 0,0 0 0,12-2 0,74-9 501,146-2-1,-91 9-252,159-15 117,961-42-229,-393 33 94,-212-62-356,-370 42-26,-88 12 96,-112 18 79,1 5 1,150-7 3027,-261 23-3690,12-1-278,0 0 0,1 0-1,-1 0 1,0 1 0,1 0-1,-1 0 1,0 0 0,1 0-1,0 1 1,-1 0 0,1 0-1,-6 3 1,-14 12-6471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48.0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100 111 1634,'0'0'7884,"-12"0"-6405,-24 0-432,9 0 1947,18-8 993,7 4-3625,0 1 0,0-1 0,0 0-1,1 0 1,-1 0 0,1 0 0,-1-6-1,2-2-143,-1 10-214,1 0 0,-1-1 0,1 1 0,0 0 0,0-1 0,0 1-1,0 0 1,1-1 0,-1 1 0,1 0 0,-1-1 0,1 1-1,0 0 1,0 0 0,0 0 0,0 0 0,0 0 0,0 0 0,0 0-1,3-3 1,-3 5 194,-2 29 800,2-20-854,-1 224 1383,0-232-1393,-2-8-51,1 0 1,-1 0-1,2 0 1,-1 0-1,1 0 1,0 0-1,0 0 1,2-8-1,0-9-44,-2-52-67,0 62-58,0 51 184,0 117 136,0-205-326,3 0 0,1 1 0,17-73 0,-19 115 71,7 25-342,17 199 7,-21-162-3211,1-1-3828,-2-6-2182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49.8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19 2370,'0'0'8558,"-2"-4"-6594,-11-11 9754,14 33-11296,0-16-283,0 0 0,0 0 0,0 0 0,1-1-1,-1 1 1,0 0 0,1 0 0,0-1 0,-1 1 0,1-1 0,0 1 0,0-1 0,0 0 0,0 0 0,0 0 0,0 0 0,0 0 0,0 0 0,0 0 0,0-1 0,1 1 0,-1-1 0,0 0 0,0 0 0,1 1 0,3-2 0,79 3-600,-64-3 736,101 1-169,-122 40 572,-1 17-448,-2-1 0,-15 75-1,7-66-231,3 0 1,0 82-1,8-147-148,-7-10-8412,3 2 5711,1 0 0,0 0 0,1 0 1,-3-15-1,2 3-4249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2:50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15 4004,'0'0'16559,"-20"-15"-13484,32 15-2466,19 0 448,4 0-320,7 0-417,-1 0-256,3 0-64,-1 0-705,3 0-2530,1 0-3972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50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79 11082,'0'0'5659,"19"-8"-4778,12-6-760,1 2-1,0 1 0,1 2 1,0 1-1,0 1 1,38-2-1,-60 9-123,2-1 41,0 1-1,0 1 0,0 0 0,24 5 0,-34-5-26,0 0 0,0 0 0,0 0 0,0 0 0,0 1 0,0-1 1,0 1-1,0 0 0,-1 0 0,1 0 0,-1 0 0,0 1 0,1-1 0,-1 1 0,0-1 0,0 1 0,0 0 0,-1 0 0,1-1 0,-1 1 0,1 0 0,-1 1 0,0-1 1,1 4-1,-1 1 40,1 0 1,-1 0 0,-1 0-1,1 0 1,-1 0-1,-1 0 1,1-1 0,-2 1-1,1 0 1,-1 0 0,0 0-1,0-1 1,-1 1 0,0-1-1,0 1 1,-1-1-1,-7 10 1,-5 3 57,-1 0-1,0-1 1,-1-1 0,-22 17-1,9-9-64,93-25-1843,-48 0 1768,0 0 0,-1 1 1,1 0-1,-1 1 0,18 6 1,-26-8 30,0 1 0,0 0 0,0 0 0,0 0 0,-1 1 0,1-1 1,-1 1-1,0 0 0,0 0 0,0 1 0,0-1 0,0 1 0,-1 0 1,0 0-1,0 0 0,0 0 0,3 6 0,-5-8 72,0 0-1,-1 0 1,1 0 0,-1 0-1,1 0 1,-1 0-1,0 0 1,0 0 0,0 0-1,0 0 1,0 0-1,0 0 1,-1 0 0,1 0-1,-1 0 1,1 0 0,-1 0-1,0 0 1,1-1-1,-1 1 1,0 0 0,-2 2-1,0-1 37,0 0-1,0 0 1,0 0 0,0-1-1,-1 1 1,1-1 0,-1 0-1,0 0 1,1 0 0,-6 2-1,-7 1 89,0-1 0,0 0 0,0-1 1,-24 2-1,29-4-166,3 0-74,0 0 0,1-1 0,-1 0 0,0 0 0,0 0 0,-13-4 0,19 3-145,-1 0 1,1 0-1,0 0 0,0 0 1,0-1-1,0 1 1,1 0-1,-1-1 0,0 0 1,1 1-1,-1-1 1,1 0-1,-1 0 0,1 0 1,0 0-1,0 0 0,0 0 1,0 0-1,0 0 1,0-1-1,0 1 0,1 0 1,-1-1-1,1 1 1,0 0-1,0-4 0,-3-38-5341,3-9-2798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12.9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 1986,'0'0'9673,"1"-12"1123,1 9-9645,260 3 739,-286 6-1473,-23 0-152,-1-2 0,-58-3 0,106-1-174,35 6-139,1-3 85,71 0 0,-56-4 17,-50 1 223,-15 224 1191,1 0-1516,-4-133 102,17-91-81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13.8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23 1185,'0'0'9198,"-5"-2"-7538,3 0-531,-13-7-1264,4 7 9989,31-1-9289,1 1 1,0 0-1,0 2 0,28 3 1,9-1-398,76-2 93,-296 15 1416,77-15-1677,84 0-54,29 0-234,17 1 288,-27 1-3,0-2 1,1 0-1,33-5 0,-50 5 14,-1-2-32,-33 2-9163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14.9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1 196 1890,'0'0'9790,"4"-2"-8631,0 1-1027,1 0 0,-1 0 1,0 0-1,1 0 0,-1 1 0,0-1 1,1 1-1,-1 1 0,1-1 0,-1 0 1,1 1-1,-1 0 0,0 0 1,0 0-1,1 1 0,3 1 0,-6-2-42,0 0 0,0 0-1,0 0 1,0 0 0,0 0 0,0 0-1,0 0 1,0 1 0,-1-1-1,1 1 1,-1-1 0,1 1 0,-1 0-1,1 0 1,-1-1 0,0 1-1,0 0 1,0 0 0,0 0 0,0 0-1,0 1 1,0-1 0,-1 0-1,1 0 1,-1 0 0,0 1 0,0-1-1,0 0 1,0 0 0,0 1-1,0-1 1,0 0 0,-1 0 0,1 0-1,-1 1 1,0 1 0,0-2 2,-1 0 1,1 0 0,0 0-1,-1 0 1,1 0 0,-1 0-1,0-1 1,1 1 0,-1 0-1,0-1 1,0 0 0,0 1-1,0-1 1,0 0-1,0 0 1,0 0 0,-1 0-1,1-1 1,0 1 0,-1 0-1,1-1 1,0 0 0,-1 1-1,-2-1 1,3 0-62,0 0 1,0 0-1,0 0 0,1 0 0,-1 0 1,0-1-1,0 1 0,0 0 1,0-1-1,0 1 0,0-1 1,0 0-1,0 0 0,1 0 1,-1 0-1,0 0 0,1 0 1,-1 0-1,1-1 0,-1 1 1,1 0-1,-1-1 0,1 1 1,0-1-1,0 0 0,0 1 1,0-1-1,-1-3 0,0 1-32,1 1 0,0-1 0,1 1 0,-1-1 0,1 0 0,-1 1 0,1-1 0,0 0 0,0 1-1,1-1 1,-1 0 0,1 1 0,1-5 0,-1 6-8,0 0-1,0 1 1,0-1 0,0 1-1,0-1 1,1 1 0,-1 0-1,0 0 1,1-1 0,-1 1-1,1 0 1,-1 0 0,1 0 0,0 1-1,-1-1 1,1 0 0,0 0-1,0 1 1,-1-1 0,1 1-1,0 0 1,0 0 0,0-1-1,0 1 1,0 0 0,2 1-1,11-2-16,29 3-254,-43-2 271,0 1-1,0-1 0,0 0 0,0 1 0,1-1 1,-1 1-1,0 0 0,0-1 0,0 1 0,0 0 1,-1-1-1,1 1 0,0 0 0,0 0 0,0 0 1,-1 0-1,1 0 0,0 0 0,-1 0 0,1 0 1,-1 0-1,1 0 0,-1 0 0,1 0 0,-1 0 1,0 0-1,1 1 0,-1-1 0,0 0 1,0 0-1,0 2 0,-1 0 56,1 1 0,-1-1 0,0 0 0,0 1 0,0-1-1,0 0 1,0 0 0,-1 0 0,1 0 0,-1 0 0,0 0 0,0 0 0,0 0 0,-1-1 0,1 1 0,-1-1-1,1 0 1,-1 1 0,0-1 0,1 0 0,-1-1 0,0 1 0,0-1 0,-1 1 0,1-1 0,0 0 0,0 0-1,-1 0 1,1 0 0,0-1 0,-1 1 0,1-1 0,-1 0 0,1 0 0,-1 0 0,1-1 0,0 1 0,-1-1-1,-4-1 1,6 1-50,0 0 0,0 0-1,0-1 1,0 1 0,1 0 0,-1-1-1,1 1 1,-1-1 0,1 1-1,-1-1 1,1 0 0,0 1-1,-1-1 1,1 0 0,0 0 0,0 0-1,1 0 1,-1 0 0,0 0-1,1 0 1,-1 0 0,1-1-1,0 1 1,-1-2 0,-2-62-567,3 55 342,-1-24-1205,0 18-549,1 0 1,0 0 0,5-25-1,9 4-3665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16.1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2248 47 897,'0'0'12737,"-5"-2"-11712,-5-2-510,1 1 0,-1 0-1,0 1 1,0 0 0,0 0 0,0 1-1,-14 1 1,-85 4-15,40 0 92,-15-1-515,20 1-31,0-4-1,-71-8 1,64-3-25,10 1 46,-104-3 0,94 13 236,-431 12 1417,262-2-3079,-103 10 1181,313-17-403,0-2 1,1 0-1,-36-6 0,51-1-2708,11-2-3661,3 2 2087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16.4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156 3 769,'2'-1'19977,"-2"1"-19958,0 0 0,0 0 0,0 0 0,0 0 0,1-1-1,-1 1 1,0 0 0,0 0 0,0 0 0,0 0 0,0 0 0,0 0-1,1 0 1,-1 0 0,0 0 0,0 0 0,0 0 0,0 0-1,1 0 1,-1 0 0,0 0 0,0 0 0,0 0 0,0 0 0,0 0-1,1 0 1,-1 0 0,0 0 0,0 0 0,0 0 0,0 0 0,1 0-1,-1 0 1,0 0 0,0 0 0,0 0 0,0 1 0,0-1 0,0 0-1,0 0 1,1 0 0,-1 0 0,0 0 0,0 0 0,0 0-1,0 1 1,0-1 0,0 0 0,0 0 0,0 0 0,0 0 0,0 1-1,0-1 1,0 0 0,0 0 0,-2 8 174,-1 0 0,0-1 0,-1 0 0,1 1 0,-1-1 0,-1-1 0,0 1 0,-7 8-1,-1 3 58,-5 7-3,5-8 72,0 2 0,0 0 1,2 0-1,0 1 0,2 0 1,-11 32-1,19-51-325,1 0 0,0 0 1,0 0-1,0 1 0,-1-1 0,1 0 0,0 0 0,1 1 0,-1-1 0,0 0 0,0 0 1,0 0-1,1 1 0,-1-1 0,1 0 0,-1 0 0,1 0 0,-1 0 0,1 0 0,-1 0 1,1 0-1,0 0 0,0 0 0,0 0 0,-1 0 0,1 0 0,0-1 0,0 1 0,2 1 1,0-1 3,1 1 0,0-1 1,-1 1-1,1-1 0,0-1 1,0 1-1,0 0 0,0-1 1,6 0-1,2 0-119,0 0 0,0-2 1,0 1-1,0-2 0,20-5 0,4-11-1556,5-1-5161,-28 17 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16.9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1 140 3940,'0'0'13960,"0"-7"-12215,0-5-1176,0 1 0,1-1 0,0 0 0,6-19 0,-7 28-542,1 0 0,0 0 0,0 1 0,0-1-1,0 0 1,1 1 0,-1-1 0,1 0 0,0 1 0,-1 0 0,1-1 0,0 1 0,0 0 0,0 0-1,1 0 1,-1 1 0,0-1 0,1 0 0,0 1 0,-1-1 0,1 1 0,0 0 0,-1 0 0,1 0-1,0 0 1,0 1 0,0-1 0,3 1 0,-3-1 22,1 1-1,0 0 1,-1 1-1,1-1 1,0 0-1,-1 1 1,1 0-1,0 0 1,-1 0 0,0 0-1,1 1 1,-1 0-1,0-1 1,1 1-1,-1 0 1,0 0-1,4 4 1,-3-1 19,0-1 0,-1 1 0,1 0 0,-1 0 0,0 0 0,0 1 0,-1-1 0,0 1 0,0-1 0,2 7 0,1 13 272,-1 1 0,-1 0 1,-2 0-1,-1 27 0,0-38-70,-1-4-110,0 0 1,-1 0-1,0 0 1,-5 12-1,-7 40-783,17-33-3591,12-3-4361,5-5-553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17.2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0 12556,'0'0'12492,"-31"10"-12236,40-10-32,5 0-160,1 0-64,-1 0-32,-6 0-672,-1 0-386,-5 0-383,2 0-1602,-4 22-4228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41.2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4 5317,'0'0'16442,"-4"-1"-14936,3 0-1347,0 1 1,0 0 0,0-1 0,1 1 0,-1 0-1,0 0 1,0 0 0,0-1 0,0 1 0,0 0-1,1 0 1,-1 0 0,0 0 0,0 1-1,0-1 1,0 0 0,1 0 0,-1 0 0,0 1-1,0-1 1,0 0 0,1 1 0,-1-1 0,-1 2-1,1 0-62,1-1 0,-1 1 0,1 0 0,0 0 0,0 0 0,-1 0 0,1 0 0,1 0 0,-1 0 0,0 0 0,0 0 0,1 0 0,-1 0 0,1 0 0,1 1 0,88 314 2108,-64-248-1921,-19-53-219,-1 0 0,0 1 0,-1 0 0,3 21 0,-7-56-115,0 0 0,1-1 0,1 1 0,0 0 0,11-30 0,-9 33-17,0 1 0,0-1-1,1 1 1,1 0 0,1 0 0,0 1 0,0 0-1,1 1 1,13-14 0,-21 25 52,0 0 1,0 1-1,0-1 1,0 0-1,0 0 1,1 1-1,-1-1 0,0 1 1,0-1-1,0 1 1,1 0-1,-1-1 0,0 1 1,0 0-1,1 0 1,-1 0-1,0 0 1,0 0-1,1 0 0,-1 0 1,0 0-1,0 1 1,1-1-1,-1 0 0,0 1 1,0-1-1,0 1 1,1-1-1,-1 1 1,0 0-1,0-1 0,0 1 1,0 0-1,0 0 1,0 0-1,-1 0 0,3 2 1,30 45-15,-26-35 126,1 1-33,0 1-1,-1 0 1,-1 0 0,0 0-1,-1 1 1,-1-1 0,0 1-1,-1 1 1,-1-1-1,-1 0 1,0 25 0,2-29-1542,2-6-4265,6 7-4674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24.2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141 1 3235,'0'0'17200,"-8"31"-16623,-4 20-78,2 1 0,2 0 0,-1 83 0,17 219 1421,0 55-857,-11-277-803,-21 140-1,-4-100 75,8-56 73,-10 213 0,29-335-4731,-2-80-6038,3 17 2259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25.2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2 151 2626,'0'0'11660,"-1"-4"-10315,0 3-1262,1 0-1,0 0 1,0 0 0,0 0 0,0 1 0,0-1-1,0 0 1,1 0 0,-1 0 0,0 0 0,0 1 0,0-1-1,1 0 1,-1 0 0,1 0 0,-1 1 0,0-1-1,1 0 1,-1 1 0,1-1 0,0 0 0,-1 1 0,1-1-1,-1 1 1,1-1 0,0 1 0,0-1 0,-1 1-1,1-1 1,0 1 0,0 0 0,-1-1 0,1 1-1,0 0 1,0 0 0,0 0 0,0-1 0,-1 1 0,1 0-1,0 0 1,0 0 0,1 1 0,55-2 1174,-29 3-817,942-64 2748,4 1-3301,-866 59 81,0 6 0,0 4 0,127 26 0,-189-23 224,1-2 0,92 5 0,-136 16 823,3 59-809,-6 119 0,-2-82-165,0 297 47,4 469 1207,6-751-1049,5 0-1,6-1 1,40 142-1,-57-272-327,8 27 264,-10-36-224,0 0-1,1 0 0,-1 0 0,0 0 0,1 0 0,-1 0 0,1 0 1,-1 0-1,1 0 0,0 0 0,-1 0 0,1-1 0,0 1 0,0 0 0,-1 0 1,1-1-1,0 1 0,0 0 0,0-1 0,0 1 0,0-1 0,0 1 1,0-1-1,1 1 0,-4-7-4538,-14-15-789,-13-8-2632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51.1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856 83 3587,'0'0'3390,"-22"-12"-1559,-75-36-149,88 44-1323,0 0-1,0 1 1,-1 0 0,1 1 0,-1 0 0,0 0-1,1 1 1,-1 0 0,0 1 0,-16 1-1,-3 0 415,14 0-654,0 1 0,1 0 0,-1 1 0,1 1 0,0 1 0,0 0 0,0 0-1,0 1 1,1 1 0,0 0 0,0 1 0,1 1 0,0 0 0,-20 20 0,-2 5 17,2 1 0,1 1 0,-35 56 0,33-43 512,3 1 1,-44 100 0,61-116-358,1 0-1,2 1 0,2 0 1,1 0-1,-4 69 0,9-68-178,2 0 0,2 0 0,1-1-1,2 1 1,15 60 0,-15-80-79,1 0 1,1 1-1,0-2 0,1 1 1,0-1-1,1 0 0,1-1 0,1 0 1,0-1-1,0 0 0,2-1 1,-1 0-1,28 19 0,-18-17-28,1-2 0,0 0 0,0-2 0,1-1 0,0 0 0,1-2 0,0-1 0,28 4 0,-7-5 0,0-1 0,-1-3 0,79-7 0,-99 2 14,-1-1 0,1-1 0,-1-1 0,-1-1 1,0-1-1,0-1 0,0-1 0,-1-1 0,-1-1 0,37-30 1,-22 13 19,-1-2-1,-2-1 1,-2-2 0,53-73 0,-72 90-52,0 0 0,-2-1 1,0 0-1,-1 0 0,-1-1 0,0-1 0,-2 1 0,-1-1 0,0 0 0,-1 0 0,1-35 0,-4 26 8,-2 1-1,0-1 1,-2 1-1,-8-35 0,6 47 1,0 0-1,-1 0 0,-1 1 0,0 0 1,-1 1-1,-1 0 0,-1 0 0,-16-21 0,6 14-3,-1 1-1,-1 0 0,-1 2 0,0 0 0,-32-18 0,-134-67-1321,181 100 1179,0 0-345,-20-9-1076,8 9-4258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26.1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96 5157,'0'0'11136,"-6"-6"-9994,-18-15-186,24 21-929,0-1-1,-1 1 1,1 0 0,0 0 0,-1-1 0,1 1 0,0 0 0,0 0 0,-1-1 0,1 1-1,0 0 1,0 0 0,0-1 0,-1 1 0,1 0 0,0-1 0,0 1 0,0 0-1,0-1 1,0 1 0,0-1 0,0 1 0,-1 0 0,1-1 0,0 1 0,0 0 0,0-1-1,1 1 1,-1 0 0,0-1 0,0 1 0,0-1 0,0 1 0,0 0 0,0-1-1,0 1 1,1 0 0,-1-1 0,0 1 0,0 0 0,0 0 0,1-1 0,-1 1 0,0 0-1,1 0 1,-1-1 0,0 1 0,0 0 0,1 0 0,-1 0 0,0-1 0,1 1-1,19-5 113,-17 4 33,46-6 550,1 3 0,0 1 0,69 6 0,-20-1-429,2076 4 1069,-1907 0-1308,134-2 116,-400-3-145,0-1 1,0-1-1,1 1 1,-1 0-1,0 0 1,1-1-1,-1 1 1,0-1-1,0 0 0,0 0 1,0 0-1,1 0 1,2-2-1,-1-9-2127,-9-9-5019,-1 10-1090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27.3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87 12972,'0'0'8547,"-1"-1"-8338,1 0 0,-1 1 0,1-1 0,-1 0 0,1 1 0,0-1 0,-1 0 0,1 0 0,0 0 0,0 1 0,-1-1 1,1 0-1,0 0 0,0 0 0,0 1 0,0-1 0,0 0 0,0-1 0,4-3-181,0 0 1,0 0 0,1 0-1,-1 1 1,1 0-1,0 0 1,0 0-1,1 1 1,-1-1 0,1 1-1,0 1 1,-1-1-1,1 1 1,0 0 0,1 0-1,5-1 1,11-1 33,-1 1 1,0 1 0,28 1-1,-41 1-12,0 0 0,0 1 0,0 1 0,-1-1 0,1 1 0,0 1 0,-1 0 0,1 0 0,-1 0 0,0 1 0,0 0 0,14 10 0,-17-10-18,0 1 0,-1-1-1,1 1 1,-1-1 0,0 1 0,0 1 0,0-1 0,-1 0 0,0 1-1,0 0 1,0 0 0,-1 0 0,1 0 0,-2 0 0,1 0-1,-1 1 1,0-1 0,1 11 0,-1 6 56,0 0 1,-2 0-1,0-1 1,-2 1-1,-1 0 0,0-1 1,-2 0-1,-14 39 0,9-36-39,-1-1 0,-1 0 0,-1 0-1,-17 21 1,21-33-7,0 0 0,-1-1-1,0-1 1,-1 0 0,0 0-1,-1-1 1,0-1 0,-23 12 0,33-19-37,1 0 1,-1 0-1,1 0 1,-1 0-1,1 1 1,-1-1 0,1 1-1,0 0 1,-1 0-1,1 0 1,0 0-1,0 0 1,1 0-1,-1 0 1,0 1-1,1-1 1,-1 1 0,0 2-1,1-1 1,1 1 1,0-1-1,0 0 0,1 0 0,-1 1 1,1-1-1,0 0 0,0 0 0,1 0 1,-1 0-1,1 0 0,2 4 1,0 4-705,1 1 1,-2-1-1,4 21 1,-3-2-4094,-2 48 1,-2-73 4279,0 6-9029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27.9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0 116 10794,'0'0'7981,"5"-5"-7725,-1-1-176,1 1-1,-1-1 1,1 1-1,1 0 1,-1 1-1,1-1 1,-1 1-1,1 1 1,0-1-1,1 1 1,-1 0-1,0 0 1,1 0 0,0 1-1,0 0 1,0 1-1,-1-1 1,15 0-1,-19 8 125,-1-1-1,0 0 0,-1 1 1,1-1-1,-1 0 1,0 1-1,0-1 1,-2 10-1,0-13-174,1 0-1,0-1 1,-1 1 0,0 0-1,1 0 1,-1-1 0,0 1-1,0-1 1,0 1-1,0-1 1,0 0 0,0 0-1,0 0 1,0 0 0,0 0-1,-1-1 1,1 1 0,0 0-1,0-1 1,-1 0-1,1 0 1,-4 1 0,4-1-20,0 0 1,-1 0 0,1 0-1,0 0 1,0 0 0,0 0 0,0 0-1,-1 0 1,1-1 0,0 0-1,0 1 1,0-1 0,0 0 0,0 0-1,0 0 1,0 0 0,0 0-1,1 0 1,-1-1 0,0 1 0,1 0-1,-1-1 1,-1-2 0,0-1-43,1 0 1,0 0-1,1 0 1,-1 0 0,1-1-1,0 1 1,0-1-1,1 1 1,-1 0 0,1-1-1,1-7 1,0 11 12,-1 0 1,1 0-1,0 0 1,-1 0 0,1 0-1,0 1 1,0-1-1,0 0 1,0 1-1,1-1 1,-1 0 0,0 1-1,1 0 1,-1-1-1,1 1 1,-1 0-1,1 0 1,0 0-1,0 0 1,-1 0 0,1 0-1,0 0 1,0 0-1,0 1 1,0-1-1,0 1 1,0 0 0,0-1-1,0 1 1,0 0-1,0 0 1,3 1-1,-3-2 12,-1 1-1,1 0 0,-1 0 0,1 0 0,-1 0 0,1 0 0,-1 1 0,1-1 1,-1 0-1,0 1 0,1-1 0,-1 1 0,1-1 0,-1 1 0,0 0 1,1-1-1,-1 1 0,0 0 0,0 0 0,0 0 0,0 0 0,0 0 0,0 0 1,2 3-1,-2-1 107,0 1 0,0-1 0,0 1 0,-1 0 0,1 0 0,-1 0 0,0-1 0,-1 6 0,1 0 261,-3-8-433,-1 0 0,1 0-1,-1 0 1,1 0 0,-1-1-1,1 1 1,-1-1 0,0 0 0,1 0-1,-7-2 1,8 2-206,0 0 0,0-1-1,1 0 1,-1 1-1,0-1 1,1 0 0,-1 0-1,1 0 1,-1 0 0,1 0-1,-1 0 1,1 0 0,0-1-1,-1 1 1,1-1-1,0 1 1,0 0 0,0-1-1,0 0 1,0 1 0,0-3-1,-3-3-2162,-7-8-6514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28.6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104 0 641,'0'0'10666,"-27"0"82,15 1-10691,4 2-125,0 0 1,1 1 0,0 0 0,0 0 0,0 0 0,-9 9 0,12 2-10450,4-13 9060,0 16-8211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48.3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1 289 7591,'0'0'12065,"9"-11"-10239,-6 7-1631,3-3 10,-1 0 0,0 1 1,1 0-1,1 0 0,-1 0 1,1 1-1,0 0 0,0 0 0,0 0 1,1 1-1,10-4 0,40-10 499,0 3 0,2 2 0,91-8 0,183 4-376,-333 17-328,482-5 38,307-13 26,-565-5-63,-66 5-7,-28-5-62,-92 15 58,0 0 1,51-1-1,213 2 162,-172 6-6565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49.0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12 12107,'0'0'12636,"-22"-11"-4655,60 14-7970,-1 2 0,1 1-1,64 21 1,-100-26-11,31 7 0,-1 2 0,0 1 0,-1 1 0,0 2 0,30 19 0,-60-33 0,0 1 0,0-1 0,-1 1 0,1 0 0,0-1 0,-1 1 0,1 0 0,0-1 0,-1 1 0,1 0 0,-1 0 0,1 0 0,-1-1 0,1 1 0,-1 0 0,0 0 0,0 0 0,1 0 0,-1 0 0,0 0 0,0 0 0,0 0 0,0 0 0,0 0 0,0-1 0,0 1 0,0 0 0,0 0 0,-1 0 0,1 0 0,0 0 0,0 0 0,-1 0 0,1 0 0,-1-1 0,1 1 0,-1 0 0,1 0 0,-1-1 0,0 1 0,1 0 0,-1-1 0,0 1 0,1 0 0,-1-1 0,0 1 0,0-1 0,1 1 0,-3 0 0,-1 3 0,-75 74 0,-78 85 0,156-162-220,1-1 0,-1 1 0,1-1 0,-1 1 0,1 0 0,-1-1 0,1 1 0,0-1 1,-1 1-1,1 0 0,0 0 0,-1-1 0,1 1 0,0 0 0,0-1 0,0 1 0,0 0 0,0 0 0,0 0 0,0-1 0,0 1 0,0 0 0,0 0 0,0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50.2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32 6246,'0'0'11985,"-13"-11"-5595,106 11-4744,227-1 1302,426-10-1964,-347 7-782,25-1-142,-273 5 4,-150 0 96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50.6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83 11 9929,'0'0'14350,"-13"-11"-7512,15 15-6810,2-1-1,-1 1 0,0-1 0,1 0 0,-1 0 1,1 0-1,0 0 0,0-1 0,0 1 0,8 2 1,50 19 23,-54-21-39,38 11 42,-32-11-56,0 0 0,-1 2 0,1 0 0,22 12-1,-33-15 33,0 0-1,0 0 1,0 0-1,0 1 1,0-1-1,-1 1 1,1 0-1,-1 0 1,0 0-1,0 0 0,0 0 1,0 0-1,0 1 1,-1-1-1,1 1 1,-1-1-1,0 1 1,0 0-1,0-1 1,-1 1-1,1 0 1,-1 6-1,-1 0 12,0 0 1,0 0-1,-1-1 0,-1 1 1,1-1-1,-2 0 0,1 0 0,-1 0 1,0 0-1,-1 0 0,0-1 0,-1 0 1,1 0-1,-10 9 0,-10 9-73,0-1 0,-46 33 0,61-50-166,0-1-1,0-1 1,0 0-1,-1 0 0,-22 8 1,29-13-201,1 0 0,-1 0 0,0-1 1,0 1-1,0-1 0,0 0 0,0 1 0,0-2 0,-6 0 1,7 1-177,1-1 1,0 0 0,-1 0 0,1 0-1,0 0 1,0 0 0,0 0 0,-1-1-1,1 1 1,1-1 0,-1 1-1,0-1 1,0 0 0,1 0 0,-1 1-1,-2-5 1,-15-29-9905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51.4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167 17 2370,'0'0'19549,"-3"-2"-17194,-11-12 2075,14 30-3405,3 21-767,2 0-1,2-1 1,1 0-1,25 67 0,-9-28 47,-2 1-43,-6-18-56,2 0 0,42 92 0,-52-139-212,-4-12-108,-4-1 106,0 1 1,0 0-1,-1-1 1,1 1-1,0 0 1,-1-1-1,1 1 0,0 0 1,-1 0-1,0 0 1,1-1-1,-1 1 1,0 0-1,1 0 1,-1 0-1,-2-1 1,-12-14-45,0 1 0,-1 0 0,-1 2 0,0 0 0,-21-12 0,28 19 13,-1 1 1,0 0-1,0 0 1,0 1-1,-1 0 1,1 1-1,-1 0 1,0 1-1,0 1 1,-20-1-1,28 3 28,1-1 0,-1 1 0,1 0-1,0 0 1,0 0 0,-1 0 0,1 0 0,0 1-1,0 0 1,0-1 0,0 1 0,1 0 0,-1 1-1,0-1 1,1 0 0,-1 1 0,1-1 0,0 1-1,0 0 1,0 0 0,0 0 0,1 0 0,-1 0 0,1 0-1,0 0 1,0 0 0,-1 5 0,-2 7 35,0-1 0,2 0 0,0 1 0,1-1 0,0 16 0,1-28-23,1-1 0,-1 1 0,1 0 0,-1-1 0,1 1 0,0 0 0,0-1 0,0 1 0,0-1 0,0 1 0,0-1 0,0 1 0,0-1 0,0 0 0,1 0 0,-1 0 0,1 1 0,-1-1 0,1-1 0,-1 1 0,1 0 0,0 0 0,-1 0 0,1-1 0,0 1 0,-1-1 0,1 0 0,0 1 0,0-1 0,0 0 0,-1 0 0,4 0 0,67 0-73,-65-1 77,4 0-55,0-1-1,0 0 1,0 0 0,0-2 0,-1 1 0,1-1-1,15-9 1,67-47-3143,-26 15-4498,-29 24-225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51.7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0 107 160,'0'0'26649,"19"-34"-25976,2 23 96,3-4-321,-1 2-256,-2 2-128,-2 0-32,-3 5-32,-1 1-416,-3 5-1442,-2 0-1569,3 0-1826,-3 15-2466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53.0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51 6150,'0'0'10538,"-7"-9"-9604,-19-27-160,26 36-748,0-1 1,0 1-1,0 0 0,0 0 1,0 0-1,0-1 0,0 1 0,0 0 1,0 0-1,0 0 0,0 0 1,0-1-1,0 1 0,-1 0 1,1 0-1,0 0 0,0 0 0,0-1 1,0 1-1,0 0 0,0 0 1,0 0-1,-1 0 0,1 0 1,0 0-1,0 0 0,0-1 0,0 1 1,0 0-1,-1 0 0,1 0 1,0 0-1,0 0 0,0 0 1,0 0-1,-1 0 0,1 0 0,0 0 1,0 0-1,0 0 0,0 0 1,-1 0-1,1 0 0,0 0 0,0 0 1,0 0-1,-1 0 0,1 0 1,0 0-1,0 0 0,0 0 1,0 0-1,-1 1 0,1-1 0,0 0 1,0 0-1,0 0 0,0 0 1,0 0-1,0 0 0,-1 1 1,1-1-1,0 0 0,0 0 0,0 0 1,0 0-1,0 0 0,0 1 1,-1 13-55,2-10 206,4 98 844,6 0-1,41 177 1,1 7-388,-52-285 63,-1 4-3440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52.0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15 224 288,'0'0'27322,"-14"0"-26457,14-4-801,2-2-64,12-7 0,7-3-64,4-12 64,10-6-1281,6-5-1858,9-2-1986,4-2-2434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52.3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86 6790,'0'0'14483,"7"-13"-13500,27-40-177,-31 51-747,-1 0 1,1-1-1,0 2 0,0-1 1,1 0-1,-1 1 0,0-1 1,1 1-1,-1 0 0,0 0 1,1 1-1,-1-1 0,1 1 1,-1-1-1,1 1 0,-1 0 1,1 0-1,0 1 1,6 1-1,5-1 131,-10-1-85,0 1-1,0 0 1,0 0-1,-1 1 1,1 0-1,-1-1 1,1 1 0,-1 1-1,1-1 1,-1 1-1,0-1 1,0 1-1,-1 1 1,1-1-1,0 0 1,-1 1-1,0 0 1,0 0 0,0 0-1,0 0 1,-1 0-1,3 6 1,2 3 87,-1 1-1,0 0 1,-1 0 0,0 0 0,-1 1 0,2 17 0,-3-12 100,0 0 0,-2 0 0,0 1 0,-2-1 0,0 0-1,-1 0 1,-1 1 0,-1-2 0,-1 1 0,0 0 0,-2-1 0,-16 34 0,18-43 110,4-8-1341,-1 1 0,1-1-1,0 0 1,0 1 0,0 0-1,0-1 1,1 1 0,-1-1 0,1 1-1,0 0 1,-1-1 0,1 1-1,1 4 1,-1 22-7020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52.6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8 6086,'0'0'18743,"-14"-8"-17798,15 9-918,0-1 0,-1 0 1,1 0-1,-1 0 1,1 1-1,0-1 0,-1 0 1,1 0-1,-1 1 1,1-1-1,-1 1 0,1-1 1,-1 0-1,1 1 1,-1-1-1,1 1 0,-1-1 1,1 1-1,-1 0 0,0-1 1,1 1-1,-1-1 1,0 1-1,0 0 0,1-1 1,-1 1-1,0-1 1,0 1-1,0 0 0,0-1 1,0 1-1,0 0 1,0-1-1,0 1 0,0 0 1,0-1-1,0 1 0,0 0 1,-1-1-1,1 1 1,0 0-1,0-1 0,-1 1 1,0 0-1,1 2 56,-1-1 0,0 0 0,0 0-1,0 0 1,0 1 0,0-1 0,0 0 0,0 0-1,-1-1 1,1 1 0,-1 0 0,1 0 0,-3 1-1,1-2-25,-1 1 0,1-1 0,-1 0 0,1 0 0,-1 0 0,1-1 0,-1 1 0,1-1 0,-1 0 0,-5 0 0,-11-6-1577,19 5 1233,0 1 0,0-1 0,1 1 0,-1-1 0,0 1 0,1-1 0,-1 0 0,0 1 0,1-1 0,-1 0 0,1 0-1,0 0 1,-1 1 0,1-1 0,-1 0 0,1 0 0,0 0 0,-1-1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54.2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40 9673,'0'0'16752,"-11"-9"-16207,24 7-513,7-4 224,7 1-32,0 1-192,2-2 0,-6 1-32,0 3-801,-9 2-1505,-3 0-1121,-3 0-1057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54.6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0 118 11691,'0'0'13709,"4"-2"-13549,13-4-32,2-5-128,6-2 0,4-4-1121,2-5-1794,14 2-2017,5-7-2691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55.0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8 176 9801,'0'0'15434,"-1"-1"-15308,1 0 1,-1 0-1,0 1 1,1-1 0,-1 0-1,1 0 1,-1 0-1,1 0 1,-1 1 0,1-1-1,-1 0 1,1 0-1,0 0 1,0 0-1,-1 0 1,1 0 0,0 0-1,0 0 1,0 0-1,0-2 1,394-146 1453,-386 144-1542,-6 4 624,-15 41 928,-3 23-1519,2 0-1,3 1 0,3 0 0,3 1 0,3 0 0,7 81 1,-4-136-182,1 1 0,0 0 1,1-1-1,0 0 1,9 19-1,-4-13-4023,2-4-3961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3:55.3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39 12204,'0'0'16015,"-10"-16"-15663,37 14-160,16-4 32,7 1-95,8-1-129,8 2-65,9 4-863,6 0-2724,4 8-2273,4 22-4581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2.4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0 2498,'0'0'18759,"-2"4"-17979,-1 4-600,1 0 1,0 0 0,1 0-1,0 0 1,0 0-1,1 0 1,0 0 0,1 13-1,15 76 573,-8-52-243,17 83 947,-15-190-1030,-9 35-412,-1 10-21,1 1 0,1-1 0,0 1 1,1 0-1,1 0 0,11-31 0,-15 46-4,1 1 0,-1-1 0,0 1-1,0-1 1,1 1 0,-1-1 0,1 1 0,-1-1 0,0 1 0,1-1 0,-1 1 0,1 0 0,-1-1 0,1 1 0,-1-1 0,1 1 0,-1 0 0,1 0 0,-1-1-1,1 1 1,0 0 0,-1 0 0,1 0 0,-1 0 0,1 0 0,0-1 0,-1 1 0,1 0 0,0 0 0,-1 1 0,1-1 0,-1 0 0,1 0 0,0 0 0,-1 0 0,1 0-1,-1 1 1,1-1 0,-1 0 0,1 1 0,-1-1 0,1 0 0,-1 1 0,1-1 0,-1 0 0,1 1 0,-1-1 0,1 1 0,-1-1 0,0 1 0,1-1 0,-1 1-1,1 1 1,20 30-217,-20-30 240,37 85 133,-27-58-33,1-1 0,17 28 0,-28-55-115,-1 1-1,1 0 1,0-1 0,0 1-1,0-1 1,0 1-1,0-1 1,0 0-1,0 1 1,0-1-1,1 0 1,-1 0-1,1 0 1,-1 0-1,0 0 1,1 0 0,0 0-1,-1 0 1,1-1-1,0 1 1,-1-1-1,1 1 1,0-1-1,-1 1 1,1-1-1,0 0 1,0 0-1,-1 0 1,1 0 0,4-1-1,-4 0 0,1-1-1,-1 1 1,0-1-1,1 0 1,-1 0-1,0 0 1,0 0-1,0 0 1,0 0-1,0-1 1,-1 1-1,1-1 1,-1 1 0,0-1-1,1 0 1,-1 1-1,1-5 1,21-77 7,-18 61-16,1 0 0,1 0 1,16-35-1,-23 56 10,1 1 1,-1 0-1,1 0 1,0 0-1,0 0 1,-1 0-1,1 0 0,0 0 1,0 0-1,0 0 1,0 0-1,0 0 1,0 0-1,0 0 1,0 1-1,2-2 1,-3 2-2,1 0 1,0 0 0,-1 0 0,1 0 0,-1 0-1,1 0 1,-1 1 0,1-1 0,0 0 0,-1 0 0,1 0-1,-1 1 1,1-1 0,-1 0 0,1 0 0,-1 1-1,1-1 1,-1 1 0,1-1 0,-1 0 0,0 1-1,1-1 1,-1 1 0,1 0 0,18 43-45,-15-33 84,24 81 318,-21-64-288,2 0-1,0-1 1,2-1 0,16 31 0,-26-55-212,1 1 1,-1-1-1,1 0 1,0 0-1,0 0 1,0 0-1,0 0 1,0 0-1,0-1 1,0 1-1,5 2 1,-3-3-956,0 0 0,0 0 0,0 0 1,0 0-1,0 0 0,1-1 0,-1 0 0,0 0 1,0 0-1,7-1 0,18-4-6838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2.7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94 1 3427,'0'0'18103,"0"3"-16299,-1 32-597,-2 0-1,-7 34 1,-3-3-705,-28 77-1,30-120-441,0 1-552,8-9-2893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3.0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3 641,'0'0'19832,"-3"-2"-18124,33 35 2414,-5-8-3989,1-1 0,33 22 1,2-15-3189,-43-25 87,1 0 0,0 0 0,23 2 0,-5-5-4964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53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 8808,'0'0'7885,"0"13"-7202,4 260 2910,-4-272-3534,1-6-225,3-20 90,1 0-1,2 0 0,0 1 0,2-1 1,1 2-1,0 0 0,17-26 0,-26 47 80,0 0 0,1 0 0,-1 0 0,1 0 0,-1 0 0,1 0 0,0 0 0,0 1 0,0-1 0,0 1 0,0-1 0,0 1 0,0 0 0,0-1 0,0 1 0,1 0-1,-1 1 1,0-1 0,1 0 0,-1 1 0,1-1 0,-1 1 0,1 0 0,4 0 0,-4 1 76,0 0 0,0 0 0,0 1 0,0-1-1,0 1 1,0 0 0,-1 0 0,1 0 0,0 0 0,-1 0 0,1 0 0,-1 1 0,0-1-1,0 1 1,0 0 0,3 5 0,19 38 585,-18-34-527,0 0 1,1 0-1,0-1 1,10 13 0,-14-21-296,1 1 1,-1-1-1,1 0 0,-1 0 1,1 0-1,0-1 1,0 0-1,1 1 1,-1-1-1,0-1 1,1 1-1,-1 0 1,1-1-1,-1 0 1,10 1-1,-4-2-510,-1-1 1,1 0-1,-1 0 0,1-1 0,-1 0 1,0 0-1,0-1 0,0-1 1,0 1-1,-1-1 0,1-1 0,-1 0 1,0 0-1,0 0 0,14-14 0,-7 6-421,0-2 0,18-23-1,15-32 1504,-36 40 1458,-9 9 4039,-44 24-2510,33 1-3188,1-1 1,-1 2-1,1-1 1,0 1-1,0 0 1,1 1 0,0-1-1,-7 9 1,9-11-137,1 1 0,0 0 0,0 0 0,0 0 0,0 0 0,1 1 0,-1-1 0,1 1 0,1-1 0,-1 1 0,0 0 0,1-1 1,0 1-1,0 0 0,0 8 0,2-11-82,-1-1 0,1 1 0,-1 0 0,1-1 0,0 1 0,0-1 0,0 1 1,0-1-1,0 1 0,0-1 0,0 1 0,1-1 0,-1 0 0,0 0 0,1 0 0,-1 0 0,1 0 1,-1 0-1,1 0 0,0 0 0,-1-1 0,1 1 0,0 0 0,2-1 0,52 13-176,-41-11 154,25 5 15,-8-2-6,60 18 0,-85-21 13,0 0 0,0 1 0,0 0 0,0 1 0,-1-1 0,1 1 0,-1 1 0,0-1 0,0 1 0,-1 0 0,1 0 0,-1 1 0,8 10 0,-11-12 19,0 0 0,-1 0 1,1 1-1,-1-1 0,0 0 0,0 0 0,0 1 0,0-1 0,-1 1 0,0-1 0,0 0 0,0 1 0,0-1 0,-1 1 0,-1 6 0,1-8 39,0 0-1,0 1 1,0-1 0,0 0-1,-1 0 1,1 0-1,-1 0 1,0-1 0,0 1-1,0 0 1,0-1-1,0 1 1,0-1 0,-1 0-1,1 1 1,-1-1-1,0-1 1,1 1-1,-1 0 1,-5 2 0,2-3-91,6-12-2962,4-3 1579,1 0 0,0 1 0,11-20 0,8-21-2744,-3-9-1697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3.3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9865,'0'0'11627,"-4"138"-9993,12-84-449,1-2-192,1-1-417,0-7-383,1-4-129,-3-11-64,2-4-385,1-5-1184,-3-7-1474,2-2-833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3.6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1 416 12107,'0'0'8649,"91"-80"-8489,-52 54-160,5-2-1634,-1 4-2017,1 11-2179</inkml:trace>
  <inkml:trace contextRef="#ctx0" brushRef="#br0" timeOffset="1">552 1 11883,'0'0'11307,"-69"143"-9930,65-83 257,4-6-513,0-11-416,11-10-481,9-14-224,11-10-32,9-9 0,3 0-321,9-11-576,0-15-832,-5-6-1122,-1 4-1954,-3 2-2690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10.0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15 6694,'0'0'14035,"-6"7"-11718,-18 19-369,24-26-1886,0 0 0,0 1 1,-1-1-1,1 0 0,0 0 0,0 0 0,-1 1 0,1-1 0,0 0 0,0 0 0,0 1 0,0-1 0,-1 0 0,1 1 0,0-1 0,0 0 1,0 1-1,0-1 0,0 0 0,0 0 0,0 1 0,0-1 0,0 0 0,0 1 0,0-1 0,0 0 0,0 1 0,0-1 0,0 0 0,0 1 0,0-1 1,0 0-1,0 1 0,0-1 0,1 0 0,-1 0 0,0 1 0,0-1 0,0 0 0,1 0 0,-1 1 0,0-1 0,0 0 0,1 0 0,-1 1 1,0-1-1,0 0 0,1 0 0,-1 0 0,0 0 0,1 0 0,-1 1 0,0-1 0,0 0 0,1 0 0,-1 0 0,0 0 0,1 0 0,-1 0 1,0 0-1,1 0 0,-1 0 0,1 0 0,25 0-336,-22 0 574,21-2-372,1-1 0,0-1 0,-1-1 0,0-1 0,39-15 0,-35 12-708,-25 8 345,36-9-3321,-17 12-4774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10.3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1 168 11275,'0'0'11050,"43"-26"-10826,-5 6-160,3-4-64,9-3-832,4 1-2179,6 4-1057,2 0-2979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11.1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34 189 9865,'0'0'12578,"-9"8"-11607,3-1-932,5-6 8,-1 0 1,1 0-1,-1 1 0,1-1 0,0 1 0,-1-1 1,1 1-1,0-1 0,0 1 0,0 0 1,0-1-1,0 1 0,1 0 0,-1 0 0,0 2 1,12 3 429,23-4-126,-8-6-265,0 0-1,0-2 1,-1-1 0,0-1-1,0-1 1,34-17-1,1 2 69,25-9 56,4-2 230,0 3 1,165-32 0,-252 63 461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11.5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9 210 10698,'0'0'15268,"0"0"-15161,-1 0-1,1 0 1,0 0 0,-1 0 0,1 1 0,-1-1-1,1 0 1,0 0 0,-1 0 0,1 1-1,0-1 1,-1 0 0,1 0 0,0 1-1,-1-1 1,1 0 0,0 1 0,-1-1-1,1 1 1,0-1 0,0 0 0,0 1 0,-1-1-1,1 0 1,0 1 0,0-1 0,0 1-1,0-1 1,0 1 0,0-1 0,0 1-1,0-1 1,0 0 0,0 1 0,0 0 0,1 5 25,0-1 1,0 1-1,1-1 1,0 1-1,0-1 1,0 0-1,1 0 1,-1 0-1,1 0 1,0 0-1,1-1 1,-1 1-1,8 6 1,-10-9-114,1 0 0,-1 0 0,1-1 1,0 1-1,0 0 0,0-1 0,0 0 0,0 1 1,0-1-1,0 0 0,0 0 0,1 0 0,-1 0 1,0 0-1,1-1 0,-1 1 0,1-1 0,-1 1 1,1-1-1,-1 0 0,1 0 0,-1 0 0,1 0 1,-1-1-1,0 1 0,1-1 0,-1 1 0,1-1 1,-1 0-1,0 0 0,1 0 0,-1 0 0,0 0 1,0 0-1,2-3 0,8-7 54,-1-1-1,0-1 1,0 0-1,-2-1 1,11-19 0,38-79-659,-56 107 501,17-38-1038,-5 10-2091,-3 12-3393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14.1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1 1345,'0'0'7239,"-8"0"-5669,6 0-770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0.5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251 41 3748,'0'0'14787,"-2"-5"-13196,1 2-1091,1 1-259,0 0 1,0 0 0,0 0-1,-1 0 1,1 0-1,-1 0 1,1 0 0,-1 0-1,0 1 1,0-1-1,0 0 1,-1-2-1,-3 3-44,-1-1 0,1 1-1,-1 0 1,1 1 0,-1-1-1,1 1 1,-1 0 0,1 0-1,-1 1 1,1 0-1,-10 2 1,6 0-187,-1 1 1,0 0-1,1 0 0,0 1 0,0 0 1,0 1-1,1 0 0,-8 7 0,11-10-7,1 1-1,0 0 1,1-1 0,-1 2-1,1-1 1,-1 0-1,1 1 1,0-1 0,1 1-1,-1 0 1,1 0-1,0 0 1,0 0-1,1 0 1,-1 0 0,1 1-1,0 5 1,1-4-12,1 0 1,0 1-1,0-1 1,0 0-1,1 0 1,0 0-1,1 0 0,-1 0 1,1-1-1,1 1 1,-1-1-1,1 1 1,0-1-1,8 8 1,5 4-76,1 0 1,40 29-1,-35-29-172,37 35-1,-58-51 249,0 0-1,0 0 0,0 1 0,0-1 0,0 0 1,-1 1-1,1 0 0,-1-1 0,1 1 0,-1 0 0,0 0 1,0 0-1,0 0 0,-1-1 0,1 1 0,-1 0 1,1 1-1,-1-1 0,0 0 0,0 0 0,-1 4 1,-1-3 15,1 0 1,-1 0 0,0 0-1,0-1 1,0 1-1,-1 0 1,1-1 0,-1 0-1,0 0 1,0 0 0,0 0-1,0 0 1,-6 4 0,-9 4 52,-2 1 0,1-2 0,-1-1 0,-36 11 0,0-6 178,55-14-316,-1 0 1,1 1 0,0-1 0,0 0-1,-1 0 1,1 0 0,0 0-1,-1 0 1,1 0 0,0-1 0,0 1-1,-1 0 1,1-1 0,0 1 0,0-1-1,0 1 1,-1-1 0,1 1-1,0-1 1,0 0 0,0 0 0,0 0-1,0 1 1,0-1 0,1 0-1,-1 0 1,0 0 0,0 0 0,1 0-1,-1-1 1,0 1 0,1 0 0,-1 0-1,1 0 1,-1 0 0,1-1-1,0 1 1,-1-3 0,1-4-1239,-1 4 296,1 0 0,-1 0-1,1 0 1,0 0-1,1 0 1,-1 0-1,1 0 1,-1 0-1,3-5 1,11-4-4954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1.2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211 30 4452,'0'0'14190,"-1"-4"-12338,1 3-1769,0-1 1,0 1-1,0 0 0,0 0 0,-1 0 0,1 0 1,0 0-1,-1 0 0,1 0 0,-1 0 1,1 0-1,-1 0 0,0 0 0,1 0 1,-1 0-1,0 0 0,0 0 0,0 1 1,1-1-1,-1 0 0,0 0 0,0 1 1,0-1-1,0 1 0,0-1 0,0 1 1,-1-1-1,1 1 0,0 0 0,0-1 0,0 1 1,0 0-1,0 0 0,0 0 0,-1 0 1,1 0-1,0 0 0,0 0 0,0 1 1,0-1-1,0 0 0,0 0 0,-1 1 1,1-1-1,0 1 0,0-1 0,0 1 1,0-1-1,-1 2 0,-5 2 75,1 1 0,0 0 0,-1 0 1,2 0-1,-1 1 0,-8 10 0,-3 6 88,1 1 0,1 0 0,-21 46-1,30-54-132,0-1 0,1 2-1,1-1 1,1 0-1,0 1 1,1 0-1,0-1 1,2 21 0,0-33-104,0 1 0,1-1-1,0 1 1,0-1 0,0 1 0,0-1 0,1 1 0,-1-1 0,1 0 0,0 0 0,0 0 0,0 0 0,0 0 0,1 0 0,-1-1 0,1 1 0,0-1 0,-1 0 0,1 0 0,0 1 0,0-2 0,1 1 0,-1 0 0,0-1 0,0 1-1,1-1 1,-1 0 0,1 0 0,5 0 0,11 3-449,1-1-1,0-1 0,37 0 1,-52-2 151,1 0-246,0 0 0,0-1 1,0 0-1,-1 0 1,1 0-1,0-1 1,-1 0-1,1 0 0,-1 0 1,0-1-1,0 0 1,0 0-1,0-1 0,0 0 1,5-4-1,-4 1-255,-1 1-1,-1-1 1,1 0-1,-1 0 0,0-1 1,-1 1-1,0-1 1,0 0-1,-1 0 1,4-11-1,-1-3 487,-1 1 0,-1-1 1,1-30-1,-2-6 4884,-2 4 4730,-1 54-9237,0 0 0,0 0 1,0-1-1,0 1 1,0 0-1,0 0 0,0 0 1,0 0-1,0-1 1,1 1-1,-1 0 0,0 0 1,0 0-1,0 0 0,0 0 1,1 0-1,-1 0 1,0-1-1,0 1 0,0 0 1,0 0-1,1 0 1,-1 0-1,0 0 0,0 0 1,0 0-1,1 0 1,-1 0-1,0 0 0,0 0 1,0 0-1,1 0 1,-1 0-1,0 0 0,0 0 1,0 0-1,0 0 1,1 0-1,-1 1 0,0-1 1,0 0-1,0 0 1,0 0-1,1 0 0,-1 0 1,0 0-1,0 0 1,0 1-1,0-1 0,0 0 1,0 0-1,1 0 0,-1 0 1,0 1-1,0-1 1,0 0-1,0 0 0,0 0 1,0 0-1,0 1 1,0-1-1,0 0 0,0 0 1,0 1-1,10 11 404,-2 12-283,-1 0 0,-1 0 0,-1 1 0,-1 0 0,-2 0 0,0 43 0,0-15-3768,2 0-4267,0-36 826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1.6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19 8968,'0'0'15984,"-23"-18"-15664,33 29-9737,15 24 1185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39.6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1261 10794,'0'0'5371,"-9"-6"-4741,-27-20 16,35 26-622,1 0 1,-1-1 0,0 1 0,1-1 0,-1 1-1,1-1 1,-1 1 0,1-1 0,-1 0 0,1 1 0,0-1-1,-1 1 1,1-1 0,0 0 0,0 1 0,-1-1-1,1 0 1,0 1 0,0-1 0,0 0 0,0 0 0,0 1-1,0-1 1,0 0 0,0 1 0,0-1 0,0 0 0,0 0-1,0 1 1,0-1 0,1 0 0,-1 1 0,0-1-1,0 0 1,1 1 0,-1-1 0,1 1 0,-1-1 0,0 0-1,1 1 1,-1-1 0,1 1 0,-1-1 0,1 1-1,0-1 1,-1 1 0,1 0 0,-1-1 0,1 1 0,0 0-1,-1-1 1,1 1 0,0 0 0,0 0 0,0 0-1,2-2 129,70-46 377,2 4 0,94-40-1,-67 34-383,154-69 453,296-95 0,289-36-510,-524 164-117,341-87 70,6 55-3,-540 109-154,-67 8-3282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54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0 6374,'0'0'10026,"33"99"-9002,-33-58-127,0-2-416,0-9-385,0-7-96,-4-14-64,-2-7-609,-2-2-2113,-3 0-2596,-3-21-4227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2.6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96 13036,'0'0'9022,"6"17"-7890,12 41-290,-3 1-1,14 96 1,-25-113-575,11 197 1019,-32-262-1227,5-1-171,1-1-1,1 0 1,1 0-1,2-1 1,0 0-1,2 0 1,-4-44-1,5-7-443,7-104 0,-3 172 531,1 0 0,0 1 1,1-1-1,-1 1 0,2 0 0,-1-1 1,1 1-1,1 0 0,4-9 1,-6 14 26,0 0 0,1-1-1,-1 1 1,1 1 0,-1-1 0,1 0 0,0 1 0,0-1 0,0 1 0,1 0 0,-1 0 0,0 0 0,1 0 0,-1 1-1,1-1 1,0 1 0,-1 0 0,1 0 0,0 0 0,0 1 0,0-1 0,5 1 0,-6 0 52,1 0 1,-1 0 0,0 0-1,0 0 1,0 0 0,0 1 0,0-1-1,0 1 1,0 0 0,0 0-1,-1 0 1,1 0 0,0 1-1,0-1 1,-1 1 0,1-1-1,-1 1 1,1 0 0,-1 0-1,0 0 1,0 0 0,0 1-1,0-1 1,0 1 0,0-1-1,-1 1 1,1-1 0,-1 1-1,0 0 1,0 0 0,0 0-1,1 3 1,4 20 203,-1-1 1,-1 1-1,-1 0 0,-1 0 0,-1 0 1,-2 1-1,-5 33 0,4-43-221,-1 1 1,0-1-1,-12 32 1,33-57-11491,0-14 8164,5-24 790,-22 45 2315,4-15 271,0 0 1,-1 0-1,0 0 0,-2-1 0,0 1 0,0-1 1,-2-21-1,6-48 6625,-7 85-6496,1 1-1,0-1 1,0 0 0,0 0 0,0 1 0,0-1 0,1 0-1,-1 0 1,0 1 0,0-1 0,0 0 0,1 0 0,-1 1 0,0-1-1,1 0 1,-1 1 0,0-1 0,1 0 0,-1 1 0,1-1-1,-1 1 1,1-1 0,0 1 0,-1-1 0,1 1 0,-1-1-1,2 0 1,11 14 1945,8 34-1279,-7-2-472,18 44-76,-29-82-332,0 0 0,1-1 0,0 1 0,0-1 0,1 0-1,0 0 1,0 0 0,0 0 0,9 6 0,-14-11-28,1-1 0,0 1 0,0-1 0,-1 1 0,1-1 0,0 0-1,0 1 1,0-1 0,-1 0 0,1 0 0,0 1 0,0-1 0,0 0 0,0 0 0,0 0 0,-1 0-1,1 0 1,0 0 0,0 0 0,0-1 0,0 1 0,-1 0 0,1 0 0,0-1 0,0 1 0,0 0-1,-1-1 1,1 1 0,0-1 0,0 1 0,-1-1 0,1 1 0,0-1 0,-1 0 0,1 1 0,-1-1 0,1 0-1,-1 1 1,1-1 0,-1 0 0,0 0 0,1 1 0,-1-1 0,0 0 0,1 0 0,-1 0 0,0 0-1,0 1 1,0-1 0,0 0 0,0-1 0,9-55-22,-8 48-31,2-13 31,-2 5-27,1 0-1,0 1 1,1-1-1,1 1 1,1 0-1,12-28 0,-17 43 73,1 1-1,-1-1 1,0 1-1,0-1 1,1 1 0,-1-1-1,0 1 1,1-1-1,-1 1 1,1 0-1,-1-1 1,0 1-1,1 0 1,-1-1-1,1 1 1,-1 0-1,1-1 1,-1 1-1,1 0 1,-1 0-1,1 0 1,-1-1-1,1 1 1,0 0-1,-1 0 1,1 0-1,-1 0 1,1 0-1,-1 0 1,1 0-1,0 0 1,-1 0-1,1 1 1,-1-1-1,1 0 1,-1 0-1,1 0 1,-1 1-1,1-1 1,-1 0-1,1 0 1,-1 1-1,1-1 1,-1 1-1,0-1 1,1 0-1,-1 1 1,1-1-1,-1 1 1,0-1-1,0 1 1,1-1-1,-1 1 1,16 26 26,-6 5 130,-1 0 1,-1 1-1,-2-1 1,-2 1-1,0 1 1,-3-1-1,-2 42 1,0-63-11,-1 0 0,0-1 0,0 1-1,-1 0 1,-1-1 0,0 1 0,-1-1 0,0 0 0,0-1 0,-1 1 0,-1-1 0,1 0 0,-2-1 0,1 1 0,-2-1 0,1-1-1,-1 0 1,0 0 0,-1-1 0,1 0 0,-14 7 0,20-13-129,0 1 1,1-1-1,-1 0 1,0 0-1,0-1 0,0 1 1,0-1-1,-1 1 0,-5-1 1,8 0-58,0 0 1,0 0-1,0-1 1,0 1 0,0 0-1,0-1 1,0 1-1,0-1 1,0 1-1,0-1 1,0 1-1,0-1 1,0 0 0,0 0-1,1 1 1,-1-1-1,0 0 1,0 0-1,0-1 1,-1-2-482,1-1 1,-1 1-1,1-1 1,0 1-1,0-1 1,1 1-1,0-1 0,-1 1 1,1-1-1,1 1 1,0-7-1,4-23-6944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2.9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83 15855,'0'0'12492,"-14"-32"-12300,14 17-192,12 0-160,5 4-705,3 5-1121,11 3-2050,9 3-2978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3.4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63 14253,'0'0'10928,"-13"11"-9417,-44 37-321,53-43-1105,1 0-1,-1 1 1,1-1 0,1 1-1,-1 0 1,1-1-1,0 1 1,0 0-1,1 0 1,0 0-1,0 0 1,0 1 0,1-1-1,0 0 1,0 0-1,0 0 1,1 1-1,2 5 1,-2 1 1,-1-9-86,1 0 1,-1-1-1,1 1 1,0 0 0,1-1-1,-1 1 1,1-1 0,-1 1-1,1-1 1,0 0-1,0 1 1,0-1 0,1 0-1,-1 0 1,1-1-1,0 1 1,0-1 0,0 1-1,0-1 1,0 0-1,0 0 1,0 0 0,1 0-1,-1-1 1,7 3 0,2-1-93,1 1 1,0-1-1,0-1 1,0-1-1,0 1 1,14-2-1,-24 0 37,0 0-1,0-1 0,1 1 1,-1-1-1,0 1 1,0-1-1,0 0 1,0 0-1,0-1 1,0 1-1,0-1 1,-1 1-1,1-1 1,0 0-1,-1 0 0,1 0 1,3-5-1,-1 2-2,-1-1-1,0 0 0,-1 0 0,1 0 0,-1 0 0,-1-1 0,1 1 0,1-8 0,0-3 32,0-1-1,-2 1 0,0 0 0,-1-1 0,0 0 1,-3-18-1,1 31 53,0 0 1,0 0-1,-1 0 0,1 0 1,-1 0-1,0 1 1,-1-1-1,1 1 0,-1-1 1,0 1-1,0 0 1,0 0-1,-1 0 0,1 1 1,-1-1-1,0 1 1,0 0-1,-9-5 0,5 3 108,1 1-1,-1 0 0,0 1 1,0 0-1,-1 0 0,1 0 0,-1 1 1,1 1-1,-1 0 0,-12-1 1,20 3-145,1 0 1,-1-1-1,0 1 1,0 0-1,0 0 1,1 0-1,-1 0 1,0 0-1,1 0 0,-1 0 1,1 0-1,-1 0 1,1 0-1,0 0 1,-1 0-1,1 1 1,0-1-1,0 0 1,0 0-1,0 0 1,0 0-1,0 1 1,0-1-1,0 0 1,1 1-1,2 36-1295,0-33 493,0 1 0,0-1-1,1 1 1,0-1 0,0 0 0,0 0 0,0-1 0,1 1 0,0-1 0,0 0 0,0-1-1,1 1 1,-1-1 0,1 0 0,11 5 0,28 11-7759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4.0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0 154 6246,'0'0'17841,"1"8"-16709,3 25-288,1 0 1,16 51-1,6 30 71,-21-79-738,2 5 6,-3-1 0,1 50 0,-22-106-300,7 0 90,2 1 0,0-1 0,1 0 0,0-1 0,2 0 0,0 1 0,-2-25 0,-3-131-433,9 164 415,-1-22-83,0 9 62,0 0 0,2 0 1,0 0-1,1 1 0,8-30 0,-9 46 59,0 1-1,1 0 1,-1 0 0,1 0-1,0 0 1,0 1 0,1-1-1,-1 0 1,1 1-1,-1 0 1,1-1 0,0 1-1,1 0 1,-1 1-1,0-1 1,1 0 0,-1 1-1,1 0 1,0 0-1,0 0 1,0 0 0,0 1-1,0-1 1,0 1-1,0 0 1,1 1 0,-1-1-1,0 1 1,1-1 0,-1 1-1,0 0 1,1 1-1,5 0 1,-6 0 16,1 1 0,-1-1 0,0 1 0,0-1 0,1 1 0,-1 0-1,0 1 1,-1-1 0,1 1 0,0 0 0,-1 0 0,1 0 0,-1 0 0,0 0 0,0 1 0,0 0 0,-1-1 0,1 1 0,-1 0 0,0 0 0,0 1-1,0-1 1,-1 0 0,0 0 0,2 6 0,0 2 92,0 0 0,-1 0 1,0 0-1,-1 0 0,0 0 0,-1 1 0,0-1 0,-3 18 0,1-22-12,-1 0-1,0 0 0,0 0 0,-1-1 1,0 0-1,0 1 0,-1-1 0,0-1 1,0 1-1,-7 6 0,8-9-65,0 1 0,0-2-1,0 1 1,0 0 0,-1-1 0,0 0-1,1 0 1,-1 0 0,0 0-1,-1-1 1,1 0 0,0 0 0,-1-1-1,1 1 1,-10 0 0,14-2-133,0-1 1,0 1-1,0-1 1,1 1-1,-1-1 0,0 1 1,1-1-1,-1 0 1,0 1-1,1-1 0,-1 0 1,0 0-1,1 0 1,0 1-1,-1-1 0,1 0 1,-1 0-1,1 0 1,0 0-1,0 0 0,-1 0 1,1 0-1,0 0 1,0 1-1,0-1 0,0 0 1,0 0-1,0 0 1,0 0-1,0 0 0,1-1 1,4-34-4007,0 29 2322,0-1 0,0 1 1,0-1-1,1 2 0,0-1 1,12-10-1,13-10-8285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4.3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11627,'0'0'13255,"1"13"-11707,11 92-115,5-1-1,46 157 1,-60-253-2018,1 7 19,-3-5-7001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4.6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0 177 10218,'0'0'9539,"11"-16"-8492,-3 3-866,-5 5-136,1 1 1,0 1 0,1-1 0,0 1 0,0-1-1,0 1 1,1 1 0,-1-1 0,1 1 0,1 0-1,-1 0 1,1 1 0,12-7 0,10-1-670,1 2-1,0 1 1,33-6 0,-27 9-2888,1 2 1,49 0 4388,-87 11 4597,4 9-4373,-3-13-341,6 42 2000,11 58 1374,-14-90-4149,0 1 1,1-1-1,1 0 0,1 0 1,7 15-1,-3-17-2915,1-5-4832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5.3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11403,'0'0'6737,"10"10"-6577,38 34-1004,101 79-11994,-141-118 12955,-5-3 962,-1-1 1,0 0-1,0 1 0,0-1 0,0 1 1,-1 0-1,1 0 0,0-1 0,-1 1 1,1 0-1,-1 0 0,2 3 1,3 14 419,-3 6 209,0 0 1,-2-1 0,-2 38-1,0-11-161,4-48-1835,5-8 67,4-9-50,23-49-359,37-59-950,-72 121 1587,0 1 0,1-1-1,-1 1 1,0-1-1,1 0 1,-1 1 0,0-1-1,1 1 1,-1 0 0,1-1-1,-1 1 1,1-1 0,-1 1-1,1 0 1,-1-1 0,1 1-1,-1 0 1,1-1-1,-1 1 1,1 0 0,0 0-1,-1 0 1,1 0 0,-1-1-1,1 1 1,0 0 0,-1 0-1,1 0 1,-1 0-1,1 0 1,0 1 0,-1-1-1,2 0 1,11 19 586,2 43 543,-13-53-1073,0 1 43,0 0 1,1 1-1,1-1 0,0 0 0,8 16 1,-11-25-124,0 1 1,0-1 0,0 0 0,0 1 0,0-1 0,0 0 0,0 0 0,0 0 0,1 0 0,-1 0 0,0 0 0,1 0 0,-1 0-1,1-1 1,-1 1 0,1 0 0,-1-1 0,3 1 0,-2-1-36,0 0 1,0 0-1,0-1 1,0 1-1,0-1 1,0 0-1,0 1 1,0-1-1,-1 0 0,1 0 1,0 0-1,-1 0 1,1 0-1,0-1 1,-1 1-1,1 0 1,-1-1-1,0 1 0,2-3 1,32-42-1314,-26 32 667,1 1 0,23-24 0,-33 37 740,1 1 115,1-1 0,-1 1 1,0-1-1,1 1 0,-1 0 0,0 0 0,0 0 0,0 0 0,0 0 0,0 0 0,0 0 0,0 0 1,0 0-1,0 0 0,0 0 0,0 1 0,0 1 0,18 34 666,-10-20-320,-6-10-398,2 0 0,-1 0 0,1 0 1,0 0-1,1-1 0,-1 0 0,13 10 1,15-1-2897,10-9-7149,-25-6 1164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5.6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 10154,'0'0'16271,"-7"95"-15118,12-67-704,3-2-321,2-2-128,1-3-161,-5-7-831,2-1-1443,-2-3-2626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5.9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81 14446,'0'0'4324,"108"-81"-8808,-73 81-4229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6.3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13196,'0'0'9658,"15"0"-8692,47 1-454,-59-1-485,-1 0 0,0 0 1,1 0-1,-1 0 0,0 1 0,1-1 0,-1 1 0,0-1 0,1 1 0,-1 0 0,0 0 0,0 0 0,0 0 0,0 0 0,0 1 1,0-1-1,0 1 0,0-1 0,-1 1 0,1 0 0,-1-1 0,1 1 0,-1 0 0,1 0 0,-1 0 0,0 0 0,0 0 0,0 1 0,0-1 1,-1 0-1,1 0 0,0 1 0,-1-1 0,0 0 0,1 1 0,-1-1 0,0 4 0,-1 2 88,0 0-1,0 0 1,0-1 0,-1 1-1,0-1 1,0 1 0,-1-1-1,-7 13 1,-9 12 33,10-18 137,0 1 0,0 0 0,1 0 0,1 1 0,1 0 0,0 0 0,1 0 0,1 1 0,0 0 0,-2 26 0,7-42-271,-1 1 0,1-1 0,-1 0 0,1 0 1,0 0-1,-1 0 0,1-1 0,0 1 0,0 0 0,0 0 0,0 0 0,0-1 0,0 1 0,0 0 0,0-1 1,0 1-1,0-1 0,0 1 0,0-1 0,0 1 0,0-1 0,1 0 0,-1 0 0,0 1 0,0-1 0,0 0 1,1 0-1,-1 0 0,1-1 0,49 2 12,-40-2-10,11 2-300,35-1 362,-54 0-491,0-1-1,0 1 1,0-1-1,-1 1 1,1-1-1,0 0 0,0 0 1,-1 0-1,1-1 1,-1 1-1,1 0 0,-1-1 1,1 0-1,-1 0 1,4-3-1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54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10346,'0'0'3011,"143"35"-3011,-79-7-897,0 4-2114,2 0-1313,-8-1 192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6.6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1 221 11179,'0'0'11007,"16"-2"-10665,4-1-266,87-8-492,-92 10-84,0 0 1,0 2 0,-1 0-1,1 1 1,27 6-1,-5 5-398,72 19-129,-99-30 1082,0 0 0,1-1 0,-1 0 0,1-1 0,-1 0 0,1-1 0,-1 0 0,17-4 0,-19 2 98,-1 0 0,1-1 1,-1 0-1,1 0 0,-1-1 1,0 0-1,-1 0 0,1-1 1,-1 1-1,0-1 0,-1-1 1,6-6-1,-4 4 1,-1 0-1,0 0 1,-1 0-1,0-1 1,0 0-1,-1 0 1,0 0-1,0 0 1,1-11-1,-4 17-81,0 0 0,-1 0 0,1 1 0,-1-1 0,0 0 0,0 0 0,0 0 0,-1 0 0,1 0 0,-1 1 0,0-1 0,0 0 0,0 1 0,-3-7 0,2 8 10,0 0 0,0 1-1,0-1 1,0 1-1,0-1 1,0 1 0,0 0-1,-1 0 1,1 0 0,0 0-1,-1 0 1,1 0 0,-1 1-1,1-1 1,-1 1-1,1-1 1,-1 1 0,1 0-1,-1 0 1,1 0 0,-1 1-1,-3 0 1,2 0 45,0 0 0,0 0 1,0 1-1,0 0 0,0 0 0,0 0 1,0 0-1,1 0 0,-1 1 0,1 0 1,0 0-1,-1 0 0,1 0 0,1 0 0,-1 0 1,0 1-1,1-1 0,0 1 0,-4 7 1,0-1 98,1 1 1,1 0 0,0 0 0,0 0-1,1 1 1,-3 14 0,5-21-210,0 1 0,0 0 1,1 0-1,0 0 0,0 0 0,0 0 1,1 0-1,-1-1 0,1 1 0,1 0 1,-1 0-1,1-1 0,0 1 0,1-1 1,-1 1-1,1-1 0,0 0 0,0 0 1,1 0-1,-1-1 0,1 1 0,0-1 1,0 0-1,1 0 0,-1 0 0,1 0 1,0-1-1,0 0 0,0 0 0,0 0 1,1-1-1,-1 0 0,1 0 0,-1 0 1,1 0-1,0-1 0,0 0 0,10 0 0,79 1-4271,-49-2-2126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29.6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282 64 1409,'0'0'15759,"-17"-10"-14435,-54-27 11,67 35-1222,0 0 0,1 0 1,-1 1-1,0-1 0,0 1 1,0 0-1,0 0 0,0 1 0,0-1 1,0 1-1,0 0 0,0 0 1,0 0-1,0 1 0,0-1 0,0 1 1,0 0-1,0 0 0,0 1 1,0-1-1,0 1 0,1-1 1,-1 1-1,1 1 0,-1-1 0,1 0 1,0 1-1,0-1 0,0 1 1,0 0-1,-4 5 0,-2 5 34,1 0 0,0 0 0,1 1 1,0 0-1,1 0 0,-4 16 0,6-21-19,1 0 1,1 1-1,0-1 1,0 1-1,1-1 1,0 1-1,0 0 0,1-1 1,0 1-1,3 11 1,-2-17-126,0 0 1,0-1-1,0 1 1,1 0 0,-1-1-1,1 0 1,0 1-1,0-1 1,0 0-1,1 0 1,-1 0-1,1 0 1,-1-1 0,1 1-1,0-1 1,0 1-1,0-1 1,1 0-1,-1 0 1,0 0-1,1-1 1,-1 1 0,1-1-1,0 0 1,-1 0-1,1 0 1,0-1-1,5 1 1,8 1-271,1-1 0,-1-1 0,1-1 0,-1 0 0,1-1 0,-1-1 1,0-1-1,0 0 0,0-1 0,24-11 0,-19 5-1235,0 0 1,-1-1 0,0-1-1,-1-1 1,-1-1-1,0-1 1,17-18-1,-31 28 1046,0 0 0,0-1-1,0 1 1,-1-1 0,0 0-1,0-1 1,-1 1-1,0-1 1,0 1 0,2-10-1,-1-15 3044,-7 0 4048,3 32-6532,0 0 1,0 0-1,0-1 0,0 1 1,0 0-1,0 0 0,0 0 1,0-1-1,0 1 1,-1 0-1,1 0 0,0 0 1,0-1-1,0 1 1,0 0-1,0 0 0,0 0 1,0-1-1,-1 1 0,1 0 1,0 0-1,0 0 1,0 0-1,0 0 0,-1-1 1,1 1-1,0 0 1,0 0-1,0 0 0,-1 0 1,1 0-1,0 0 0,0 0 1,0 0-1,-1 0 1,1 0-1,0 0 0,0 0 1,-1 0-1,1 0 1,0 0-1,0 0 0,0 0 1,-1 0-1,1 0 0,0 0 1,0 0-1,-1 0 1,1 0-1,0 0 0,0 0 1,0 0-1,0 1 1,-1-1-1,1 0 0,0 0 1,0 0-1,0 0 0,0 1 1,-1-1-1,1 0 1,0 0-1,0 0 0,0 0 1,0 1-1,-9 15 873,-9 80 713,17-84-1552,0-1 0,0 0 0,1 1 0,1-1 0,0 0 0,4 21 0,-3-29-143,-1 0-1,1 0 1,0 0-1,0 0 1,0-1-1,0 1 1,0-1-1,0 1 1,1-1-1,-1 0 1,1 0-1,0 0 1,-1 0-1,1-1 1,0 1 0,0-1-1,0 1 1,0-1-1,1 0 1,-1 0-1,0-1 1,0 1-1,1-1 1,-1 1-1,6-1 1,-3 0 5,0 1 1,-1-1-1,1-1 1,0 1-1,0-1 0,0 0 1,0 0-1,-1-1 1,1 0-1,-1 0 1,1 0-1,-1 0 0,10-7 1,-9 4 2,0-1-1,-1 1 1,0-1 0,0 0 0,0 0 0,-1-1 0,0 0-1,0 0 1,0 0 0,-1 0 0,0 0 0,-1 0 0,0-1 0,2-8-1,-1-9 24,0 0 0,-2-50 0,-1 44-4,0 30-219,1 25-8359,7 3 2492,2 4-2006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30.0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24 105 4644,'0'0'14318,"-4"-5"-12770,-11-13-416,11 13 293,4 7-1270,-1 1 1,1-1-1,0 0 0,0 1 1,1-1-1,-1 0 0,0 1 1,1-1-1,0 0 0,-1 1 1,1-1-1,1 2 0,-1 0 111,17 65 1318,7 26-846,-25-95-726,0 0-1,1 0 0,-1 0 1,0-1-1,0 1 1,0 0-1,0 0 0,0 0 1,1 0-1,-1-1 1,0 1-1,0 0 0,0 0 1,1 0-1,-1 0 0,0 0 1,0 0-1,0 0 1,1 0-1,-1 0 0,0-1 1,0 1-1,1 0 1,-1 0-1,0 0 0,0 0 1,0 0-1,1 0 1,-1 0-1,0 1 0,0-1 1,1 0-1,-1 0 1,0 0-1,0 0 0,0 0 1,1 0-1,-1 0 1,0 0-1,0 1 0,0-1 1,0 0-1,1 0 1,-1 0-1,0 0 0,0 0 1,0 1-1,0-1 0,0 0 1,1 0-1,-1 0 1,0 1-1,0-1 0,0 0 1,0 0-1,0 1 1,5-24 380,-4 19-387,5-19-255,1-1 0,1 1 1,1 0-1,1 0 1,1 1-1,1 1 1,26-35-1,-36 53-274,1 0 1,-1 0-1,1 0 0,0 0 0,0 1 1,0-1-1,0 1 0,1 0 1,-1 0-1,1 0 0,-1 0 1,8-2-1,11 2-5315,-4 2-2633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30.7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24 9193,'0'0'11936,"-1"-3"-10067,-2-3-111,1 10-577,1 26-50,6 46-231,-3-70-861,-1 1 1,1-1-1,0 0 1,1 0-1,-1 0 0,1 0 1,0 0-1,1 0 1,8 10-1,-11-14-34,1 0-1,0 0 1,1 0 0,-1 0-1,0-1 1,0 1-1,1-1 1,-1 1-1,1-1 1,-1 0 0,1 0-1,0 0 1,-1 0-1,1-1 1,0 1-1,0-1 1,-1 0 0,1 1-1,0-1 1,0 0-1,0-1 1,-1 1-1,1 0 1,0-1-1,0 0 1,3-1 0,0-2-4,0-1 0,-1 1 1,1-2-1,-1 1 0,0 0 0,0-1 1,-1 0-1,1 0 0,-1-1 1,-1 1-1,1-1 0,2-7 0,12-18-797,7-4-1135,-9 13-4087,-9 43-3902,0-2 10359,-7-15-225,1 0-1,0 0 0,0 0 1,1 0-1,-1 0 0,1 0 1,-1 0-1,1 0 0,0 0 1,0-1-1,0 1 0,0-1 0,1 0 1,-1 1-1,1-1 0,-1 0 1,1 0-1,0-1 0,0 1 1,0-1-1,0 1 0,0-1 1,0 0-1,0 0 0,0 0 1,0 0-1,1-1 0,-1 1 0,0-1 1,1 0-1,-1 0 0,0 0 1,0-1-1,1 1 0,-1-1 1,0 1-1,0-1 0,0 0 1,1 0-1,-1-1 0,0 1 1,-1-1-1,1 1 0,0-1 0,0 0 1,-1 0-1,5-4 0,3-4 332,35-39 325,-42 46-821,0-1 0,-1 1-1,0-1 1,0 0 0,0 0 0,0 0 0,0 0 0,-1 0 0,0 0 0,0 0 0,0 0-1,1-7 1,-14 14 736,7 1-660,0 1-1,1 0 1,-1 0 0,1 1-1,1-1 1,-1 1 0,1 0-1,0 0 1,0 0-1,0 1 1,1-1 0,0 0-1,-1 10 1,-1 2 126,1 0 0,2 1 0,0 33 0,1-49-256,0 0 0,0 1 0,1-1-1,0 0 1,-1 0 0,1 0 0,0 0-1,1 0 1,-1 0 0,0 0 0,1 0-1,0-1 1,0 1 0,-1 0 0,2-1-1,-1 0 1,3 4 0,0-3-170,0 1-1,0-1 1,1 0-1,-1 0 1,1 0 0,-1-1-1,1 0 1,9 3 0,54 5-4007,-9-9-3721,-28-1 1903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31.0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 8264,'0'0'13421,"11"-4"-11660,7 4-480,5 0-608,6 0-481,0 0-160,2 0-32,7 0-320,-1 0-1954,4 0-2242,3 0-3044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31.3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196 222 7047,'0'0'6545,"-3"-20"-4079,-1 0-1700,1-2 228,-1 0-1,0 0 0,-2 0 1,-11-27-1,15 45-762,1 1 0,-1 0 0,0 1 1,0-1-1,0 0 0,0 0 0,-1 1 0,1-1 0,-1 1 0,1 0 0,-1 0 0,0 0 0,0 0 0,0 0 0,0 1 0,-5-3 0,7 4-167,-1-1 0,0 1 0,0 0 0,0-1 0,0 1 0,1 0 0,-1 0 0,0 0 0,0 1 0,0-1 0,0 0 0,0 1-1,1-1 1,-1 1 0,0 0 0,1-1 0,-1 1 0,0 0 0,1 0 0,-1 0 0,1 0 0,-1 0 0,1 1 0,-1-1-1,1 0 1,0 1 0,0-1 0,0 1 0,0-1 0,0 1 0,-1 1 0,-7 16 49,0 0 0,1 0-1,1 0 1,1 1 0,1 0 0,1 0-1,0 1 1,0 21 0,2 175 753,4-150-505,0-34-288,2 1 0,13 54 0,-3-24-4637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31.6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67 9001,'0'0'6742,"19"-9"-5135,63-29-193,-74 34-1252,0 1 0,0 0 0,1 0 0,-1 1 0,1 0 0,-1 1 0,1 0 0,13 0 0,-17 1 51,0 1 1,0 0-1,0 0 0,0 0 1,-1 0-1,1 1 1,0 0-1,-1 0 0,1 0 1,-1 0-1,7 5 1,-1 3 324,0 0 0,0 1 0,-1-1 0,-1 2 1,0-1-1,0 1 0,11 24 0,-6-11-368,7-1-3004,-17-22 2078,-1-1 0,1 0 0,0 1 0,0-2 0,0 1 0,0 0 0,0 0 0,1-1-1,-1 0 1,0 0 0,0 0 0,4 0 0,11 0-9451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32.0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0 121 7207,'0'0'11050,"25"-63"-11146,17 44-2114,5 1-3171,-1-3-4260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32.3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187 0 12236,'0'0'7078,"-22"117"-4804,13-49 321,1 2-129,2 1-1024,4-7-482,2-5-255,0-8-417,0-10-256,0-4-32,8-7-32,0-6-480,-2-7-833,-1-8-1986</inkml:trace>
  <inkml:trace contextRef="#ctx0" brushRef="#br0" timeOffset="1">1 500 10250,'0'0'9641,"143"-38"-9641,-85 29-32,6 2-1730,-2 7-3811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37.7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75 5990,'0'0'11840,"0"0"-11529,-1 0-1,0 0 1,1 0-1,-1 0 0,1 0 1,-1 0-1,0 0 1,1 0-1,-1 0 1,1 1-1,-1-1 1,0 0-1,1 0 0,-1 0 1,1 1-1,-1-1 1,1 0-1,-1 1 1,1-1-1,-1 0 1,1 1-1,-1-1 1,1 1-1,0-1 0,-1 1 1,0 11-181,1-1 1,1 0-1,-1 0 0,2 0 1,0 0-1,0 0 1,1 0-1,0 0 1,1-1-1,0 1 0,1-1 1,0 0-1,1 0 1,0-1-1,0 1 0,1-2 1,0 1-1,0-1 1,1 0-1,10 8 0,-17-15-127,-1-1 0,1 1-1,-1-1 1,1 0 0,-1 1-1,1-1 1,-1 1 0,1-1-1,0 0 1,-1 0 0,1 1-1,0-1 1,-1 0-1,1 0 1,0 0 0,0 0-1,-1 0 1,1 0 0,0 0-1,-1 0 1,1 0 0,0 0-1,-1 0 1,1 0 0,0 0-1,-1 0 1,1-1-1,0 1 1,-1 0 0,1-1-1,0 1 1,-1 0 0,1-1-1,-1 1 1,1-1 0,-1 1-1,1-1 1,-1 1 0,1-1-1,-1 1 1,1-1-1,0 0 1,13-34 114,-11 24-91,2-2-9,7-19-577,29-57-1,-3 36-3877,-31 46 2852,0 1-1,0-1 1,0 2 0,1-1-1,9-5 1,28-10-9721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54.9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172 1 2114,'0'0'10244,"-14"16"-8530,-4 3-1195,-61 71 2166,70-79-2159,1 0 1,1 0-1,-1 1 0,2 0 1,0 0-1,0 1 1,-4 13-1,10-25-522,0-1-1,0 1 1,0-1-1,-1 0 1,1 1-1,0-1 1,0 1-1,0-1 1,0 0-1,0 1 1,0-1-1,0 1 1,0-1-1,0 0 1,0 1 0,1-1-1,-1 1 1,0-1-1,0 0 1,0 1-1,0-1 1,0 1-1,1-1 1,-1 0-1,0 1 1,0-1-1,1 0 1,-1 1 0,0-1-1,1 0 1,-1 0-1,0 1 1,1-1-1,-1 0 1,0 0-1,1 0 1,-1 1-1,1-1 1,-1 0-1,0 0 1,1 0-1,-1 0 1,1 0 0,-1 0-1,0 0 1,1 0-1,-1 0 1,1 0-1,-1 0 1,1 0-1,-1 0 1,0 0-1,1 0 1,24-10-62,-18 4 62,0-1 0,0 0-1,0 0 1,-1-1-1,0 0 1,-1 0-1,10-17 1,-11 16-3,1 0 1,0 1 0,1 0-1,0 0 1,0 0-1,0 1 1,1 0 0,14-11-1,-19 17-10,0 0 0,1 0 0,-1 0 0,0 0-1,1 0 1,-1 0 0,1 1 0,-1-1 0,1 1 0,-1 0 0,1-1-1,0 1 1,-1 1 0,1-1 0,-1 0 0,1 1 0,-1-1-1,1 1 1,-1-1 0,1 1 0,-1 0 0,0 0 0,1 0 0,-1 1-1,0-1 1,0 1 0,0-1 0,0 1 0,0-1 0,0 1 0,0 0-1,2 4 1,5 5-18,0 1 0,-1-1 0,0 2 0,8 18-1,-4-5 43,-2 0 0,0 1 0,-2 0 0,-1 0-1,5 44 1,-6-19 43,-3 0-1,-4 59 1,-1-98 52,1-1 0,-1 1 1,-1-1-1,0 0 0,-1 0 0,0 0 1,-1-1-1,0 1 0,-11 16 0,13-23-10,0 0 0,-1 0 0,1 0 1,-1 0-1,-1-1 0,1 0 0,0 0 0,-1 0 0,0 0 0,0-1 0,0 1 0,0-1 1,-1-1-1,1 1 0,-1-1 0,0 0 0,0 0 0,0 0 0,0-1 0,0 0 0,-7 0 0,11-1-125,-1-1-1,1 1 1,0-1-1,0 0 0,0 0 1,0 0-1,0 0 1,0 0-1,1 0 1,-1 0-1,0-1 0,0 1 1,1-1-1,-1 1 1,1-1-1,0 0 0,-1 0 1,1 1-1,0-1 1,0 0-1,0 0 0,0 0 1,0 0-1,0 0 1,1 0-1,-1-1 0,1 1 1,0 0-1,-1 0 1,1-3-1,-3-13-833,1 0 0,1-29 0,1 38 332,-1-154-9888,1 71 1057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38.5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49 222 8712,'0'0'14211,"-8"3"-13127,6-2-1034,0-1 1,0 1 0,0 0 0,-1 0-1,1 0 1,0 0 0,1 0-1,-1 0 1,0 1 0,0-1 0,0 1-1,1-1 1,-1 1 0,1 0-1,-1-1 1,1 1 0,0 0 0,-1 0-1,1 0 1,0 0 0,0 0-1,1 0 1,-1 0 0,0 0 0,1 1-1,-1-1 1,1 0 0,0 0-1,0 1 1,0-1 0,0 0 0,0 0-1,0 4 1,0 3 202,0-1-38,-1 0 0,2 0 0,-1 0 1,3 14-1,-3-21-195,1 0 0,-1 0 1,0 0-1,0 0 0,1 0 1,-1 0-1,1-1 0,-1 1 1,1 0-1,-1 0 0,1 0 1,-1-1-1,1 1 0,-1 0 1,1-1-1,0 1 0,0 0 1,-1-1-1,1 1 0,0-1 0,0 1 1,0-1-1,-1 0 0,1 1 1,0-1-1,0 0 0,0 0 1,0 1-1,0-1 0,0 0 1,0 0-1,0 0 0,0 0 1,0 0-1,-1 0 0,1 0 1,0-1-1,0 1 0,0 0 0,0 0 1,0-1-1,0 1 0,0 0 1,-1-1-1,1 1 0,0-1 1,0 1-1,-1-1 0,1 0 1,1 0-1,9-9 18,-1 1 1,0-1-1,0-1 1,-1 0-1,0 0 1,-1-1-1,10-17 1,10-14-96,60-71-1986,-26 43-4450,-34 41-538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6.5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 3908,'0'0'14985,"0"0"-14878,-1 0 0,1 0 1,0 0-1,-1-1 1,1 1-1,0 0 0,-1 0 1,1 0-1,0 0 0,0 0 1,-1 0-1,1 0 1,0 0-1,-1 1 0,1-1 1,0 0-1,-1 0 1,1 0-1,0 0 0,-1 0 1,1 0-1,0 1 1,0-1-1,-1 0 0,1 0 1,0 0-1,0 1 1,-1-1-1,1 0 0,0 0 1,0 1-1,0-1 1,-1 0-1,1 0 0,0 1 1,0-1-1,0 0 1,0 1-1,0-1 0,0 0 1,-1 1-1,1-1 1,0 0-1,0 1 0,0-1 1,0 0-1,0 1 1,0-1-1,0 0 0,1 1 1,1 32 630,2 0 1,1 0-1,16 52 1,-2-1-181,-15-66-441,-1 1 7,1-1 0,1 1 0,0-1 0,15 32 0,-14-45-298,-3-13 130,-3-20 99,0 24-57,0-349 28,0 352-30,0 1-1,0-1 1,0 0 0,0 1-1,0-1 1,0 1-1,0-1 1,0 0-1,0 1 1,0-1 0,1 1-1,-1-1 1,0 1-1,0-1 1,1 1-1,-1-1 1,0 1 0,0-1-1,1 1 1,-1-1-1,1 1 1,-1-1-1,0 1 1,1 0 0,-1-1-1,1 1 1,-1 0-1,1-1 1,-1 1-1,1 0 1,-1 0 0,1-1-1,0 1 1,-1 0-1,1 0 1,-1 0-1,1 0 1,-1 0 0,1 0-1,0 0 1,-1 0-1,1 0 1,-1 0-1,1 0 1,0 0 0,-1 0-1,1 0 1,-1 1-1,1-1 1,-1 0-1,1 0 1,-1 1 0,1-1-1,-1 0 1,1 1-1,-1-1 1,1 1-1,30 23-224,-8 5 307,-2 1-1,-1 0 1,26 55-1,-46-84-86,0-1 1,1 1-1,-1-1 0,0 1 0,0-1 0,0 0 1,1 1-1,-1-1 0,0 1 0,0-1 0,1 0 1,-1 1-1,0-1 0,1 1 0,-1-1 0,0 0 1,1 0-1,-1 1 0,1-1 0,-1 0 0,1 0 1,-1 1-1,1-1 0,-1 0 0,0 0 0,1 0 1,-1 0-1,1 0 0,-1 0 0,1 0 0,-1 0 1,1 0-1,0 0 0,12-14-106,6-39 31,-15 42-10,21-35-159,-6 29 145,-18 17 105,-1 0-1,1 0 0,0 0 0,-1 0 1,1 0-1,0 0 0,-1 0 0,1 0 1,0 0-1,-1 0 0,1 0 0,0 1 1,-1-1-1,1 0 0,0 0 0,-1 1 0,1-1 1,0 0-1,-1 1 0,1-1 0,-1 1 1,1-1-1,-1 1 0,1-1 0,-1 1 1,1-1-1,-1 1 0,0 0 0,1-1 1,-1 1-1,1 0 0,12 25 281,-1 1 0,-1 0 0,11 43 0,-14-42-264,1 0-1,2-1 1,19 39 0,-17-53-645,-13-12 363,1-1 0,0 1 0,0-1 0,0 0 0,0 0 0,0 1 0,0-1 0,0 0 0,0 0 0,0 0 0,0 0 0,0 0 0,-1 0 0,1 0 1,0 0-1,0 0 0,0 0 0,0-1 0,2 0 0,-1 0-433,0 0 0,0 0 1,0-1-1,0 1 1,0-1-1,0 1 0,0-1 1,-1 0-1,1 0 0,-1 0 1,1 0-1,-1 0 0,2-4 1,10-25-6570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6.8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0 9001,'0'0'15219,"-6"12"-13537,-3 10-1369,2 0 0,0 0 0,1 1 0,1 0 0,2 0 0,0 0 0,0 30 0,2-12 54,-1-10 55,1 0 1,7 60-1,-5-84-415,0 0 1,0-1-1,1 1 1,0-1-1,0 1 0,0-1 1,1 0-1,0 0 1,0 0-1,1 0 1,0 0-1,0-1 0,0 0 1,0 0-1,1 0 1,0 0-1,0-1 1,0 1-1,8 3 1,-7-5-428,0-1 0,0 1 0,1-2 0,-1 1 1,1 0-1,-1-1 0,1-1 0,0 1 0,8-1 1,-5 0-1805,0-1 0,0 0 0,-1-1 0,1 0 0,14-4 0,7-8-10423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7.3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48 180 3780,'0'0'17211,"-8"-3"-15322,-23-7-389,23 8 422,34-15-1190,11-3-647,35-28 0,-42 27-74,1 1 0,39-18-1,-69 38 343,-2 10 103,0 0 1,0 0-1,-1 0 1,-4 13 0,-4 27-317,4 255 672,6-296-929,0 1 0,1-1-1,0 1 1,0-1 0,1 1 0,0-1 0,1 0 0,0 0 0,0 0 0,1 0 0,0-1 0,1 1-1,0-1 1,0 0 0,9 10 0,-12-17-441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7.6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1 144 10922,'0'0'13966,"89"17"-12845,-52-17-513,2 0-352,1 0-256,3-9-32,-2-10 32,5-3-1185,2-5-1505,-3 0-770,1-1-607,-5 0-5030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7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 2626,'0'0'19694,"0"0"-19666,0 0-1,-1-1 1,1 1 0,0 0 0,0 0 0,0 0 0,0-1-1,0 1 1,0 0 0,0 0 0,0-1 0,0 1 0,1 0-1,-1 0 1,0-1 0,0 1 0,0 0 0,0 0 0,0 0-1,0-1 1,0 1 0,0 0 0,1 0 0,-1 0 0,0-1-1,0 1 1,0 0 0,0 0 0,1 0 0,-1 0-1,0 0 1,0-1 0,0 1 0,1 0 0,-1 0 0,0 0-1,0 0 1,1 0 0,-1 0 0,0 0 0,0 0 0,0 0-1,1 0 1,-1 0 0,0 0 0,0 0 0,1 0 0,-1 0-1,0 0 1,0 0 0,1 0 0,-1 0 0,0 0 0,0 0-1,0 1 1,1-1 0,-1 0 0,0 0 0,0 0 0,1 1-1,6 0 207,0 2 0,0-1 0,0 1 0,0 0 1,0 0-1,-1 1 0,0 0 0,1 0 0,-1 0 0,8 9 0,56 58 1190,-52-50-1239,-2 1 0,-1 1 0,0 1 0,-2 0 0,0 1 0,-2 0 0,-1 0 0,-1 1-1,-1 1 1,-2 0 0,0 0 0,-2 0 0,-1 0 0,-1 1 0,-1-1 0,-4 37 0,3-60-209,-1 0 0,0 0-1,0 0 1,0 0 0,-1 0 0,1 0-1,-1 0 1,0 0 0,0 0 0,0-1-1,-1 1 1,1-1 0,-1 1 0,0-1-1,-6 5 1,7-6-320,0-1 0,0 0-1,0 0 1,0 0 0,0 0 0,0 0-1,0-1 1,0 1 0,0-1 0,0 1-1,0-1 1,-4 0 0,6 0 124,-1 0 0,1 0 1,-1-1-1,1 1 0,-1 0 1,1-1-1,-1 1 0,1 0 1,0-1-1,-1 1 0,1-1 0,0 1 1,-1-1-1,1 1 0,0-1 1,0 1-1,-1-1 0,1 1 1,0-1-1,0 1 0,0-1 1,0 1-1,0-1 0,-1 1 0,1-1 1,0 0-1,0 1 0,1-1 1,-1 1-1,0-1 0,0 1 1,0-1-1,0 1 0,1-2 0,-1-2-1411,0-23-5127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8.3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9097,'0'0'16575,"4"7"-15224,26 55-514,-4 2 0,-2 1 0,-2 0 0,19 111 0,-41-174-942,8 53-646,-9-25-3725,-8-7-7771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8.6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0 177 12556,'0'0'13453,"94"-24"-12781,-51 7-319,-1-1-257,-3-1-96,0 0-32,3 1-641,-3-1-1697,5 2-1346,-1 2-1280,-2 4-2243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08.9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 1 9993,'0'0'15081,"-10"8"-13554,7-5-1446,-2 0 3,1 0 0,0 1 0,-1 0 0,1 0 0,1 0 0,-1 1-1,1-1 1,0 1 0,0 0 0,0 0 0,0 0 0,1 0 0,0 1 0,0-1-1,0 0 1,1 1 0,-1 6 0,0 5 188,-1 7 144,0 0-1,2 1 1,1 0-1,1-1 1,6 38-1,-5-55-396,1 0 0,0-1 0,0 1 0,1-1 0,0 0 0,0 0 0,0 0 0,1-1 0,-1 1 0,1-1 0,1 0 0,-1-1 0,1 1 0,0-1 0,0 0 0,0-1 0,0 1 0,1-1 0,-1 0 0,1-1 0,0 0 0,9 2 0,12 3-416,-1-2 0,1-1 0,0-1 0,37-2 0,44 1-7621,-57 5-2483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41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4 114 5541,'-1'6'19149,"-2"24"-18829,3-27-310,4 40 72,-4-42-83,0 0 0,1 1 0,-1-1 0,0 0 0,1 0 0,-1 1-1,1-1 1,-1 0 0,1 0 0,0 0 0,-1 0 0,1 0 0,0 0 0,0 0 0,0 0 0,0 0 0,0 0 0,0 0 0,0-1 0,0 1 0,0 0 0,0-1 0,0 1-1,0-1 1,1 1 0,-1-1 0,0 1 0,0-1 0,1 0 0,1 0 0,-1-3-122,0 0 0,0 0 0,0 0 0,-1-1-1,1 1 1,-1-1 0,0 1 0,0-1 0,0 1 0,0-1 0,0-5-1,1-1-528,9-23-4604,29-56 1,-15 46-991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55.2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0 961,'0'0'10362,"0"17"-8654,-4 256 5205,4-272-6909,0 0 0,0 0 0,0 0 0,0 0 0,0 0 0,0 0 0,0 0 0,0 0 0,0 1 0,1-1 0,-1 0 0,0 0 0,1 0 0,-1 0 0,0 0 0,1 0 1,0 0-1,-1 0 0,1-1 0,-1 1 0,1 0 0,0 0 0,0 0 0,0-1 0,-1 1 0,1 0 0,0-1 0,0 1 0,0-1 0,0 1 0,0-1 0,0 1 0,0-1 0,0 0 0,0 1 0,0-1 0,0 0 0,0 0 0,1 0 0,-1 0 0,0 0 0,1 0 0,1 0-20,-1-1 1,1 0-1,-1 0 1,0 0-1,1 0 1,-1 0-1,0-1 1,0 1-1,1-1 1,-1 1-1,-1-1 1,1 0-1,0 0 1,0 0-1,-1 0 1,4-4-1,22-47-245,20-30-716,-47 83 1018,0-1 0,1 1 0,-1-1 0,1 1 0,-1-1 1,1 1-1,-1 0 0,1-1 0,-1 1 0,1 0 0,0 0 0,-1 0 0,1-1 0,-1 1 0,1 0 1,0 0-1,-1 0 0,1 0 0,0 0 0,-1 0 0,1 0 0,-1 0 0,1 0 0,0 0 0,-1 0 1,1 0-1,0 1 0,-1-1 0,1 0 0,-1 0 0,1 1 0,-1-1 0,1 0 0,-1 1 0,1-1 0,-1 1 1,1-1-1,-1 0 0,1 1 0,-1-1 0,0 1 0,1-1 0,-1 1 0,0 0 0,1-1 0,-1 1 1,1 0-1,24 41 927,-15-23-1010,20 14-1022,-6-17-3579,-3-11-2452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42.0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46 235 2979,'0'0'13138,"-6"3"-11516,-2 0-1122,-17 12 1467,19-2 2996,6 29-4358,0-42-611,0 1 1,1-1-1,-1 1 1,0-1 0,1 0-1,-1 1 1,1-1-1,-1 0 1,1 1-1,-1-1 1,1 0 0,-1 1-1,1-1 1,-1 0-1,1 0 1,-1 0-1,1 1 1,-1-1 0,1 0-1,-1 0 1,1 0-1,0 0 1,-1 0-1,1 0 1,-1 0 0,1 0-1,-1 0 1,1 0-1,-1-1 1,1 1-1,0 0 1,-1 0 0,1 0-1,-1-1 1,1 1-1,-1 0 1,0-1-1,1 1 1,-1 0 0,1-1-1,19-15-273,-13-2-189,0 0 1,-2 0-1,0-1 1,4-33-1,11-42-6734,-5 55 1762,3 0-3347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4:59.7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0 11659,'0'0'5370,"-4"23"-4793,-8 87 784,2 165 1,8 18 288,16 581 79,-12-842-1689,-2-12-13,1-1 0,1 0 0,0 0 0,2 1 0,0-2 0,1 1 0,14 34 0,-7-39-1291,-12-13 1015,1-1 1,-1 0-1,1 0 1,-1 0-1,1 0 1,-1 1-1,1-1 0,-1 0 1,1 0-1,-1 0 1,1 0-1,-1 0 1,1 0-1,-1 0 1,1 0-1,-1 0 0,1-1 1,-1 1-1,1 0 1,-1 0-1,1 0 1,-1 0-1,1-1 0,-1 1 1,1 0-1,-1-1 1,0 1-1,1 0 1,-1-1-1,0 1 0,1 0 1,-1-1-1,0 1 1,1-1-1,-1 0 1,14-19-6746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0.5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 8712,'0'0'6316,"29"3"-5500,347 29 2184,1015-36-1254,-1215-13-1830,55-3-147,-228 21 239,0-1-1,0 1 1,-1-1 0,1 1-1,0 0 1,-1 0-1,1 0 1,-1 1-1,1-1 1,-1 0 0,1 1-1,-1 0 1,0-1-1,0 1 1,0 0-1,0 0 1,0 1 0,0-1-1,-1 0 1,1 0-1,-1 1 1,1-1 0,1 5-1,3 7 93,0 1 0,8 30 1,-12-37-66,16 76 153,-4 1 0,-3 1 0,-2 108 0,-3-65-22,124 1192 3005,-124-1273-2586,-1 60-1,-5-108-566,0 1 0,0 0 1,-1-1-1,1 1 0,0 0 0,-1-1 0,1 1 0,-1-1 0,1 1 0,-1 0 0,1-1 0,-1 1 0,1-1 0,-1 1 0,0-1 0,1 0 0,-1 1 1,0-1-1,1 0 0,-1 1 0,0-1 0,1 0 0,-1 0 0,0 1 0,0-1 0,1 0 0,-1 0 0,0 0 0,1 0 0,-3 0 0,-29 0 4,24 0 0,-85-5 39,-106-18 1,15 1-127,-731-43-543,358 51-1608,565 6-3162,-2 1 3389,20-13-4475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2.5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307 36 4708,'0'0'10933,"-7"-4"-9256,2 0-1155,-1 0-1,0 1 1,0-1 0,0 2 0,0-1 0,-1 0 0,1 1-1,-1 1 1,1-1 0,-1 1 0,-12-1 0,9 2-269,1 0 0,-1 0 0,0 1 0,1 1 1,-1-1-1,-9 5 0,14-4-191,-1 0 1,1 1-1,0 0 0,1 0 0,-1 0 1,0 1-1,1 0 0,0 0 0,0 0 1,0 0-1,-6 8 0,1 2 29,0 0-1,1 1 1,1 0-1,0 0 1,1 0-1,0 1 1,2 0-1,-6 28 1,6-15 58,1 0-1,2 0 1,0 1 0,5 32 0,-3-54-188,1 0-1,-1 0 1,2 1-1,-1-1 1,1 0-1,0-1 1,1 1-1,0-1 1,0 1-1,1-1 1,0 0 0,0-1-1,0 1 1,1-1-1,0 0 1,0 0-1,1-1 1,-1 0-1,1 0 1,0 0-1,1-1 1,-1 0-1,1-1 1,0 0-1,-1 0 1,2 0-1,-1-1 1,0 0-1,0-1 1,1 0 0,-1 0-1,15-1 1,-8-1-1647,0 0 0,-1-1 0,1-1 1,-1 0-1,24-8 0,0-1-5095,-13 6-725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3.0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42 121 5765,'0'0'14457,"-2"8"-12850,-2 7-1283,2 1 1,0-1-1,0 1 1,2 0-1,1 25 1,15 92 518,-7-70-270,-6-40-363,-3-21-287,-11-53-254,-2 10 89,3 0-1,1-1 1,2 0-1,2 0 1,1-1-1,5-73 1,-1 114 222,0 0 0,0 0 0,1-1 0,-1 1 0,0 0 0,1 0 0,-1 0 0,1 0 0,0 0 0,0 0 0,0 0 0,0 1 0,0-1 0,0 0 0,1 0 0,-1 1 0,0-1 0,1 1-1,-1-1 1,1 1 0,0-1 0,-1 1 0,1 0 0,0 0 0,0 0 0,0 0 0,0 0 0,0 1 0,0-1 0,0 0 0,0 1 0,0-1 0,0 1 0,0 0 0,0 0 0,0 0 0,1 0 0,1 0 0,1 1 21,-1-1 0,1 1-1,-1 0 1,0 0 0,1 1-1,-1-1 1,0 1-1,0 0 1,0 0 0,0 0-1,0 0 1,-1 1 0,1 0-1,-1 0 1,0 0 0,1 0-1,3 6 1,-3-4 100,-1 0 1,0 0-1,0 1 1,-1 0-1,1-1 1,-1 1-1,-1 0 1,1 0-1,-1 0 1,0 0-1,0 0 1,-1 1-1,0-1 1,0 0-1,0 0 1,-1 0-1,0 0 1,0 0-1,-2 8 1,1-10-95,0 0 0,0 0 1,0 0-1,-1 0 1,1 0-1,-1-1 0,0 0 1,0 1-1,0-1 1,-1 0-1,1 0 0,-1-1 1,1 1-1,-1-1 1,0 1-1,0-1 0,0-1 1,0 1-1,0 0 1,-1-1-1,1 0 0,0 0 1,-1 0-1,1-1 1,-1 1-1,1-1 0,-6-1 1,6 2-722,-9-2-1619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4.1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154 1 7847,'0'0'11222,"-19"17"-9850,5-5-1073,5-6-151,1 1 0,0 0-1,0 0 1,0 1-1,1 0 1,1 0 0,-1 1-1,1 0 1,0 0 0,1 0-1,0 1 1,1 0 0,0 0-1,-3 13 1,-2 23 558,3 0 0,1 0-1,3 0 1,3 52 0,-1-92-724,1 0-1,0 0 1,0-1 0,0 1 0,1 0 0,0 0 0,0-1 0,1 1 0,-1-1-1,1 0 1,0 0 0,1 0 0,-1 0 0,1 0 0,0-1 0,0 1 0,0-1-1,1 0 1,-1-1 0,1 1 0,0-1 0,0 0 0,0 0 0,6 2-1,-4-2-424,0 0 1,1-1-1,-1 0 0,0-1 0,1 1 0,-1-1 0,1-1 0,8 0 0,-8 0-608,0-1 1,-1 0-1,1 0 0,-1-1 1,1 0-1,-1 0 0,1-1 1,7-4-1,22-13-6989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4.4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 6214,'0'0'15625,"-1"17"-14221,-1 4-1007,2 1 1,0 0-1,1 0 0,8 38 0,17 47 472,7 33-607,-16-48-3432,-11-72-7501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4.7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0 176 12556,'0'0'6470,"135"-73"-6406,-77 49-64,2 0-673,0 0-1697,-4 5-2402,-10 8-2371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5.0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8104,'0'0'9369,"15"19"-8062,-3-2-1080,107 151 2673,-104-144-2436,0 1-1,-2 1 1,0 1 0,-2 0 0,13 48 0,-21-60-295,0 1 0,-1 0 0,-1 0 0,-1 0 0,-2 28 0,1-37-195,0-1 0,0 1 0,-1 0 0,0-1 0,-1 0 0,1 1 0,-1-1 0,0 0 0,-1 0 0,1-1 0,-1 1 0,0-1 0,-1 1 0,1-1 0,-11 7 0,-1 1-2028,-2-1 1,-30 16-1,1-9-5446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5.4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 8040,'0'0'9352,"23"-1"-8908,379 7 2305,-61 35-1032,-23-1-1539,-257-37-1380,-34-3-4739,-20 0 373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55.7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13 384,'0'0'15359,"-2"-4"-14089,-3-4-684,3 14-92,4 33 583,60 374 4390,-52-312-4351,23 170 944,-23-219-1943,1-1 1,3 0-1,21 54 1,-32-99-362,8 17 149,-1-16-3655,-16-42-12404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5.7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10058,'0'0'9865,"110"43"-8968,-70-30-32,-3 2-449,-8 0-224,-8-1-64,-11 3-32,-10 2 96,0-2-95,-25 3-97,-18-1-1218,-7 1-1504,0 1-2915,-6-6-5542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6.0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7719,'0'0'11296,"0"6"-7421,0 44-2833,-2 48 116,0-30-779,2 0 0,16 109 0,-15-168-1411,2 1-1801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6.4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0 101 128,'0'0'21140,"114"-37"-20179,-45 20-641,7 0-320,5 1 0,2 4-1153,10 11-2915,15 1-4227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7.3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23 7079,'0'0'11792,"8"-5"-10009,9 4-1484,0 1 0,0 0 0,0 1 0,0 1 0,0 1 0,19 5 0,35 4 224,83-1-152,178-11 0,-99-26-326,-78 5 11,-152 20 2138,-22 1-2060,-30 0-4304,6-2-5748,31-1 1152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7.6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175 28 8616,'0'0'13181,"-10"-7"-11783,5 3-1267,2 2-69,0 0-1,1 0 0,-1 1 0,0-1 0,0 1 0,0-1 0,0 1 0,0 0 0,-5-1 0,6 2-40,0 0-1,0 0 0,0 1 1,1-1-1,-1 0 0,0 1 1,1-1-1,-1 1 0,0 0 1,1-1-1,-1 1 0,1 0 1,-1 0-1,1 0 0,-1 0 1,1 1-1,0-1 0,-1 0 1,1 0-1,0 1 0,0-1 1,0 1-1,0-1 0,0 1 1,-1 2-1,-11 20 320,0 1 0,2 0-1,1 1 1,1 0 0,1 0 0,1 1 0,2 0 0,0 1 0,2-1 0,1 1-1,3 52 1,0-75-337,-1-1 0,2 0-1,-1 1 1,0-1-1,1 0 1,0 0 0,-1 0-1,2 0 1,-1 0-1,0 0 1,1-1 0,0 1-1,0-1 1,0 0 0,0 0-1,0 0 1,1 0-1,-1 0 1,1-1 0,0 0-1,0 1 1,0-1-1,0-1 1,0 1 0,0-1-1,0 1 1,9 0 0,10 3-751,0-2 0,1 0 0,45-2 1,-50-2-281,-2 1-879,1 0 1,-1-2-1,0 0 0,22-7 0,4-4-5118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8.0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36 225 3716,'0'0'16970,"0"18"-15726,25 282 2520,-17-248-3217,-6-34-428,-3-25-550,-15-67-399,8 43 703,-6-51 0,8 23-171,3-1 1,3 0-1,9-77 0,-8 129 278,0 0 1,1 0-1,0-1 0,0 1 0,1 0 0,0 1 0,0-1 0,1 0 0,0 1 0,6-7 1,-10 13 32,0 0 0,1 1 0,-1-1 1,1 1-1,-1-1 0,1 0 1,0 1-1,-1-1 0,1 1 0,0 0 1,-1-1-1,1 1 0,0-1 1,-1 1-1,1 0 0,0-1 0,0 1 1,0 0-1,-1 0 0,1 0 1,0 0-1,0 0 0,0 0 1,-1 0-1,1 0 0,0 0 0,0 0 1,0 0-1,-1 0 0,1 1 1,0-1-1,0 0 0,-1 0 0,1 1 1,0-1-1,-1 1 0,1-1 1,0 0-1,-1 1 0,1 0 1,0-1-1,-1 1 0,1-1 0,-1 1 1,1 0-1,-1-1 0,1 1 1,-1 0-1,0-1 0,1 1 0,-1 0 1,0 0-1,0-1 0,1 1 1,-1 0-1,0 0 0,0 1 0,11 46 1170,-10-32-845,0-1 0,-2 1-1,-3 28 1,3-37-365,-1 0 1,0 0-1,0-1 0,0 1 0,-1-1 1,0 0-1,-1 0 0,1 0 1,-1 0-1,0 0 0,-7 5 1,6-5-263,-23 25-3010,5 3-4345,12-9-1779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08.7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14 929,'0'0'19768,"-2"-3"-17878,-4-7-618,12 17-196,24 25 56,41 16-262,-57-40-830,0 1 0,0 0-1,-1 1 1,0 0 0,-1 1-1,13 14 1,-24-24-65,0 1 1,0-1-1,0 1 1,0-1-1,0 1 0,0-1 1,0 1-1,-1 0 0,1-1 1,0 1-1,-1 0 1,1 0-1,-1-1 0,0 1 1,0 0-1,0 0 0,0 0 1,0 0-1,0-1 1,0 1-1,0 0 0,-1 0 1,1-1-1,-1 1 0,1 0 1,-1 0-1,0-1 1,0 1-1,0-1 0,0 1 1,0 0-1,0-1 0,-2 2 1,-3 4-511,-1-1-1,-1 0 1,1 0 0,-1 0 0,-11 5-1,3-1-935,-37 24-4540,-5-1-3171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10.9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80 9833,'0'0'10554,"4"-5"-9790,5-3-651,-1 0-1,2 1 1,-1 1 0,0-1 0,1 2 0,0-1 0,1 1 0,-1 1 0,1 0 0,0 0 0,0 1 0,0 1-1,0 0 1,1 0 0,-1 1 0,1 0 0,-1 1 0,0 1 0,16 2 0,-22-2-93,0 1 0,0 0 0,-1 0 0,1 0 0,-1 1 0,1 0 0,-1 0 0,0 0 0,0 0 0,0 0 0,-1 1 1,1 0-1,-1 0 0,0 0 0,0 0 0,0 0 0,-1 1 0,4 8 0,1 2 110,0 1 0,-1 0-1,-1 0 1,4 23 0,-6-22 91,-1-1-1,0 1 0,-1 0 1,-1 0-1,-1 0 1,0 0-1,-1-1 1,-1 1-1,0 0 1,-1-1-1,-1 0 0,-1 0 1,0 0-1,-1-1 1,-1 0-1,-17 26 1,21-34-423,0 0 0,0 0 0,0 1 0,1 0 1,-4 10-1,3 11-5221,5 3-4172,5-5 135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25:11.2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119 28 10570,'0'0'9396,"0"0"-9373,0 0 1,0 0 0,-1 0-1,1 0 1,0 0 0,0 0 0,-1 0-1,1 0 1,0 0 0,0 0 0,-1 0-1,1 1 1,0-1 0,0 0-1,0 0 1,-1 0 0,1 0 0,0 0-1,0 1 1,0-1 0,-1 0 0,1 0-1,0 0 1,0 0 0,0 1-1,0-1 1,0 0 0,-1 0 0,1 1-1,0-1 1,0 0 0,0 0 0,0 1-1,0-1 1,0 0 0,0 0-1,0 1 1,0-1 0,0 0 0,0 0-1,0 1 1,0-1 0,0 0-1,0 1 1,1 5 223,-1 0-1,-1 0 1,1 0-1,-1 0 1,0 0-1,0 0 0,0 0 1,-1 0-1,-4 9 1,4-13-150,0 1-1,1-1 1,-1 0 0,0 0 0,0 0 0,-1-1 0,1 1-1,0 0 1,-1-1 0,1 1 0,-1-1 0,1 0 0,-1 0-1,1 0 1,-1 0 0,0-1 0,1 1 0,-1-1 0,0 1-1,0-1 1,0 0 0,1 0 0,-5-1 0,6 2-42,-1-1-1,1 0 1,-1 0 0,0 0 0,1 0 0,-1 0-1,0 0 1,1-1 0,-1 1 0,1 0 0,-1-1-1,1 1 1,-1-1 0,1 0 0,-1 1-1,1-1 1,0 0 0,-1 0 0,1 0 0,-2-1-1,2-1-40,0 0-1,0 0 0,0 0 1,1 0-1,-1 0 0,1 1 1,0-1-1,0 0 0,0 0 0,0-3 1,0 3-30,0 0-69,1 0 0,-1 0-1,0-1 1,1 1 0,0 0 0,0 0 0,0 0-1,0 0 1,0 0 0,0 0 0,1 0 0,0 0-1,-1 1 1,1-1 0,0 0 0,0 1 0,1 0-1,-1-1 1,0 1 0,1 0 0,-1 0 0,5-2-1,-1 1-682,0 0 0,0 0 0,0 1 0,0 0-1,0 0 1,1 1 0,-1-1 0,1 1 0,-1 1-1,9-1 1,11 1-5451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03.5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 29 2114,'0'0'13068,"-7"-5"-11963,-22-19 4497,26 31-4361,2 13-2134,1-16 1403,5 502 955,5-383-1206,5 1 0,34 129 0,-29-171-101,43 200 415,-87-491 164,5 74-739,-10-54-18,-5-261-1,34 434 17,-1-18-43,2 0 0,1 0 0,1 1 1,14-56-1,-15 82 36,0 0 1,0 0 0,1 0 0,-1 0 0,1 1 0,1 0-1,0-1 1,0 1 0,0 1 0,0-1 0,1 0-1,0 1 1,0 0 0,1 0 0,-1 1 0,1-1 0,0 1-1,0 0 1,0 1 0,1 0 0,-1 0 0,1 0 0,0 1-1,0 0 1,0 0 0,0 0 0,0 1 0,10 0-1,-9 0-14,-1 1-1,1 0 0,-1 1 0,1 0 0,-1 0 0,1 0 0,-1 1 0,0 0 0,0 1 0,0 0 0,0 0 1,7 4-1,-3 1 10,0-1 1,-1 2 0,0 0 0,0 0 0,-1 1 0,8 10-1,-1 0 26,-1 0-1,0 1 0,-2 0 1,0 2-1,-2-1 0,0 1 1,-2 1-1,0 0 0,-2 0 1,0 1-1,-2 0 0,-1 0 1,-1 0-1,-1 0 1,-1 28-1,-3-42 9,0 0 0,-1 1-1,0-2 1,0 1 0,-2 0 0,1-1 0,-1 1 0,0-1 0,-1 0 0,-1-1-1,1 0 1,-1 0 0,-1 0 0,-16 15 0,-4 1 20,-1-1 1,-1-2-1,-41 24 1,51-34-6,0 0 1,-1-2 0,0 0 0,0-2 0,-1 0-1,0-1 1,0-1 0,-1-1 0,0-2 0,0 0 0,-26 0-1,48-3-37,0 0 0,0 0 0,0 0 0,0 0 0,0 0 0,0-1-1,1 1 1,-1 0 0,0-1 0,0 1 0,0 0 0,0-1 0,0 1-1,0-1 1,0 1 0,1-1 0,-1 0 0,0 1 0,0-1 0,1 0-1,-1 0 1,1 1 0,-1-1 0,0 0 0,1 0 0,-1 0 0,1 0 0,0 1-1,-1-1 1,1 0 0,0 0 0,0 0 0,-1 0 0,1 0 0,0 0-1,0 0 1,0 0 0,0 0 0,0 0 0,0 0 0,1-2 0,-1 2 3,0-1 1,1 0-1,-1 1 1,1-1-1,-1 1 1,1-1-1,0 1 1,-1 0-1,1-1 1,0 1 0,0-1-1,0 1 1,0 0-1,0 0 1,0 0-1,0 0 1,1 0-1,-1 0 1,0 0-1,0 0 1,1 0-1,-1 0 1,1 1-1,-1-1 1,1 1-1,-1-1 1,3 0-1,19 0 14,0 0-1,1 2 0,-1 0 0,1 2 0,-1 1 0,0 0 0,0 2 0,-1 0 0,37 17 1,15 11 56,97 61 1,-158-87-69,45 29-14,-38-23-130,0 0 1,1-2-1,0-1 1,31 12-1,-21-18-5164,-11-5-4707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56.0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0 131 10250,'0'0'10730,"147"-79"-10378,-78 57-352,1 5-64,-3 8-993,-9 5-2530,-13 4-4933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04.4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0 317 8808,'0'0'8963,"18"-2"-8039,-2 1-788,-1-1 1,1-1-1,0 0 1,-1-1-1,0-1 1,0 0-1,0-1 0,22-13 1,-27 13-103,-1 0 1,1-1 0,-1 0-1,-1 0 1,1-1-1,-1 0 1,-1-1 0,1 0-1,-2 0 1,1 0-1,-1-1 1,0 0-1,-1-1 1,-1 1 0,1-1-1,-2 1 1,1-1-1,-2-1 1,1 1 0,-1 0-1,-1-1 1,0-19-1,-1 30-28,0-1 0,0 1 0,-1 0 0,1 0 0,0 0 0,0-1 0,-1 1 0,1 0 0,-1 0 0,1 0 0,-1 0 0,0 0 0,1 0 0,-1 0 0,0 0 0,0 0 0,0 0 0,0 0 0,1 0 0,-1 1 0,0-1 0,0 0 0,-1 1 0,1-1 0,0 1 0,0-1 0,0 1 0,0-1 0,0 1 0,-1 0 0,1-1 0,0 1 0,0 0 0,0 0 0,-1 0 0,0 0 0,-2 0 30,1 0-1,-1 0 0,1 1 0,-1-1 1,1 1-1,-1 0 0,1 0 0,0 0 0,-1 0 1,1 1-1,0-1 0,0 1 0,-3 2 1,-8 10 74,0 0 1,1 2 0,1-1 0,0 2-1,2-1 1,0 2 0,0-1 0,2 1 0,0 1-1,1 0 1,-6 24 0,10-31-18,1 0 0,0 0 0,0 1 0,1-1 0,1 0 0,1 18 0,0-27-96,-1 0-1,1 0 1,-1 1 0,1-1-1,0 0 1,0 0 0,1 0 0,-1 0-1,0 0 1,1 0 0,0-1-1,0 1 1,0 0 0,0-1-1,0 0 1,0 1 0,1-1-1,-1 0 1,1 0 0,-1 0 0,1 0-1,0-1 1,0 1 0,0-1-1,0 0 1,0 1 0,0-1-1,3 0 1,11 2-683,-1-1 0,1-1 0,-1 0 1,1-1-1,0-1 0,-1 0 0,1-2 0,-1 0 0,20-6 0,-10 1-1437,0-2-1,-1 0 0,0-2 0,43-27 0,-52 27 2180,1 0 0,-2-2 0,0 0 0,0-1 0,18-24-1,-22 24 1022,-1 0 0,0 0 0,-1-1 0,-1 0 0,0 0 0,7-26 0,-14 38-690,1 0-1,-1-1 0,0 1 0,-1-1 0,1 1 1,-1 0-1,0-1 0,0 1 0,0-1 1,-1 1-1,1-1 0,-3-7 0,2 11-255,0-1-1,0 1 0,0-1 0,-1 1 1,1 0-1,0 0 0,-1-1 0,1 1 0,0 0 1,-1 0-1,1 0 0,-1 0 0,0 1 1,1-1-1,-1 0 0,0 1 0,1-1 1,-1 1-1,0-1 0,0 1 0,0 0 0,1 0 1,-1 0-1,0 0 0,0 0 0,0 0 1,1 0-1,-1 1 0,0-1 0,0 1 1,1-1-1,-1 1 0,-2 1 0,-1 0 8,0 0-1,-1 1 1,1 0-1,0 0 1,1 1-1,-1-1 0,1 1 1,-1 0-1,1 0 1,0 0-1,0 1 1,1-1-1,-6 9 1,-3 7 105,1-1 0,-10 25-1,14-27-151,0 1-1,1-1 0,1 1 1,0 0-1,2 0 0,0 1 1,1-1-1,1 1 0,0-1 1,1 1-1,5 25 0,-4-39-95,0-1 1,1 1-1,0 0 0,0-1 1,0 1-1,1-1 0,-1 0 1,1 0-1,0 0 0,0 0 1,1 0-1,-1-1 0,1 1 1,-1-1-1,9 5 0,3 0-166,-1 0 0,1-1 0,24 7 0,-29-11 116,0 0 1,0 1-1,-1 0 0,0 0 1,1 1-1,-2 0 1,1 0-1,0 1 0,-1 0 1,0 1-1,7 8 0,-8-5 44,-1 1-1,0 1 0,0-1 0,-1 1 0,-1 0 0,0 0 0,0 0 0,-2 0 1,4 23-1,-4-11 35,-1 0 1,-1 1 0,-1-1 0,-4 29-1,1-38 22,0-1 0,0 1 0,-2-1-1,0 0 1,0 0 0,-1-1-1,-1 0 1,0 0 0,-1-1-1,-12 13 1,8-10 118,0-1 1,-1-1-1,0 0 1,-1-1-1,0-1 1,-1 0-1,-28 14 0,41-24-145,0 1 0,-1-1 0,1 1 0,-1-1 0,1 0 0,-1 0-1,1 0 1,-1-1 0,1 1 0,-1-1 0,0 0 0,1 0 0,-1 0-1,0-1 1,1 1 0,-1-1 0,-4-1 0,5 0-127,1 1 1,-1-1 0,1 0-1,-1 0 1,1 0-1,0 0 1,0 0-1,0 0 1,0 0-1,0-1 1,1 1-1,-1-1 1,1 1 0,-1-1-1,1 0 1,-1-5-1,-3-10-1499,2 0 1,0 0-1,2 0 0,0-1 1,2-25-1,-1 32 279,1-51-7404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05.1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27 10698,'0'0'11264,"-1"0"-11231,0 0 0,1 0-1,-1 0 1,1 0 0,-1 0 0,0 1-1,1-1 1,-1 0 0,1 0 0,-1 1-1,1-1 1,-1 0 0,1 1-1,-1-1 1,1 0 0,-1 1 0,1-1-1,-1 1 1,1-1 0,0 0 0,-1 1-1,1-1 1,-1 1 0,1 0 0,0-1-1,0 1 1,-1-1 0,1 1 0,0 0-1,-1 7 52,0-1-1,1 0 1,-1 0-1,2 0 1,-1 0-1,1 1 1,0-1-1,1 0 1,-1 0-1,1 0 0,1-1 1,2 8-1,4 13 226,1 19 347,6 74-1,-8-55-429,-2-49 177,1-25 276,5-29-127,5-19-558,3 1 1,35-72-1,-31 75-890,-20 44 341,16-30-1002,-19 37 1184,0 1 0,0-1 0,0 1 0,0-1 0,1 1 0,-1 0 0,0 0 0,1-1 0,-1 1 0,1 0 0,-1 0 0,1 1 0,-1-1 0,1 0 0,0 0 0,-1 1 0,1-1 0,0 1-1,0-1 1,2 1 0,-3 0 85,-1 0 0,1 1 0,0-1 0,0 0 0,-1 1 0,1-1-1,0 0 1,-1 1 0,1-1 0,-1 1 0,1-1 0,0 1 0,-1 0-1,1-1 1,-1 1 0,1-1 0,-1 1 0,0 0 0,1 0 0,-1-1-1,0 1 1,1 0 0,-1-1 0,0 1 0,0 1 0,6 26-2976,-4-19 1987,11 43-2719,5 3 3388,9-6 3713,-23-43-1915,0-1 1,0 0-1,1 0 0,-1 0 0,12 8 0,-13-11-659,0 0-1,-1-1 1,1 1-1,1-1 1,-1 0-1,0 0 1,0 0-1,0 0 0,1 0 1,5 0-1,-4-1-249,0 0 0,0 0 0,-1-1-1,1 0 1,0 0 0,-1 0-1,6-2 1,-1 0-126,0-1 0,-1-1 0,1 0 0,-1 0 0,0 0 0,13-12 0,-12 9-103,0 0 0,0 0 0,0-1 0,-1 0 0,-1-1 0,0 1 0,0-1 0,-1-1-1,0 1 1,0-1 0,-2 0 0,1-1 0,-1 1 0,-1-1 0,0 1 0,-1-1 0,2-16 0,-4 27-18,0 1 1,0-1 0,0 1-1,-1 0 1,1-1 0,0 1-1,0-1 1,0 1 0,0-1 0,-1 1-1,1 0 1,0-1 0,-1 1-1,1 0 1,0-1 0,0 1-1,-1 0 1,1-1 0,-1 1 0,1 0-1,0 0 1,-1-1 0,1 1-1,-1 0 1,1 0 0,0 0-1,-1-1 1,1 1 0,-1 0-1,1 0 1,-1 0 0,1 0 0,-1 0-1,1 0 1,-1 0 0,1 0-1,0 0 1,-1 0 0,1 1-1,-1-1 1,1 0 0,-1 0 0,1 0-1,-1 1 1,-23 11 1014,13 2-863,1 1 0,0-1 0,1 1 1,1 1-1,1 0 0,0 0 0,1 0 0,0 1 0,2 0 0,0 0 1,1 0-1,0 1 0,1-1 0,1 22 0,1-37-187,1 1-1,-1-1 1,0 0-1,0 0 1,1 0-1,-1 0 1,1 0-1,0 0 1,-1 0-1,1 0 1,0 0-1,0 0 1,1 0-1,-1 0 1,0-1-1,0 1 1,1 0-1,-1-1 1,1 1-1,2 1 1,1 0-123,-1-1 1,0 0 0,1 0 0,-1 0-1,1 0 1,-1-1 0,1 0-1,9 2 1,1-2-571,-1 0 0,0-1-1,1-1 1,-1 0 0,24-5 0,-21 1-975,-1-1 0,0 0 0,-1-1 1,23-13-1,5-9-4839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05.5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253 17 8104,'0'0'13255,"-20"-4"-11851,6 1-1142,8 1-174,1 0 0,-1 0 0,0 1 0,0 0 0,1 0 0,-1 1 0,0-1 0,0 1 1,0 1-1,0-1 0,0 1 0,1 0 0,-1 0 0,0 1 0,1-1 0,-1 1 0,1 1 0,-1-1 0,1 1 0,0 0 0,-5 3 0,10-6-88,-14 12 413,1 0 1,0 0-1,-14 20 0,25-30-400,0 1 1,0 0-1,-1 0 0,2 0 1,-1 0-1,0 1 0,1-1 1,-1 0-1,1 1 0,0-1 1,0 1-1,0-1 0,1 1 1,-1 0-1,1-1 0,0 1 1,0 0-1,0-1 0,0 1 1,1-1-1,0 1 0,-1 0 1,1-1-1,2 5 0,-1-6-71,0 1 0,1 0-1,-1-1 1,1 1 0,-1-1 0,1 0-1,0 0 1,0 0 0,0 0 0,0-1 0,0 1-1,0-1 1,0 1 0,1-1 0,-1 0-1,0 0 1,6 0 0,65 6-1592,-62-6 1476,15 0-312,-13-1 200,1 0 0,-1 1-1,-1 0 1,1 1 0,0 1 0,0 0-1,23 10 1,-36-12 277,1-1 1,-1 1-1,0 0 0,1 0 1,-1 0-1,0 0 0,0 1 0,1-1 1,-1 0-1,0 0 0,0 1 1,0-1-1,0 1 0,-1-1 1,1 1-1,0-1 0,-1 1 0,1-1 1,-1 1-1,1 0 0,-1-1 1,0 1-1,0 0 0,0-1 0,0 1 1,0 0-1,0-1 0,0 1 1,0 0-1,-1-1 0,1 1 0,0 0 1,-1-1-1,0 1 0,0 1 1,-2 3 201,0 0 0,0 0 1,0-1-1,-1 1 0,1-1 1,-1 0-1,-8 8 0,5-7 34,-10 11 336,0-1 1,-2-1 0,1-1 0,-2 0-1,-32 17 1,57-43-2854,9-6-115,2 0 0,25-22 0,-20 20-470,20-19-4385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05.9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233 0 3651,'0'0'12311,"-22"7"-9914,-71 24-758,84-26-1389,1-1 1,1 2 0,-1-1 0,1 1 0,0 0 0,0 0 0,0 1 0,1-1 0,0 2 0,0-1 0,1 1-1,0 0 1,1 0 0,-1 0 0,2 0 0,-5 12 0,7-18-263,0 0 0,0 0 1,-1 0-1,2 0 0,-1 1 1,0-1-1,0 0 0,1 1 0,-1-1 1,1 1-1,0-1 0,-1 0 0,1 1 1,0-1-1,1 1 0,-1-1 1,0 1-1,1-1 0,-1 0 0,1 1 1,0-1-1,0 0 0,0 0 0,0 1 1,0-1-1,0 0 0,1 0 1,-1 0-1,1 0 0,2 3 0,4-1-156,-1 0-1,1 0 0,0-1 0,0 0 0,0 0 0,0 0 0,12 1 0,-9-2 86,0 1-1,0 1 0,19 8 0,-27-10 111,1 0 0,-1 0-1,0 1 1,0-1 0,0 1 0,0 0 0,0 0 0,0 0-1,-1 0 1,1 1 0,-1-1 0,0 1 0,0-1 0,0 1-1,-1 0 1,1-1 0,-1 1 0,1 5 0,0 5 569,0-1 1,-1 1-1,-1 0 1,-1 14-1,0 22 87,4-50-1486,0-1 1,0 1 0,0-1 0,-1 0 0,1 1-1,0-1 1,-1-1 0,1 1 0,-1 0-1,3-2 1,44-46-10163,-22 18 4367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06.2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1 128,'0'0'24728,"0"130"-23351,2-83-640,8-6-481,2-7-192,1-10-64,-1-5-128,-1-6-1121,-3-6-1250,-2-3-928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06.6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 2755,'0'0'14595,"8"-3"-13447,-3 1-1290,0 1 0,1 0 1,-1-1-1,1 2 0,-1-1 1,1 1-1,-1 0 1,1 0-1,-1 0 0,1 1 1,-1 0-1,1 0 1,-1 0-1,0 1 0,1-1 1,-1 1-1,0 1 1,5 2-1,-1-1-426,15 7-916,0 0 0,-1 2 0,41 29 0,-57-37 1624,-1 1-1,0 1 0,0-1 1,0 1-1,-1 0 0,7 11 1,-8-11 441,-1 0 0,0 0 0,0 0 0,-1 1 0,0-1 0,0 1 0,-1-1 0,1 12 0,1 11 1454,2 1 0,16 55-1,10 9-1161,-31-93-877,0-1 0,0 1 0,1-1 0,-1 1 0,1-1 0,0 1 0,-1-1 0,1 0 0,0 1 0,0-1 0,0 0 0,0 0 0,0 1 0,0-1 0,0 0 0,0 0 0,0 0 0,1-1-1,-1 1 1,0 0 0,1 0 0,-1-1 0,0 1 0,3 0 0,-2-1 14,0 0-1,0 0 0,0-1 1,0 1-1,0-1 0,0 1 1,-1-1-1,1 0 0,0 0 1,-1 0-1,1 0 0,0 0 1,-1 0-1,1 0 0,-1 0 0,3-3 1,3-4 27,0-1-1,0 0 1,-1 0 0,0 0-1,8-17 1,-8 10-71,0-1 1,-1 1-1,-1-1 1,0 0-1,-1-1 1,-1 1-1,-1-1 1,-2-32-1,1 42 84,0 1-1,-1-1 1,0 0 0,-1 1-1,0-1 1,0 1 0,0-1-1,-1 1 1,0 0-1,-1 0 1,1 0 0,-1 0-1,-1 1 1,1 0 0,-1 0-1,0 0 1,0 0-1,-1 1 1,0 0 0,0 0-1,-12-7 1,16 10 56,-1 1 1,1-1-1,-1 1 1,0 0-1,0 0 0,0 0 1,0 1-1,0-1 0,1 1 1,-1-1-1,0 1 1,0 0-1,0 0 0,0 0 1,0 1-1,0-1 1,0 1-1,0-1 0,0 1 1,0 0-1,0 0 1,1 1-1,-1-1 0,0 0 1,1 1-1,-1 0 1,1-1-1,0 1 0,-1 0 1,1 0-1,0 1 1,0-1-1,0 0 0,0 1 1,1-1-1,-3 5 1,-1 2-298,1 1 0,0-1 0,0 0 0,1 1 1,1 0-1,0 0 0,0 0 0,0 0 0,1 15 1,1-23-131,0 0 0,0 0 0,0 0 0,0 0 0,0 0 0,1 0 0,-1 0 1,1 0-1,-1-1 0,1 1 0,0 0 0,0 0 0,0 0 0,0-1 0,0 1 1,0 0-1,0-1 0,0 1 0,1-1 0,-1 0 0,1 1 0,-1-1 0,1 0 1,-1 0-1,1 0 0,0 0 0,2 1 0,28 13-8236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06.9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20 14478,'0'0'8701,"-3"19"-8001,-5 31 455,-2 75 1,10-59-302,2-66-881,-1 0-1,1-1 0,-1 1 0,1 0 1,-1-1-1,1 1 0,-1-1 1,1 0-1,-1 1 0,0-1 1,1 0-1,-1 0 0,0 0 1,0 0-1,2-2 0,13-16-264,0-2-1,-2 0 1,18-34-1,-20 33-32,1 1-1,0 0 1,31-36-1,-41 54 386,0 1-1,-1-1 0,1 0 1,0 1-1,0 0 0,0 0 1,1 0-1,-1 0 0,0 0 1,1 1-1,-1 0 0,1-1 1,0 1-1,-1 1 0,1-1 1,0 0-1,-1 1 0,1 0 0,6 0 1,-8 0-53,1 1 0,-1 0 1,0 0-1,1 0 0,-1 0 1,0 0-1,0 0 0,0 1 1,0-1-1,0 1 0,0-1 1,0 1-1,0 0 0,0 0 1,-1-1-1,1 1 0,-1 0 1,0 1-1,1-1 0,-1 0 1,0 0-1,0 1 0,0-1 1,-1 0-1,1 1 0,-1-1 0,1 1 1,-1 4-1,2 42-5847,-7-20-2221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07.6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1 160,'0'0'10559,"-3"27"-7809,-17 332 2940,23 630-426,57-5-2445,-23-707-2415,-26-218-604,3 0-1,33 89 0,-45-175-13561,-12-21 5317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08.8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0 180 8360,'0'0'5317,"20"-13"-4223,-15 9-999,11-7 192,1 1 0,0 0 0,0 1 0,1 1 1,0 1-1,0 1 0,31-8 0,107-9 1442,174-5 0,162 20-1,-349 8-1693,1058-14 157,282 0-229,-753 27-1285,-606-9 1245,-119-4 64,1 0 1,-1 0-1,1 0 0,0 1 0,-1 0 0,1 0 1,-1 1-1,9 3 0,-12-3 9,1-1-1,-2 1 0,1 0 0,0 0 1,0-1-1,-1 1 0,1 0 1,-1 1-1,1-1 0,-1 0 1,0 0-1,0 1 0,0-1 0,0 1 1,0-1-1,-1 0 0,1 1 1,-1 0-1,1-1 0,-1 6 0,5 203 1380,0 1-561,16-73-565,7 0 0,50 152 0,29 135 1300,-60-145-808,43 215-367,-80-453-363,0-7 14,-2 1 0,-1 1 0,-2-1 0,-1 1 0,-3 56 0,-2-89-19,0 1 1,0-1-1,0 0 1,-1 0-1,1 1 1,-1-1-1,-1 0 1,1-1-1,-1 1 1,0 0 0,0-1-1,0 1 1,-7 6-1,3-4 7,-1-1 0,1 0-1,-1 0 1,0-1 0,-1 0 0,0 0-1,-9 3 1,-14 3 15,1-1 0,-2-2 0,-45 6-1,74-13-27,-390 35-107,-6-31-26,93-2 37,-566 48 25,-143 3 200,160-95 491,676 26 514,102 14-8813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09.1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61 1 15567,'0'0'0,"-60"35"-12941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01.0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245 13 3555,'0'0'11419,"0"0"-11216,1-1 0,-1 1-1,0-1 1,0 1 0,0 0-1,0-1 1,0 1 0,0-1-1,0 1 1,0-1 0,0 1 0,0 0-1,0-1 1,0 1 0,0-1-1,0 1 1,0 0 0,-1-1-1,1 1 1,0 0 0,0-1 0,0 1-1,-1-1 1,1 1 0,0 0-1,0-1 1,-1 1 0,1 0-1,0 0 1,-1-1 0,1 1-1,-1 0 1,-2 1-135,0 0-1,0 0 0,1 0 1,-1 1-1,0 0 0,0 0 1,1-1-1,0 1 0,-1 1 1,1-1-1,0 0 0,0 0 1,0 1-1,0 0 0,-3 5 1,-25 50 272,25-45-226,-28 67 234,4 2 0,4 1-1,3 2 1,4 0 0,3 0-1,5 2 1,0 94 0,10-181-347,-1 20 29,1-1 0,1 1 0,6 34 0,-6-48-34,1 0 0,0-1-1,0 1 1,0 0 0,1-1-1,0 0 1,0 1 0,0-1-1,1-1 1,0 1 0,0 0-1,0-1 1,0 0 0,1 0-1,-1 0 1,8 4 0,3 1-278,1-2 1,-1 1 0,1-2-1,0 0 1,1-1 0,-1-1 0,28 3-1,-16-3-1654,0-2 1,0-2-1,53-4 0,-24-9-3781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17.6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 1730,'0'0'8066,"1"-9"-1924,2-1-3785,46 4-2032,-1 3 0,96 4 0,-84 2-351,72-7 0,-124 3-189,11-1 761,-11 2-5676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1.0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17 7591,'0'0'9022,"-5"-3"-8120,1 1-645,3 0-164,0 1 0,-1 0-1,1 0 1,-1 0-1,1 0 1,-1 0 0,0 1-1,1-1 1,-1 0-1,0 1 1,1-1 0,-1 1-1,-2-1 1,4 29 926,4 79 262,20 109 0,-7-77-816,101 822 2044,-115-936-1529,-2-10-7119,0-39-921,-1-13 1118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1.7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25 202 4740,'0'0'10325,"-4"-5"-9097,2 4-1088,0-1 0,0 1 0,0-1 0,1 1 0,-1-1 1,0 0-1,1 1 0,0-1 0,-1 0 0,1 0 0,-2-4 0,5 5 25,0 0 0,0 0-1,0 0 1,1 0-1,-1 0 1,0 0 0,0 0-1,1 1 1,-1-1-1,0 1 1,1 0 0,2-1-1,-3 1 35,30-4 494,0 1 1,1 2 0,57 5-1,101 23 963,-11-1-668,541-16-123,-183-51-630,-151 8-166,-36 12-69,551-46-27,-2 7-293,-903 61-137,0 0 0,0 1 0,0-1 0,0 0-1,0 1 1,1 0 0,-1 0 0,0-1 0,1 1 0,-4 4-1,-9 5-1602,-40 23-4304,-21 10-2732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2.4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228 68 128,'0'0'9641,"3"-8"-7932,2 1-998,6-13 40,-8 0 2959,-3 19-3531,-1 0 0,1 0 0,-1 0 0,1 1 0,-1-1 0,1 0 0,-1 1 0,0-1 0,1 0 0,-1 1 0,0-1 0,0 1 0,0-1 0,1 1 0,-1 0 0,0-1 0,0 1 0,0 0 0,0-1 0,0 1 0,0 0 0,1 0 0,-1 0 0,0 0 0,0 0 0,0 0 0,-2 0 0,-34 0 565,31 0-216,1 1-449,0 0 1,0 0 0,0 0 0,0 1-1,1 0 1,-1 0 0,0 0 0,1 1-1,0-1 1,0 1 0,0 0 0,0 0-1,0 0 1,0 1 0,1-1-1,-1 1 1,1 0 0,0 0 0,0 0-1,-2 5 1,-6 10 184,1 0-1,0 0 0,-9 28 1,8-14-60,1 1 1,3 0 0,0 0-1,2 0 1,2 1-1,1-1 1,1 1 0,8 57-1,-5-81-202,1 0 0,0 0 0,1 0 0,1 0-1,0-1 1,0 1 0,1-1 0,0-1 0,0 1 0,1-1-1,1 0 1,-1-1 0,2 1 0,16 12 0,-15-13-25,0-1 0,1 0 0,0 0-1,0-1 1,1-1 0,0 0 0,0 0 0,0-1 0,0-1 0,1 0 0,0-1 0,25 2 0,-32-4-226,0-1-1,-1 1 1,1-1-1,0 0 1,-1 0-1,1-1 1,0 0-1,-1 0 1,0 0-1,1-1 1,-1 1-1,0-1 1,-1-1-1,1 1 1,0-1-1,-1 1 1,5-6-1,13-10-2177,11-5-4198,2 2-4949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2.8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22 7207,'0'0'11168,"-2"-6"-9545,-10-9-737,8 28-244,7 51 674,-2-61-1246,46 294 3447,-32-220-2806,-12-61-588,18 76 421,-19-85-562,1 1 0,-1-1 0,1 0 0,1 0 0,-1-1 0,1 1-1,0-1 1,1 0 0,8 10 0,-11-15-365,0 1 0,0-1 0,0 0 0,0 0 0,0 0 0,0 0 0,0 0 1,1 0-1,-1-1 0,0 1 0,5-1 0,45-1-11147,-47 0 10060,23-3-8016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3.3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174 0 9001,'0'0'13105,"-17"2"-12128,-54 7-283,67-7-614,0-1 0,0 1 0,1 0 0,-1 0-1,1 0 1,-1 1 0,1-1 0,0 1 0,0 0 0,0 0 0,0 0 0,1 0-1,-1 0 1,1 1 0,0-1 0,-3 7 0,-1 1 341,1 0 0,1 1 1,-5 19-1,8-25-358,-1 1 1,1-1-1,0 1 0,0-1 0,1 0 0,-1 1 1,2-1-1,-1 1 0,1-1 0,0 1 1,0-1-1,0 1 0,4 6 0,-4-10-72,1 0 0,0 0-1,1 0 1,-1 0 0,0 0-1,1-1 1,0 1 0,0-1-1,-1 1 1,1-1-1,1 0 1,-1 0 0,0-1-1,0 1 1,1-1 0,-1 1-1,1-1 1,-1 0 0,1 0-1,-1-1 1,1 1-1,0-1 1,-1 1 0,5-1-1,-5 0-16,1 0 0,-1 1-1,0-1 1,1 0 0,-1-1 0,0 1-1,1-1 1,-1 1 0,0-1-1,1 0 1,-1 0 0,0 0 0,0-1-1,0 1 1,0-1 0,0 0-1,5-3 1,-5 0 12,1 1 1,-1-1-1,0 0 0,-1 0 0,1 0 1,-1 0-1,0-1 0,0 1 0,0 0 0,0-7 1,3-6-18,-2-1 0,-1 0 0,0 0 0,-1-20 0,-1 38 399,1 16-234,-1-15-133,2 20 22,2-1 1,0 0-1,1 0 1,1 0-1,1 0 1,10 20-1,1-24-2455,7-11-4083,0-4-1007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3.8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185 41 6438,'0'0'9043,"-3"-6"-7751,1 3-1083,0 0 0,0 1-1,0 0 1,0-1-1,0 1 1,0 0 0,-1 0-1,1 0 1,0 1 0,-1-1-1,0 0 1,1 1 0,-1 0-1,0-1 1,0 1 0,0 0-1,0 1 1,0-1 0,0 0-1,0 1 1,0 0 0,0 0-1,0 0 1,0 0 0,0 0-1,0 0 1,0 1 0,0 0-1,0-1 1,0 1-1,0 0 1,0 0 0,0 1-1,-3 1 1,-1 1 84,-1 1 0,1-1 0,0 1-1,1 0 1,-1 1 0,1 0 0,0 0 0,1 0 0,-8 10-1,12-14-278,-1 0 0,1 0 0,0 0 0,0 0 0,0 0 0,0 0 0,0 0-1,0 1 1,1-1 0,-1 0 0,1 0 0,0 1 0,-1-1 0,1 0 0,0 1 0,0-1-1,1 0 1,-1 0 0,0 1 0,1-1 0,-1 0 0,1 0 0,0 1 0,0-1 0,0 0 0,0 0-1,0 0 1,0 0 0,1 0 0,-1 0 0,0-1 0,1 1 0,0 0 0,-1-1 0,1 1-1,0-1 1,0 0 0,3 2 0,12 7-191,1-1-1,32 13 1,-39-19 105,0 0 0,0 2-1,-1-1 1,0 1 0,0 1 0,0 0 0,0 0-1,-1 1 1,0 0 0,-1 1 0,13 13-1,-19-17 126,0 1 1,0-1-1,-1 1 0,1 0 0,-1 0 0,0-1 0,0 1 0,-1 0 0,1 0 0,-1 0 0,0 0 0,0 0 0,-1 0 0,0 0 0,1 0 0,-2 0 0,1-1 0,-1 1 0,1 0 0,-1-1 0,0 1 0,-1-1 1,1 0-1,-1 0 0,0 0 0,0 0 0,0 0 0,0 0 0,-1-1 0,0 0 0,-7 6 0,11-9-109,0 0 0,0 0-1,-1 0 1,1 0 0,0 0 0,0 0 0,-1 0-1,1 0 1,0 0 0,-1 0 0,1 0-1,0 0 1,-1 0 0,1 0 0,0 0 0,0 0-1,-1 0 1,1 0 0,0 0 0,0 0 0,-1 0-1,1-1 1,0 1 0,0 0 0,-1 0 0,1 0-1,0 0 1,0-1 0,-1 1 0,1 0 0,0 0-1,0-1 1,0 1 0,0 0 0,-1 0-1,1-1 1,0 1 0,0 0 0,0 0 0,0-1-1,0 1 1,0 0 0,0 0 0,0-1 0,0 1-1,0 0 1,0-1 0,0 1 0,0 0 0,0 0-1,0-1 1,0 1 0,0 0 0,0-1-1,0 1 1,1-23-2192,-1 19 1900,2-4-598,-1 0 0,1 0 1,0 0-1,1 0 0,0 0 1,0 1-1,0-1 0,1 1 0,1 0 1,-1 0-1,1 0 0,6-7 1,15-19-4858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4.1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1 192,'0'0'22133,"25"37"-20115,-21-2-673,0-1-544,-2-4-385,0-4-191,0-9-161,-2-6-64,2-7-321,3-4-1568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4.5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1 232 7976,'0'0'9331,"25"-1"-9246,4 0-113,140 2-675,-82 5-489,7 1 830,106-5 0,-193-3 386,0 0 0,0-1 1,0 0-1,0 0 1,-1 0-1,1-1 0,-1 0 1,1 0-1,-1-1 1,0 1-1,0-1 0,-1-1 1,1 1-1,-1-1 0,0 0 1,0 0-1,0-1 1,3-6-1,-4 7 104,0 0 0,-1-1 1,0 1-1,0-1 0,-1 0 0,1 0 0,-1 0 0,-1 0 1,1-1-1,-1 1 0,0 0 0,0-1 0,-1 1 0,0 0 1,0-1-1,0 1 0,-1-1 0,0 1 0,0 0 0,-4-11 1,4 15 33,1 0 1,-1 0-1,0 0 1,0 1-1,0-1 1,0 0-1,0 0 1,0 1-1,-1-1 1,1 0-1,0 1 1,-1-1 0,1 1-1,-1 0 1,0 0-1,1-1 1,-1 1-1,0 0 1,0 0-1,0 1 1,0-1-1,0 0 1,0 1-1,0-1 1,0 1-1,0-1 1,0 1 0,0 0-1,0 0 1,0 0-1,0 0 1,0 0-1,0 1 1,0-1-1,0 0 1,0 1-1,0 0 1,0-1-1,0 1 1,0 0 0,0 0-1,1 0 1,-1 0-1,0 1 1,1-1-1,-1 0 1,1 1-1,-1-1 1,1 1-1,0-1 1,-1 1-1,1 0 1,0 0-1,0-1 1,-1 4 0,-4 13 78,1 0 1,1 1 0,0 0-1,2 0 1,-1 26 0,6 97 797,-3-135-993,6 37 3,1-1 0,2 1 0,2-2-1,2 1 1,35 76 0,-32-81-1084,-13-29-1619,-6 4-6207,-13-6 2311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4.8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1 132 10122,'0'0'10799,"18"-18"-9742,66-55-272,-75 68-729,-1-1 0,1 2 0,0-1 0,1 1 0,-1 1 0,1 0 0,-1 0 0,1 1 0,0 0 0,0 0 0,0 1 0,0 1 0,0 0 0,0 0 0,18 3 0,-4-1-13,-19-2 23,1 1 0,-1 0-1,1 1 1,-1-1-1,0 1 1,0 0-1,1 1 1,-1-1-1,-1 1 1,1 0 0,0 0-1,-1 1 1,0-1-1,1 1 1,-1 0-1,-1 0 1,1 0-1,0 1 1,3 5 0,-2-2-299,0 1 1,-1-1 0,0 1-1,0-1 1,4 18 0,-2 20-5398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01.4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1 9769,'0'0'9230,"-6"22"-7964,-11 44-30,4 1 1,-8 94 0,19 104 1112,2-258-2330,0 1 0,0-1 0,1 0 0,0 1 0,0-1 0,1 0 0,0 1 0,0-1 0,1 0 0,0 0 0,0-1 0,1 1 0,-1-1 0,2 1 0,-1-1 0,0 0 0,1-1 0,0 1 0,1-1 0,-1 0 0,1 0 0,0-1 0,0 1 0,1-1 0,-1-1 0,1 1 0,0-1 0,-1 0 0,2-1 0,-1 0 0,12 3 0,-5-2-67,-1 0-1,1-1 0,0-1 1,1 0-1,-1 0 1,0-2-1,23-2 1,-29 1-144,1-1 1,-1 1-1,0-1 1,0 0-1,0-1 1,-1 0-1,1 0 1,-1-1-1,0 0 1,0 0-1,0-1 1,-1 0-1,9-9 1,-5 3-888,-1 0 0,0 0 0,0 0 0,7-17 0,-13 21-239,1 0 0,-1-1 0,0 1 0,2-18 0,-1-24-6812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5.1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18642,'0'0'3747,"56"13"-11210,-23 8-7303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5.4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210 0 5733,'0'0'14580,"-20"3"-12669,-62 14 656,77-16-2445,1 1-1,-1 0 0,1 1 0,-1-1 0,1 1 0,0 0 0,0 0 0,0 0 0,1 1 1,-1-1-1,1 1 0,0 0 0,0 0 0,0 0 0,0 0 0,1 0 0,0 1 0,0-1 0,-2 7 1,-3 4 333,2-7-373,1 1 0,0 0-1,0 0 1,1 1 0,1-1 0,-1 1 0,1-1 0,1 1 0,0 0-1,0 0 1,2 18 0,0-26-144,0 0 0,0 1-1,0-1 1,0 0 0,0 1 0,0-1-1,1 0 1,-1 0 0,1 0 0,-1 0-1,1 0 1,0 0 0,0-1 0,0 1-1,0-1 1,0 1 0,0-1 0,0 0-1,0 0 1,1 0 0,-1 0-1,0 0 1,1 0 0,-1 0 0,1-1-1,-1 1 1,5-1 0,11 3-1373,0-2 0,32 0 0,-37-1 474,9 0-1312,-1 0 1,1-2 0,0-1-1,-1 0 1,33-10 0,-6-5-3526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5.8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145 578 192,'0'0'15754,"1"-15"-12978,-1-42-347,0 56-2390,0 1 0,-1-1 1,1 1-1,0-1 0,-1 1 0,1-1 1,0 1-1,-1 0 0,1-1 1,-1 1-1,1 0 0,-1-1 0,1 1 1,-1 0-1,1-1 0,-1 1 1,1 0-1,-1 0 0,1 0 0,-1-1 1,1 1-1,-1 0 0,1 0 1,-1 0-1,0 0 0,1 0 0,-1 0 1,1 0-1,-1 0 0,1 0 1,-1 0-1,0 1 0,1-1 0,-1 0 1,1 0-1,-1 0 0,1 1 1,-1-1-1,1 0 0,-1 1 0,1-1 1,0 0-1,-1 1 0,1-1 1,-1 0-1,1 1 0,-1 0 0,-27 23 1040,27-23-984,-13 13 617,0 0 0,-20 29 0,30-37-582,0 0-1,1 0 0,-1 0 1,1 1-1,1-1 0,-1 1 1,1-1-1,0 1 0,0 0 1,1 0-1,-1 9 0,3-15-138,-1 0-1,0-1 0,0 1 0,1 0 0,-1 0 0,0-1 1,1 1-1,-1 0 0,1-1 0,-1 1 0,1 0 0,-1-1 1,1 1-1,-1-1 0,1 1 0,0-1 0,-1 1 0,1-1 1,0 1-1,-1-1 0,1 0 0,0 1 0,0-1 0,-1 0 1,1 0-1,0 1 0,0-1 0,0 0 0,-1 0 0,1 0 1,0 0-1,1 0 0,33-1-630,-30 1 505,1-2-1,0 1 1,0-1 0,0 0 0,0 0 0,0 0-1,0-1 1,0 0 0,-1 0 0,0-1-1,1 0 1,-1 0 0,-1 0 0,1 0 0,0-1-1,-1 1 1,0-1 0,0 0 0,5-10-1,23-23-113,-31 37 306,-1 0 1,1 0-1,0 0 0,0 0 0,0 1 1,0-1-1,-1 0 0,1 1 1,0-1-1,0 0 0,1 1 0,-1 0 1,0-1-1,0 1 0,0-1 1,0 1-1,0 0 0,0 0 0,1 0 1,-1 0-1,0 0 0,0 0 1,0 0-1,0 0 0,0 0 0,1 0 1,-1 1-1,0-1 0,0 0 1,0 1-1,0-1 0,0 1 0,0-1 1,0 1-1,0 0 0,0-1 1,0 1-1,0 0 0,0 0 0,-1-1 1,1 1-1,0 0 0,0 0 0,-1 0 1,1 0-1,-1 0 0,2 2 1,3 7 195,0 0-1,0 0 1,-1 1 0,3 11 0,-1-5-130,-5-12-169,1-1 1,0 1-1,0-1 0,1 0 0,-1 1 0,1-1 1,0 0-1,0-1 0,0 1 0,1 0 0,-1-1 1,1 0-1,0 0 0,0 0 0,0 0 0,5 2 0,-4-3-256,-1-1-1,1 0 0,-1 0 0,1-1 0,0 1 0,-1-1 1,1 0-1,0 0 0,-1-1 0,1 1 0,0-1 0,-1 0 1,1 0-1,-1-1 0,1 1 0,-1-1 0,8-4 0,32-23-5868,2-10-3972</inkml:trace>
  <inkml:trace contextRef="#ctx0" brushRef="#br0" timeOffset="1">556 0 6502,'0'0'20211,"-7"129"-19346,24-49 384,4 2-416,-1 2-417,5-4-191,-2-9-193,-2-8-64,-1-12-161,-1-12-928,-4-13-704,-9-11-1538,-4-8-2723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6.6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0 278 9417,'0'0'5974,"22"-15"-4960,71-45-742,-83 54-155,1 1 0,-1 1-1,1 0 1,0 0 0,1 1 0,-1 1-1,0 0 1,1 0 0,0 1 0,-1 0 0,1 1-1,-1 1 1,13 1 0,2 0 650,-21-2-580,1 1-1,0-1 1,-1 1 0,1 0-1,-1 1 1,1 0-1,-1 0 1,0 0-1,0 0 1,0 1-1,0 0 1,0 0-1,0 0 1,-1 0-1,1 1 1,-1 0-1,0 0 1,0 0-1,-1 0 1,1 1 0,-1-1-1,0 1 1,0 0-1,0 0 1,-1 0-1,0 1 1,0-1-1,0 0 1,-1 1-1,1-1 1,-1 1-1,-1 0 1,1 9-1,-1-14-168,0 0 0,0 0 0,0-1 1,0 1-1,0 0 0,0-1 0,-1 1 0,1 0 0,0 0 0,0-1 0,-1 1 0,1 0 0,-1-1 0,1 1 0,0-1 0,-1 1 0,1 0 0,-1-1 0,0 1 0,1-1 0,-1 1 0,1-1 0,-1 0 0,0 1 0,1-1 0,-1 0 0,0 1 0,1-1 1,-2 1-1,-29-1-169,25 0 85,1-1 1,0 0-1,0-1 0,0 0 0,0 1 1,0-1-1,0-1 0,0 1 0,-6-5 0,1-5-229,1-1 0,0 0-1,1 0 1,0-1 0,1 0-1,1 0 1,0-1-1,1 0 1,1 0 0,0 0-1,1 0 1,0-1-1,1 1 1,1-27 0,1 40 65,-1 0 0,1 0 0,0-1 1,0 1-1,1 0 0,-1 0 0,0 0 0,1 0 1,-1-1-1,1 1 0,0 0 0,-1 0 1,1 0-1,0 0 0,0 0 0,1 1 0,-1-1 1,0 0-1,1 0 0,-1 1 0,1-1 1,-1 1-1,1-1 0,0 1 0,-1 0 0,5-3 1,1 2-726,-1 1 0,1-1 1,0 1-1,0 1 1,0-1-1,0 1 0,8 1 1,-1-1-110,6 2 649,-1 0 0,0 2 0,0 0 0,0 2 0,0 0 0,27 13 0,21 6 501,-49-20-35,-9-2 944,-1 0 0,1 0 1,0 0-1,-1 1 0,10 6 1,-16-9-627,0 1 1,1 0-1,-1 0 1,0 0-1,-1 0 1,1 0-1,0 0 1,0 1-1,-1-1 1,0 1-1,1-1 1,-1 1-1,0-1 1,0 1 0,0 0-1,-1-1 1,1 1-1,-1 0 1,1 0-1,-1-1 1,0 5-1,-12 134 5226,12-141-5622,0 1 0,0-1 1,1 0-1,-1 1 0,0-1 0,1 1 1,-1-1-1,1 1 0,-1-1 0,0 0 1,1 1-1,-1-1 0,1 0 0,-1 0 1,1 1-1,-1-1 0,1 0 0,0 0 1,-1 0-1,1 0 0,-1 1 0,1-1 0,-1 0 1,1 0-1,-1 0 0,1 0 0,0 0 1,-1 0-1,1-1 0,-1 1 0,1 0 1,-1 0-1,1 0 0,-1 0 0,1-1 1,-1 1-1,1 0 0,-1 0 0,1-1 1,-1 1-1,1 0 0,-1-1 0,0 1 1,1-1-1,26-15-1075,-20 6 512,1 0 1,-1 0 0,-1-1 0,10-21-1,-12 23 670,0 0 0,1 0 0,0 0 0,0 1 0,1 0 0,0 0 0,13-13 0,-19 20 41,1 1-1,-1 0 0,0 0 0,1-1 0,-1 1 0,0 0 0,0 0 0,1 0 0,-1-1 0,0 1 0,1 0 1,-1 0-1,0 0 0,1 0 0,-1 0 0,1 0 0,-1 0 0,0 0 0,1 0 0,-1 0 0,0 0 0,1 0 1,-1 0-1,0 0 0,1 0 0,-1 0 0,1 0 0,-1 0 0,0 0 0,1 0 0,-1 1 0,0-1 0,1 0 0,-1 0 1,0 0-1,1 1 0,6 16 1942,-2 36-1358,-4-35-205,-1-16-570,0 0-1,0 0 1,0 0 0,1 0-1,-1 0 1,1 0-1,-1 0 1,1 0 0,0 0-1,0 0 1,0 0-1,0 0 1,0-1 0,0 1-1,0 0 1,0-1-1,1 1 1,-1-1 0,1 1-1,-1-1 1,1 0 0,0 1-1,-1-1 1,1 0-1,0 0 1,0 0 0,0-1-1,0 1 1,0 0-1,0-1 1,0 1 0,0-1-1,0 1 1,0-1-1,0 0 1,0 0 0,0 0-1,0 0 1,0-1-1,1 1 1,-1 0 0,0-1-1,0 0 1,3-1 0,7-2-818,-1-1-1,1 0 1,-1-1 0,0 0 0,18-14 0,7-11-1293,-30 24 2197,1 1 0,0-1 0,1 1 0,-1 0-1,1 1 1,0 0 0,1 0 0,-1 1 0,12-4-1,-15 18 8006,-3 21-6922,-2-24-169,1 10-362,1-1 0,0 1-1,10 31 1,-12-45-537,1 0 0,0 0 0,0 0 0,0-1 0,0 1 0,0 0 0,1 0 0,0-1 0,-1 1 0,1-1 0,0 0 0,0 1 0,0-1 0,0 0 0,0 0 1,1 0-1,-1-1 0,1 1 0,-1 0 0,1-1 0,0 0 0,-1 1 0,1-1 0,0 0 0,0-1 0,0 1 0,0 0 0,0-1 0,0 0 0,3 1 0,-2-3-257,-1 0 0,0 1 0,0-1 0,1 0 0,-1-1 0,0 1 0,-1-1 0,1 1 0,0-1 0,-1 0 0,0 0 0,1 0 0,-1 0 0,0 0 0,1-5 0,17-18-2659,-13 20 1395,0-1 1,0 1-1,1 1 1,15-10-1,9 0-5294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6.9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16976,'0'0'5723,"3"17"-4271,2 7-980,2-1 0,0 1 0,1-1 0,21 40-1,16 19 477,65 162 0,-94-197-686,-2 0-1,-2 1 1,-2 0-1,-3 1 1,3 66-1,-8-71-329,0 77 52,-3-111-239,0-1 0,0 1 1,-1 0-1,0-1 0,0 0 0,-1 1 1,-1-1-1,1 0 0,-9 13 0,-2-11-2619,-6-9-4418,20-2 7262,-19 0-8020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27.6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96 143 5990,'0'0'10233,"-19"-5"-9048,-58-17 70,95 27 5510,19 7-6456,48 8 0,-9-12-231,0-3 0,0-4 0,116-12 0,225-52-171,34-4-1647,-437 66 1707,17-3-303,-30 4 369,-1 0 0,1-1 0,0 1 0,0-1 0,-1 1 0,1 0 0,0-1-1,-1 1 1,1-1 0,0 1 0,-1-1 0,1 0 0,-1 1 0,1-1 0,-1 1 0,1-1 0,-1 0 0,0 0 0,1 1 0,-1-1-1,0 0 1,1 0 0,-1 1 0,0-1 0,0 0 0,0 0 0,0 0 0,0 1 0,0-2 0,-2 0-1252,-3 8-234,-3 9-1048,-4 13-2384,-4 8-2770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4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6 122 1890,'-6'-7'20950,"7"7"-20803,55-42 138,-40 29-251,1 0 1,1 1-1,33-17 0,-44 24-1291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4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17 108 3940,'0'0'10052,"-4"2"-8595,-8 7-300,20-11 492,29-20 467,50-45-8986,-56 39-33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4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11018,'0'0'5798,"66"-41"-5446,-29 20-224,-4 5-128,1 4 0,-10 9-1345,-7-1-2979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4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8232,'0'0'9257,"21"11"-8553,6-33 129,6-10-545,2-5-31,2-1-257,1 7-897,-13-1-3139,-7 6-7047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01.7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1 128 11179,'0'0'5381,"132"-84"-5317,-78 65-64,-4 4-64,-7 8-1057,-12 5-2435,-14 2-1537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50.6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1472 386 4036,'0'0'5135,"-18"0"-4473,1-1-703,-32-1 2504,1 3 1,-1 1-1,-87 17 0,98-6-2094,0 2-1,0 1 0,2 2 1,0 2-1,1 1 0,1 2 1,-60 52-1,-192 218 1023,285-293-1389,-54 66 136,3 1-1,3 3 0,4 2 0,2 2 1,3 2-1,4 2 0,-37 116 0,41-88-104,5 2-1,4 1 0,5 1 1,5 1-1,2 139 0,11-233-29,-1 34 19,2 0 0,3 0 0,11 57 0,35 81 1,7-2-1,9-3 1,113 221 0,-138-326 6,3-2 0,93 122 1,139 115 74,-209-244-82,193 184 109,-221-221-104,1-2 0,2-2 0,1-1 0,1-3 0,55 23 0,-7-10-30,2-5 0,1-4 0,2-3 0,0-5 0,2-5 0,166 7 0,-146-26-5,-1-6 0,0-4 0,147-37 0,252-76-107,-409 92-14,-1-5 0,170-87 0,-125 42-34,246-178 1,-337 214 84,-2-2 1,-2-4 0,-3-1 0,-2-3 0,-3-2 0,56-89 0,-62 73 26,61-146 0,7-91 46,-84 212 34,-5-2-1,17-184 1,-21 126 8,-4 23 8,-5-180 1,-14 261 77,-3 1 0,-2 0 0,-3 0 0,-30-83 1,19 62-41,4 16 42,-2 0 0,-4 2 0,-2 2 1,-2 0-1,-3 2 0,-2 1 0,-2 2 0,-47-50 0,-12-9 292,-218-236 266,268 299-626,-2 2-1,-2 3 1,-2 2-1,-110-66 1,120 84-60,-200-100 127,186 98-75,-2 3-1,-85-22 1,21 16-50,-1 5-1,-1 6 1,-180-3 0,171 21-18,-175 22 0,-152 71-420,439-90 371,-51 13-284,1 3-1,-107 45 1,-94 41-793,101-43 294,150-52-1207,7 1-3358,-1-1-1417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04.5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3 128,'0'0'1815,"-6"-2"-3080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16.3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253 0 993,'0'0'4885,"-34"2"2845,5-2-6320,14-1-945,1 0 0,-1 2 0,0 0 0,1 0 0,-1 2 0,-18 4 0,29-5-438,1 0 1,-1 0-1,0 0 1,1 0-1,-1 0 1,1 1-1,-1 0 1,1 0-1,0 0 1,0 0-1,1 0 1,-1 0-1,0 1 1,1-1-1,0 1 1,0 0-1,0 0 1,1-1-1,-1 1 1,1 1-1,0-1 1,0 0-1,0 0 1,0 0-1,1 0 1,0 8-1,-1-5-39,1 1-1,0-1 1,0 0-1,1 1 1,0-1-1,1 0 1,-1 1-1,1-1 0,0 0 1,1 0-1,0 0 1,4 6-1,1-1-14,0 0 0,2-1 0,-1 0 0,1-1 0,14 12 0,2-1 2,20 21 17,-44-39 20,1 0 1,-1 0-1,0 0 0,0 0 0,-1 0 0,1 1 0,-1-1 0,1 0 0,-1 1 1,0-1-1,0 1 0,-1 0 0,1-1 0,-1 6 0,0-5 30,0 0-1,-1 0 0,1 0 1,-1-1-1,0 1 0,0 0 1,-1 0-1,1-1 0,-1 1 1,0-1-1,0 1 0,0-1 1,0 0-1,0 0 0,-1 0 1,0 0-1,1 0 0,-1 0 1,0-1-1,0 0 1,-1 1-1,1-1 0,0 0 1,-7 2-1,0 1-6,0-2 0,0 1 1,-1-1-1,1-1 0,-1 0 0,1 0 0,-1-1 1,-12 0-1,21-1-154,1 0 0,0 0 1,0-1-1,-1 1 0,1 0 0,0-1 1,0 1-1,0-1 0,0 1 0,-1-1 1,1 1-1,0-1 0,0 0 0,0 0 1,0 1-1,1-1 0,-1 0 0,0 0 1,0 0-1,0 0 0,1 0 1,-1 0-1,0 0 0,1 0 0,-1-1 1,1 1-1,-1 0 0,1 0 0,0 0 1,0-1-1,-1 1 0,1 0 0,0 0 1,0-1-1,0 1 0,0-2 0,0-2-731,1-1 0,-1 1 0,1-1 0,0 1 0,0-1-1,0 1 1,5-10 0,22-28-6031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16.9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327 32 5381,'0'0'7687,"-12"-6"-6074,-39-16-466,47 21-1065,0 0-1,1 1 1,-1-1-1,1 1 1,-1 0-1,0 0 1,1 0-1,-1 0 1,0 1-1,1 0 1,-1 0-1,1 0 1,-1 0-1,1 0 1,0 0 0,-1 1-1,1 0 1,0 0-1,-4 3 1,-6 4 85,1 1 1,1 0 0,-12 14-1,12-12 20,-5 4 146,0 2 0,1 0 1,-23 38-1,33-47-257,0 0 0,0 1 1,1 0-1,1 0 0,0 0 0,0 0 0,1 0 1,0 0-1,0 1 0,2-1 0,-1 12 0,1-21-79,0 0 0,1 0 0,-1 1-1,0-1 1,1 0 0,-1 0-1,1 0 1,-1 1 0,1-1-1,-1 0 1,1 0 0,0 0 0,0 0-1,-1 0 1,1 0 0,0 0-1,0 0 1,0-1 0,0 1-1,0 0 1,0 0 0,2 0 0,35 9-61,-28-9 76,-1-1-1,1 0 1,0 0 0,0-1-1,16-4 1,-16 2-14,-1-2 0,-1 1 0,1-1 0,0-1 0,-1 1 0,0-1 0,-1-1 0,1 1 0,-1-1 1,-1-1-1,1 1 0,5-10 0,-3 5-6,-1 0-1,-1 0 1,0-1 0,0 0 0,-2-1 0,1 1-1,5-25 1,-7-16 131,-4 53-59,1 3 80,38 345 361,-14-96-439,-23-239-57,-1 3 62,1-1 1,0 1-1,2-1 1,-1 0 0,7 14-1,-10-27-69,0-1 0,0 0 0,1 1 1,-1-1-1,0 0 0,0 0 0,1 1 0,-1-1 0,0 0 0,0 0 0,1 1 0,-1-1 0,0 0 0,1 0 0,-1 0 0,0 1 1,1-1-1,-1 0 0,0 0 0,1 0 0,-1 0 0,1 0 0,-1 0 0,0 0 0,1 0 0,-1 0 0,0 0 0,1 0 1,-1 0-1,1 0 0,-1 0 0,0 0 0,1 0 0,-1 0 0,0-1 0,1 1 0,-1 0 0,0 0 0,1 0 0,-1-1 0,0 1 1,0 0-1,1 0 0,-1-1 0,0 1 0,0 0 0,1 0 0,-1-1 0,0 1 0,0 0 0,0-1 0,1 1 0,-1 0 0,0-1 1,0 0-1,12-17 159,7-26-266,-1-1-1,23-89 1,-6-23-3447,14-53-9060,-38 173 8064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17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0 2626,'0'0'10656,"-4"2"-9738,2 0-842,0 0 0,1 1 0,-1-1 0,0 0 0,1 1 0,-1-1-1,1 1 1,0-1 0,0 1 0,0 0 0,0-1 0,0 1 0,1 0 0,-1 0 0,1 0 0,-1-1-1,1 1 1,0 0 0,1 0 0,-1 0 0,0 0 0,1-1 0,-1 1 0,1 0 0,1 3 0,4 18 542,16 43 0,-18-58-545,-1-1 22,3 10 95,1 0 0,2 0 0,15 26 0,-23-41-177,1-1 1,-1 1 0,1-1-1,0 1 1,-1-1 0,1 1-1,1-1 1,-1 0 0,0 0-1,0 0 1,1 0 0,-1 0-1,1-1 1,0 1 0,-1-1-1,1 0 1,0 0 0,0 0-1,0 0 1,0 0 0,0 0-1,0-1 1,0 1 0,0-1-1,0 0 1,0 0 0,0 0-1,0-1 1,0 1 0,0-1-1,4 0 1,-5-1 36,0 0-1,0 0 1,0 0-1,0 0 1,0 0-1,-1 0 1,1 0-1,-1 0 1,1-1-1,-1 1 1,0-1-1,0 1 1,0-1-1,0 1 1,0-1-1,-1 0 1,1-4-1,7-50 290,-8 56-336,0-42 75,-1 31-220,1 0 1,1-1-1,0 1 1,0 0 0,4-15-1,-4 24-131,0 1 0,0-1 0,1 0 0,-1 1 0,0-1-1,1 1 1,-1-1 0,1 1 0,0 0 0,0 0 0,0 0 0,0 0 0,0 0-1,0 0 1,1 0 0,-1 1 0,1-1 0,-1 1 0,1 0 0,-1-1 0,1 1-1,0 0 1,0 1 0,-1-1 0,1 0 0,0 1 0,3 0 0,25-1-2802,2 1-1468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17.6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141 1 224,'0'0'13650,"-16"3"-12358,4-1-1045,8-2-190,0 0 0,0 1 0,0-1 0,0 1 0,0 0 0,0 0 0,0 1 0,0-1 0,1 1 0,-1-1 0,0 1 0,1 0-1,0 1 1,-1-1 0,1 1 0,0-1 0,0 1 0,0 0 0,1 0 0,-1 0 0,1 0 0,-1 1 0,1-1 0,-2 6 0,-3 14 271,1 1-1,1 0 1,1 0-1,1 1 0,0 39 1,4-63-333,-1 0 0,0-1 0,0 1 1,0-1-1,1 1 0,-1 0 0,0-1 0,1 1 1,-1-1-1,1 1 0,-1-1 0,0 1 0,1-1 1,-1 1-1,1-1 0,0 1 0,-1-1 0,1 0 1,-1 1-1,1-1 0,-1 0 0,1 0 0,0 1 0,-1-1 1,1 0-1,0 0 0,-1 0 0,1 0 0,0 0 1,-1 0-1,1 0 0,0 0 0,-1 0 0,2 0 1,-1 0-4,1 0 0,0 0 0,-1 0 0,1-1 0,-1 1 0,1 0 0,0-1 0,-1 1 0,1-1 0,-1 1 0,1-1 0,-1 0 0,1 0 0,1-1 0,1-3-1,0-2 1,0 1-1,-1 0 1,1-1-1,-1 1 1,-1-1-1,1 0 1,-1 0-1,2-10 1,8-69-671,-12 8 652,0 78 108,1 28 116,-1-24-220,1-1-1,-1 1 1,1 0-1,0-1 1,0 1 0,0-1-1,0 1 1,0-1-1,1 0 1,0 1-1,0-1 1,0 0 0,0 0-1,0 0 1,0 0-1,1-1 1,-1 1 0,1-1-1,0 1 1,0-1-1,5 3 1,19 5-3091,4-7-3368,-8-3 994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18.2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2 120 5413,'0'0'6566,"-1"8"-5904,0-2-567,1 0 1,0 0-1,1 0 0,0 1 0,0-1 0,0 0 1,0 0-1,1 0 0,0 0 0,1-1 0,2 8 1,-3-10-46,0 1 1,0-1-1,0 0 1,0 0 0,1 0-1,-1 0 1,1 0-1,0-1 1,-1 1 0,1-1-1,1 1 1,-1-1-1,0 0 1,0 0 0,1-1-1,-1 1 1,1-1-1,0 1 1,-1-1 0,1 0-1,0-1 1,5 2-1,-3-3-14,0 0 0,0 0 0,0 0 0,-1 0 0,1-1 0,0 0 0,-1-1 0,1 1 0,-1-1 0,0 0 0,1 0 0,-2 0 0,1-1 0,0 0 0,-1 0 0,1 0 0,-1 0 0,0-1 0,-1 0 0,5-7 0,7-9-23,-2-1-1,-1 0 1,15-36 0,-25 52 43,0 0 1,0-1 0,0 1-1,-1 0 1,0-1 0,0 1 0,-1-14-1,0 20 53,-1 0-1,0-1 1,1 1-1,-1 0 1,0-1-1,1 1 1,-1 0-1,0 0 1,0-1-1,1 1 1,-1 0-1,0 0 1,0 0-1,1 0 1,-1 0-1,0 0 1,0 0-1,1 1 1,-1-1-1,0 0 0,0 0 1,1 0-1,-1 1 1,0-1-1,1 0 1,-1 1-1,0 0 1,-2 3-56,0 1-1,1-1 1,0 1 0,0 0 0,0 0 0,1 0-1,-1 0 1,1 0 0,0 0 0,1 0-1,-1 1 1,1 5 0,3 70-29,-2-72 3,-1-4-17,1 0 1,0 0 0,0 0 0,0 0-1,0 0 1,1 0 0,0 0-1,0 0 1,0-1 0,1 1 0,-1-1-1,1 1 1,0-1 0,0 0 0,1 0-1,6 6 1,-4-6-128,1 1-1,-1-1 1,1-1 0,0 1-1,0-1 1,0 0 0,0-1-1,0 1 1,1-2 0,10 3 0,-2-3-595,0 0 0,0 0 0,0-1 1,0-2-1,-1 1 0,1-2 1,0 0-1,-1 0 0,0-2 1,21-8-1,-16 4-509,-1 0-1,-1-2 1,0 0-1,25-21 5743,-47 33-3634,-5 5-3309,2 3-2495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18.8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0,'15'142'5221,"1"20"-1281,-1 23-577,-11 12-544,-4-3-770,0-17-607,2-33-449,8-36-545,7-35-448,6-31 0,0-21-320,-1-21-1218,-3-4-1633,0-31-1569,-5-17-1314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19.5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0 423 3171,'0'0'7527,"30"-7"-6780,455-91 3049,718-95-3364,-835 135-410,-185 29-6,299-8 0,-481 37 39,1 0 0,-1 0 0,1 0 1,-1 0-1,1 0 0,-1 0 0,0 0 0,1 0 0,-1 1 1,1-1-1,-1 1 0,0-1 0,1 1 0,-1-1 0,0 1 0,1 0 1,-1 0-1,0 0 0,0-1 0,0 1 0,0 0 0,0 0 1,0 1-1,0-1 0,0 0 0,0 0 0,0 2 0,0 1 352,0 0 0,0 1 0,0-1-1,-1 0 1,0 1 0,0-1 0,-1 7-1,0 10-400,0 35 128,2-1-1,3 1 1,2-1-1,3 0 1,2 0-1,31 91 1,90 131-139,-93-207 22,-3 1 0,-4 3 0,39 126 1,-65-176-6,-1 1 1,-2 0-1,0-1 0,-1 51 1,-3-64 3,0 0 1,-1-1-1,0 1 1,0 0 0,-1-1-1,-1 0 1,0 0-1,0 0 1,-1 0-1,0 0 1,-1-1-1,0 0 1,-12 14-1,-6 0 130,0-1 0,-1-1 0,0-2 1,-2-1-1,-44 24 0,-153 59 488,37-34-381,-3-7 0,-3-9 0,-1-8 0,-314 28 0,55-43-354,451-28-20,0 0-1,-1 0 1,1 0 0,-1 0 0,1-1-1,0 1 1,-1-1 0,1 0 0,0 1-1,0-1 1,-1 0 0,1 0 0,0-1-1,0 1 1,0 0 0,0-1 0,0 1-1,1-1 1,-1 1 0,0-1 0,1 0-1,-1 0 1,1 0 0,0 0 0,-1 0-1,1 0 1,-1-3 0,-1-3-1044,1 0-1,0-1 1,1 1 0,0 0-1,0 0 1,1-15 0,0-29-8674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0.1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42 1569,'0'0'10170,"-2"-8"-7768,-6-26-256,7 51 2608,-2 16-4580,5 11 347,1-1 0,3 1 0,1-1 1,22 69-1,73 169 729,-36-112-713,-63-159-788,21 45-698,-5-34-3151,-17-19 3365,-1-1 0,1-1 0,0 1-1,-1 0 1,1 0 0,0 0 0,0-1 0,-1 1 0,1-1 0,0 0 0,0 1 0,3-1 0,14 0-6622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02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0 224 3011,'0'0'14702,"141"-73"-14094,-81 51-319,6-4-225,5 0-64,-5 3-64,0 5-673,-4 3-1505,-12 5-2787,-2-1-2786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0.6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136 1 4548,'0'0'11168,"-16"10"-9593,9-6-1421,0 0-23,1 0 0,-1 0 0,1 1 0,-1-1 0,1 1 0,0 1 0,1-1 0,0 1 0,-1 0 0,2 1 0,-1-1 0,1 1 0,0 0 0,0 0 0,1 0 0,-4 12 0,2-1 177,0 1 1,1 1-1,1-1 1,1 0-1,1 1 1,0-1-1,1 1 0,4 20 1,-3-37-303,0 1 0,1-1 0,-1 0 0,1 0-1,0 0 1,-1 0 0,1 0 0,1-1 0,-1 1 0,0-1 0,1 1 0,-1-1 0,1 0-1,0 0 1,0 0 0,-1 0 0,1 0 0,1-1 0,-1 1 0,0-1 0,0 0 0,0 0 0,1 0-1,4 0 1,-5 0-30,1 0 0,0-1 0,-1 0 0,1 1 0,0-1 0,0-1 0,-1 1 0,1 0 0,0-1 0,-1 0 0,1 0 0,-1 0 0,1 0 0,-1-1 0,1 1 0,-1-1 0,0 0-1,0 0 1,0 0 0,0-1 0,0 1 0,3-4 0,0-2-33,-1 0 1,0 0-1,-1-1 0,0 0 0,0 0 0,-1 0 0,0 0 0,0-1 1,-1 1-1,2-18 0,-2-9-192,-3-55 1,1 81 244,-14-51 159,14 60 26,0 11 358,1 8-482,2 1 0,0-1-1,1 1 1,1-1 0,1-1-1,1 1 1,0-1 0,1 0-1,1 0 1,0-1 0,1 0-1,19 22 1,-26-35-275,-1-1 1,0 1-1,1-1 0,0 0 1,0 0-1,-1 0 1,1 0-1,0 0 0,1-1 1,-1 1-1,6 1 0,-8-3-156,1 0-1,-1 0 0,1 0 0,-1 0 1,1 0-1,-1 0 0,1 0 0,-1 0 1,1 0-1,-1-1 0,1 1 0,-1-1 1,1 1-1,-1-1 0,0 0 0,1 1 1,-1-1-1,0 0 0,0 0 0,1 0 1,-1 0-1,0 0 0,0 0 0,0 0 1,0 0-1,0-1 0,0 1 0,1-3 1,12-27-8034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1.3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8520,'0'0'6465,"6"21"-5093,122 389 4345,-122-381-5431,-5-22-229,0 1 0,0-1 1,1 0-1,1 1 1,-1-1-1,1 0 0,0-1 1,0 1-1,6 7 1,-7-16-133,0 0 1,0 0 0,1 0-1,-1 0 1,0 0 0,-1 0-1,1-1 1,0 1-1,-1 0 1,3-5 0,-4 6 43,3-5-47,1 1 0,-1-1 0,1 0 0,0 1 1,0 0-1,1 0 0,-1 0 0,1 1 0,0-1 0,0 1 1,1 1-1,-1-1 0,1 1 0,0-1 0,0 2 0,0-1 0,0 1 1,0 0-1,1 0 0,-1 0 0,1 1 0,-1 0 0,11 0 0,-16 1 63,0 0 0,0 0-1,0 0 1,0 1 0,0-1-1,0 0 1,0 1 0,0-1-1,0 0 1,-1 1 0,1-1-1,0 1 1,0 0 0,0-1-1,0 1 1,-1 0-1,1-1 1,0 1 0,-1 0-1,1 0 1,0-1 0,-1 1-1,1 0 1,0 2 0,7 31 28,-8-23 154,0-1 0,0 1 0,-1 0 0,-3 16 0,-3-10 300,0-1-1,0 0 1,-1-1 0,-1 1 0,-1-2-1,-20 26 1,10-14 398,63-98-7154,-31 60 5789,1 0 0,0 0 0,1 1-1,0 1 1,16-10 0,-17 13 816,0-1 1,-1-1-1,0 0 1,0-1-1,-1 0 1,-1-1-1,15-18 0,-21 23-193,0 0-1,-1 0 1,0-1-1,0 1 0,0-1 1,-1 0-1,0 1 0,0-1 1,-1 0-1,1 0 1,-2-1-1,1-10 0,-1 18-65,0 0 0,-1 0-1,1-1 1,0 1-1,0 0 1,0 0 0,-1 0-1,1 0 1,0 0 0,0 0-1,-1 0 1,1 0 0,0-1-1,0 1 1,0 0-1,-1 0 1,1 0 0,0 0-1,0 0 1,-1 0 0,1 0-1,0 1 1,0-1 0,-1 0-1,1 0 1,0 0 0,0 0-1,-1 0 1,1 0-1,0 0 1,0 0 0,0 1-1,-1-1 1,1 0 0,0 0-1,0 0 1,0 0 0,-1 1-1,1-1 1,0 0-1,0 0 1,0 0 0,0 1-1,0-1 1,0 0 0,-1 1-1,-9 10 90,6 1-71,2-1 0,-1 1-1,2 0 1,-1 0 0,2 0-1,1 24 1,-1-11 102,0-22-180,0-1 0,1 1 1,-1 0-1,1 0 1,0-1-1,0 1 1,0 0-1,0-1 1,0 1-1,0-1 0,1 0 1,-1 1-1,1-1 1,-1 0-1,1 0 1,0 0-1,0 0 0,0 0 1,0 0-1,1 0 1,-1-1-1,0 1 1,1-1-1,-1 0 1,1 1-1,-1-1 0,5 1 1,-3-1-305,0 0-1,0 0 1,1 0 0,-1-1-1,0 1 1,1-1 0,7-1 0,-8 1-370,-1-1 0,1 1 0,-1-1 0,0 0 0,1 0 0,-1-1 0,0 1 0,0-1 0,6-3 0,15-14-4816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1.6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0 5830,'0'0'11306,"-1"0"-11234,1 0-1,-1 0 1,1 0 0,0 0-1,-1 0 1,1 0-1,-1 0 1,1 0 0,0 0-1,-1 0 1,1 1-1,-1-1 1,1 0 0,0 0-1,-1 0 1,1 0-1,0 1 1,-1-1 0,1 0-1,0 0 1,-1 1-1,1-1 1,0 0 0,0 0-1,-1 1 1,1-1 0,0 0-1,0 1 1,-1-1-1,1 0 1,0 1 0,0-1-1,0 1 1,0-1-1,0 0 1,0 1 0,0-1-1,-1 1 1,1-1-1,0 0 1,0 1 0,0-1-1,1 0 1,-1 1-1,0 0 1,-4 17 456,1 0 0,2 1 0,-1-1 0,4 38 0,-1 1 40,-3-10-96,0 34 926,12 141 0,-7-198-1465,1 0 1,2 0-1,0-1 1,1 0-1,1 0 1,1 0-1,1-1 1,1 0-1,1-1 1,21 27-1,-28-43-768,1 1-800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2.0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88 6822,'0'0'8649,"-5"-63"-8649,18 48-577,-1 5-3555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2.4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80 1185,'0'0'12497,"-4"-16"-10020,-15-47 4374,18 74-5963,5 21-875,76 273 2928,-74-276-2871,36 132 726,-35-140-1075,0 0-1,2 0 0,1-1 1,0 0-1,18 24 1,-19-36-432,-4-4-2183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2.9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1 336 1217,'0'0'14206,"1"-10"-13283,0 5-853,0-1-1,1 1 1,-1 0 0,1 0-1,0 0 1,1 1 0,-1-1-1,1 0 1,0 1-1,0-1 1,0 1 0,1 0-1,-1 0 1,1 1 0,0-1-1,0 1 1,0-1-1,1 1 1,-1 1 0,1-1-1,-1 0 1,9-2 0,8-5-85,0 1 0,1 0 1,0 2-1,0 1 0,31-6 1,-6 7 314,81-1 0,-124 9-34,0 1 0,0-1 0,0 1 0,-1-1 0,1 1 0,-1 0 0,0 0 0,0 1 0,0-1 0,-1 0 0,3 6 0,2 2 28,0-1-79,14 23-97,-20-33-43,0 1 0,0-1 0,0 0 0,0 1 0,0-1 0,1 0 0,-1 0 0,0 0 0,1 0-1,-1 0 1,1 0 0,-1 0 0,1-1 0,-1 1 0,1 0 0,-1-1 0,3 1 0,-2-34 944,-3-7-928,0 11 119,4-54-1,-3 76-587,1 1 0,0 0 0,1-1 0,-1 1-1,1 0 1,1 0 0,-1 0 0,1 0 0,0 0 0,0 1 0,0-1-1,1 1 1,0 0 0,5-5 0,-7 8-147,0 1 0,0-1-1,0 1 1,0 0 0,1 0-1,-1 0 1,0 0 0,0 0-1,1 0 1,-1 0 0,1 1 0,-1-1-1,1 1 1,4 0 0,15 0-5091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3.8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328 1 4965,'0'0'11088,"-6"4"-9535,-2 4-1134,0 1 0,0 0 0,1 0 0,0 1 0,1 0 0,0 0 0,0 0 1,1 1-1,0 0 0,1 0 0,-4 20 0,7-34-598,1 0 0,-1 0-1,0 0 1,1 0 0,-1 1 0,-1-1 0,1 0 0,0 1 0,-1-1 0,1 0 0,-1 1 0,0 0 0,1-1 0,-1 1-1,0 0 1,-1 0 0,1 0 0,0 0 0,-1 0 0,-3-1 0,-62-44-2009,66 45 2430,-1 0-75,0 0-1,0 0 1,0 1-1,-1-1 1,1 0 0,0 1-1,-1 0 1,1 0-1,-1 0 1,1 0-1,-1 1 1,0-1 0,1 1-1,-1 0 1,0 0-1,1 0 1,-1 1 0,1-1-1,-1 1 1,0 0-1,1 0 1,-4 2 0,3-1-58,1 0 1,-1 1-1,1-1 1,0 1-1,0 0 1,0 0-1,0 1 1,0-1-1,1 1 1,-1-1-1,1 1 1,0 0-1,0-1 1,0 1-1,1 0 1,0 0-1,-2 8 1,0 5 60,0 1 0,2 0 0,1 33 0,0-27-28,0-22-147,0 0-1,0 0 1,1 0 0,-1 0-1,1 0 1,-1 0 0,1-1-1,-1 1 1,1 0 0,0 0-1,0-1 1,0 1 0,0 0-1,0-1 1,1 1 0,-1-1-1,0 1 1,1-1 0,-1 0-1,1 0 1,-1 0 0,1 1-1,0-1 1,-1-1 0,1 1-1,0 0 1,0 0 0,0-1-1,0 1 1,-1-1-1,1 1 1,0-1 0,0 0-1,0 0 1,0 0 0,4 0-1,-1 0-11,-1 0 0,1-1-1,0 1 1,-1-1-1,1 0 1,-1 0-1,1 0 1,-1-1-1,1 0 1,-1 1 0,0-2-1,0 1 1,0 0-1,6-6 1,-2-1-40,-1 0-1,0 0 1,0-1 0,-1 0-1,-1-1 1,0 1 0,0-1-1,-1 0 1,0 0 0,-1-1-1,0 1 1,-1-1 0,0 1-1,-1-1 1,-1 0 0,1 0-1,-2 1 1,-1-15 0,-7 5 162,4 16 248,3 16 593,3 0-783,1 1 1,0 0-1,0-1 1,1 1-1,1-1 1,0 0 0,1 0-1,0-1 1,12 19-1,-12-20-348,1 0 0,-1-1 0,2 0-1,-1 0 1,1-1 0,1 0 0,-1 0-1,1 0 1,0-1 0,1 0 0,16 8 0,11-9-9389,-28-5 5609,3 0-4934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4.7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25 142 1986,'0'0'13570,"-4"-5"-12267,-10-10-892,7 15 384,11 29 1398,27 54 776,-31-81-2915,0-1 1,1 0-1,-1 0 0,1 0 0,-1 0 0,1 0 1,0 0-1,-1 0 0,1 0 0,0 0 0,0 0 0,-1 0 1,1 0-1,0 0 0,0-1 0,0 1 0,0 0 0,0-1 1,0 1-1,0-1 0,0 1 0,1-1 0,-1 1 0,0-1 1,0 0-1,3 1 0,0-34 651,-2 20-472,1-7-694,1 1 0,1 0 0,1 0-1,13-31 1,-17 45-128,1 0 0,0 0 0,0 0-1,1 1 1,0 0 0,-1-1 0,1 1 0,9-6 0,-9 7-158,0 1-1,1-1 1,-1 1 0,1 0 0,-1 0 0,1 1 0,0-1-1,0 1 1,0 0 0,-1 1 0,10-1 0,7 1-1409,0 1-1,35 7 1,-5-3 13901,-50-12-8153,-1 7-3468,0-1 1,0 1-1,-1-1 1,1 1-1,0-1 1,-1 0-1,1 1 1,-1-1-1,1 1 1,-1-1-1,1 1 1,-1 0-1,1-1 0,-1 1 1,1 0-1,-1-1 1,0 1-1,1 0 1,-1-1-1,1 1 1,-1 0-1,0 0 1,1 0-1,-1 0 1,0 0-1,1 0 0,-2 0 1,1 0 13,-1 0 0,0 0 1,0 0-1,0 1 0,1-1 1,-1 1-1,0-1 0,1 1 0,-1 0 1,0-1-1,1 1 0,-1 0 1,1 0-1,0 0 0,-1 1 0,1-1 1,0 0-1,-1 0 0,1 1 0,-1 1 1,-1 2-18,0-1 0,0 1 0,1 0 0,0 0 1,0 0-1,-2 10 0,1 3-55,0 0-1,1 0 1,1 22-1,1-33-65,0 0 0,1 0 0,1 0-1,-1 0 1,1 0 0,0 0-1,0 0 1,1 0 0,0-1 0,0 1-1,6 7 1,5 5-9,1 1-1,19 17 0,-20-22 5,0 1 0,-1 1-1,15 23 1,-20-24 58,-1 0 0,0 0 0,-1 1 0,-1 0 0,-1 0 0,0 0 0,-2 1 0,0-1 0,0 1 0,-2-1 0,0 1 0,-4 26 0,2-40 50,1 1 0,-1-1 1,-1 0-1,1 0 0,0 0 1,-1 0-1,0 0 0,-6 6 1,8-9-103,1 0 0,-1-1 0,1 1 0,-1 0 1,1 0-1,-1-1 0,1 1 0,-1-1 0,0 1 0,0 0 1,1-1-1,-1 1 0,0-1 0,0 1 0,0-1 1,1 0-1,-1 1 0,0-1 0,0 0 0,0 0 1,0 1-1,0-1 0,0 0 0,0 0 0,0 0 1,0 0-1,1 0 0,-1 0 0,0-1 0,0 1 0,0 0 1,0 0-1,0-1 0,0 1 0,0 0 0,1-1 1,-1 1-1,0-1 0,0 1 0,1-1 0,-1 1 1,0-1-1,1 0 0,-1 1 0,0-1 0,1 0 0,-1 0 1,1 1-1,-1-1 0,1 0 0,-1 0 0,1-1 1,-5-15-277,1 0 0,1 0 0,1 0 0,0 0 0,2 0 0,0 0 1,2-19-1,-1-7-414,-1 23 364,2 0 1,0 0 0,2 0 0,0 1 0,1-1 0,8-21 0,55-106-543,-30 72 890,-23 43 298,22-67 1542,-46 160 1215,0-7-2777,9-42-200,-2 0 0,2-1 1,0 0-1,0 0 1,1 1-1,3 16 1,-3-25-107,0 0 1,0-1-1,0 1 1,0-1-1,0 1 0,1-1 1,-1 0-1,1 1 0,-1-1 1,1 0-1,0 0 1,0 0-1,0 0 0,0-1 1,0 1-1,1-1 1,-1 1-1,0-1 0,1 1 1,-1-1-1,1 0 1,-1 0-1,1-1 0,0 1 1,-1 0-1,1-1 1,0 1-1,3-1 0,1 0-283,0 0 1,0 0-1,0-1 0,-1 0 0,1 0 0,0-1 0,0 0 0,-1 0 0,0 0 0,1-1 0,-1 0 0,0 0 1,0-1-1,0 0 0,-1 0 0,7-5 0,7-9-3524,0-1-1,30-40 1,-45 54 2932,24-35-6663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5.1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9225,'0'0'11557,"1"7"-10105,38 238 3068,-1-8-2591,-12-74-1183,-21-142-797,1 0-1,1 0 1,1-1 0,1 0-1,18 29 1,-24-45 562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5.4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0 143 11403,'0'0'10079,"22"-9"-9738,34-17-355,119-48 174,-151 65-1393,2 1-1,40-7 0,-66 15 1202,0 0-1,1 0 1,-1-1 0,0 1 0,1 0 0,-1 0-1,0 0 1,0 0 0,1 0 0,-1 0-1,0 0 1,1 0 0,-1 0 0,0 0-1,1 0 1,-1 0 0,0 0 0,1 0 0,-1 0-1,0 0 1,1 0 0,-1 0 0,0 1-1,1-1 1,-1 0 0,0 0 0,0 0-1,1 0 1,-1 1 0,0-1 0,0 0 0,1 0-1,-1 1 1,0-1 0,0 0 0,1 0-1,-1 1 1,0-1 0,0 1 0,-8 12-249,-29 20 120,30-27-489,-19 19-2879,0 1-3544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0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144 97 3587,'0'0'10384,"-18"-15"-8820,-56-47 219,46 43 1350,13 19-185,14 1-2769,1 1 1,-1-1-1,0 1 1,1-1-1,-1 1 1,1 0-1,-1-1 0,1 1 1,0 0-1,0 0 1,0-1-1,0 1 1,0 0-1,0-1 1,1 3-1,-1 8-905,-4 289 1623,3-293-1042,2 0-1,-1-1 1,1 1-1,0 0 1,1 0-1,0-1 1,0 1-1,1-1 1,0 0-1,0 1 1,4 6-1,5-11-9767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02.3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0 8104,'0'0'10068,"-1"18"-9065,0-8-828,0 3-11,0-1 0,1 0 0,1 1 0,0-1 0,0 0 0,1 0 0,1 1 0,0-1 0,5 11 1,1 1 187,2-1 0,1 0 0,20 31 0,-29-49-289,1 0 0,0 0 1,0 0-1,0-1 1,0 0-1,1 1 0,0-2 1,0 1-1,0 0 0,0-1 1,0 0-1,1 0 0,0-1 1,-1 1-1,1-1 0,0-1 1,0 1-1,0-1 0,0 0 1,7 0-1,-12-1-44,1 0 0,-1 0 0,0-1 0,0 1 0,0-1-1,0 1 1,0-1 0,1 0 0,-1 1 0,0-1 0,0 0 0,0 0 0,-1 0 0,1 0 0,0 1-1,0-1 1,0 0 0,-1 0 0,1-1 0,0 1 0,-1 0 0,1 0 0,-1-1 0,13-34 290,-10 25-218,39-137 49,-25 87-2411,0 1-4321,-12 48 1654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48.8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0 1441,'0'0'4255,"-6"19"-6497,4-18 2964,0 0 0,1 0 0,-1 0 0,1 0 0,-1 0 0,1 0 0,0 1 1,-1-1-1,1 1 0,0-1 0,0 1 0,0-1 0,0 1 0,0 0 0,0-1 0,-1 4 0,-13 19 5356,15-24-6148,-1 0-1,1 0 0,0 0 1,0 1-1,-1-1 1,1 0-1,0 0 0,0 0 1,0 1-1,0-1 1,-1 0-1,1 0 0,0 1 1,0-1-1,0 0 1,0 0-1,0 1 0,0-1 1,-1 0-1,1 0 1,0 1-1,0-1 0,0 0 1,0 1-1,0-1 1,0 0-1,0 0 0,0 1 1,0-1-1,1 0 1,-1 1-1,0-1 0,0 0 1,0 0-1,0 1 1,0-1-1,0 0 0,0 0 1,1 0-1,-1 1 1,0-1-1,0 0 0,1 1 1,16 7-3020,33 0-2970,-40-7 4218,32 7-5515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55.9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248 47 3107,'-2'-4'13518,"-2"-4"-10458,-9-16-772,9 22-2149,0 1 1,0-1 0,-1 1-1,1 0 1,0 0-1,-1 0 1,0 0 0,1 1-1,-1 0 1,1 0-1,-1 0 1,1 1 0,-1-1-1,1 1 1,-1 0-1,-7 3 1,5-1-76,0 1-1,1-1 1,0 1-1,-1 1 1,1-1-1,1 1 1,-1 0-1,1 0 1,-8 10 0,3-2-42,1 0 0,1 1 0,0 0 0,0 0 0,2 1 0,0 0 0,0 0 0,1 0 0,-2 18 1,5-27-26,1 1 1,0 0-1,1-1 1,0 1 0,0-1-1,0 1 1,1 0 0,0-1-1,0 1 1,0-1 0,1 1-1,3 7 1,-3-11-22,0 0 1,0 0 0,1 0-1,-1 0 1,1 0-1,0-1 1,0 1 0,0-1-1,0 0 1,0 0-1,0 0 1,0 0 0,1 0-1,-1-1 1,1 1-1,-1-1 1,1 0-1,0 0 1,-1-1 0,1 1-1,0-1 1,0 0-1,4 0 1,54 1-755,-50-2-123,1 0 0,-1-1-1,0 0 1,1-1 0,13-6 0,-20 7 534,1-1-1,-1 0 0,0 0 1,0-1-1,0 0 0,-1 0 1,1-1-1,-1 1 0,0-1 1,0 0-1,0 0 0,-1-1 1,0 0-1,0 1 0,0-1 0,-1-1 1,0 1-1,0 0 0,3-14 1,11-50 2498,-13 23 7242,-4 70-8535,1-2-601,1-1-1,1 1 0,1-1 1,0 1-1,9 20 1,-5-18-856,1-1 0,13 24 0,-13-32-2744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56.5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99 801,'0'0'7869,"-4"-16"-7629,-10-47-224,14 62-21,0 0 0,0 0 0,0 0 1,0 0-1,0 0 0,1 1 0,-1-1 0,0 0 0,1 0 1,-1 0-1,1 1 0,-1-1 0,1 0 0,-1 1 1,1-1-1,-1 0 0,1 1 0,0-1 0,-1 1 1,1-1-1,0 1 0,0-1 0,-1 1 0,1-1 0,0 1 1,0 0-1,0-1 0,-1 1 0,1 0 0,0 0 1,0 0-1,0 0 0,0 0 0,0-1 0,-1 2 1,1-1-1,0 0 0,0 0 0,0 0 0,0 0 0,0 0 1,-1 1-1,1-1 0,1 1 0,37 10 120,-32-7 174,1 1-1,-1 0 0,0 0 1,0 0-1,-1 1 0,0 0 1,0 1-1,0-1 0,8 14 1,-2 0 1659,-2 0 1,11 29-1,0 0 235,-20-47-2148,0-1-1,0 1 1,0 0-1,1-1 1,-1 0-1,0 1 1,1-1-1,-1 0 1,1 0-1,-1 0 1,1 0-1,0 0 1,-1 0-1,1 0 1,0 0-1,0-1 1,-1 1-1,1-1 1,0 1-1,0-1 1,0 0-1,0 0 1,0 0-1,0 0 1,0 0-1,-1 0 1,1 0-1,0-1 1,0 1-1,2-1 1,9-3-1222,0 1 1,-1-2 0,16-7 0,-14 6 169,12-3-953,-19 7 1493,0-1 1,1 1-1,-1-1 1,0-1-1,-1 1 1,1-1 0,6-12 9359,-16 21-8164,1 0-550,0-1 0,0 1 0,1 0 0,0 0 0,0 0 0,0 0 0,1 8 0,-1-12-163,1 0-1,0 1 0,0-1 0,0 0 0,0 1 0,0-1 0,0 0 0,1 1 1,-1-1-1,0 0 0,1 1 0,-1-1 0,0 0 0,1 0 0,0 1 0,-1-1 0,1 0 1,0 0-1,0 0 0,-1 0 0,1 0 0,0 0 0,0 0 0,0 0 0,0 0 1,0 0-1,0-1 0,1 1 0,-1 0 0,0-1 0,0 1 0,2 0 0,4-1-385,0 1-1,0-1 0,0 0 0,0 0 0,1-1 0,-1 0 0,0 0 0,0-1 0,-1 0 1,1 0-1,12-6 0,-6 1-1263,-1 0 0,1-1 0,-1-1 0,18-16 0,-4-1-3866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56.8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1 512,'0'0'15145,"0"7"-14029,0 29-402,-1 4 609,1 0 0,3-1-1,12 73 1,-12-101-1550,0-1-1,1 1 1,0-1-1,1 1 0,0-1 1,0-1-1,1 1 1,7 8-1,-9-12-416,1-1 1,0 0-1,0-1 0,1 1 0,-1-1 0,1 0 0,0-1 0,0 1 0,0-1 0,0 0 0,1-1 1,-1 1-1,1-1 0,7 1 0,15-1-8047,-20-2 6310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57.1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1 223 32,'0'0'7105,"10"-18"-5556,76-131 1541,-68 104-65,-14 34 494,-10 31-1900,-3 6-1238,2 2-1,1-1 1,1 1 0,1 0 0,0 49 0,4-74-426,0 0 0,0 0-1,1-1 1,-1 1 0,1 0 0,0 0 0,-1-1 0,1 1 0,1 0 0,-1-1 0,0 1 0,1-1 0,-1 1 0,1-1-1,0 0 1,-1 0 0,1 0 0,0 0 0,1 0 0,-1 0 0,3 2 0,1-1-327,-1 0 0,1-1 0,0 0 1,0 1-1,0-2 0,0 1 0,0-1 0,1 0 0,7 0 1,7 0-1469,-1-2 0,1 0 0,-1-1 1,1-1-1,20-6 0,-22 3 506,28-4 4831,-47 12-3446,0-1 1,-1 1 0,1-1 0,0 1 0,-1-1 0,1 0 0,-1 1 0,1-1 0,-1 0 0,0 1 0,0-1 0,1 0 0,-1 0 0,-2 2 0,-3 5-922,-11 22-4090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2:01.4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7 1602,'0'0'12582,"-1"0"-12494,1-1 0,0 1 0,0-1-1,0 1 1,-1 0 0,1-1 0,0 1 0,-1 0-1,1-1 1,0 1 0,-1 0 0,1-1 0,0 1 0,-1 0-1,1 0 1,0-1 0,-1 1 0,1 0 0,-1 0 0,1 0-1,0 0 1,-1 0 0,1-1 0,-1 1 0,1 0-1,-1 0 1,1 0 0,-1 0 0,1 0 0,0 0 0,-1 0-1,1 1 1,-1-1 0,1 0 0,-1 0 0,1 0-1,-1 0 1,1 0 0,0 1 0,-1-1 0,1 0 0,0 0-1,-1 1 1,1-1 0,0 0 0,-1 1 0,1-1 0,0 0-1,-1 1 1,1-1 0,-4 25 521,0-1 1,2 1-1,1 0 1,3 36-1,-1-13-159,-1-8-272,2 0 0,2 0 0,1 0 0,2-1 0,2 0 1,1-1-1,17 41 0,-24-73-319,0 0-1,1 0 1,-1-1 0,1 0 0,0 1-1,0-2 1,1 1 0,0 0 0,0-1 0,7 5-1,-8-6-708,0 0-1,0-1 1,0 0-1,1 0 0,-1 0 1,1-1-1,-1 0 1,9 2-1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2:01.7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49 269 961,'0'0'13266,"-11"-18"-11830,3 5-1263,0-2 1,1 1-1,-6-20 1,13 33-158,-1-1-1,1 1 1,0-1 0,0 1 0,0-1 0,0 0 0,0 1-1,0-1 1,1 1 0,-1-1 0,0 1 0,1-1-1,-1 1 1,1-1 0,0 1 0,-1-1 0,1 1-1,0-1 1,0 1 0,0 0 0,0 0 0,0 0 0,2-2-1,31-18 301,-26 17-232,3-2-45,1 1 1,0 0-1,0 0 0,0 2 0,0-1 0,1 1 0,-1 1 1,1 1-1,0 0 0,0 0 0,-1 1 0,1 1 1,0 0-1,0 0 0,20 7 0,-15-2 46,0 0 0,0 2 1,-1 0-1,0 1 0,-1 0 0,0 2 0,0 0 1,-1 0-1,25 26 0,-30-26-663,8 2 2907,-17-14-2155,0-1 0,0 1-1,0 0 1,0-1 0,-1 1-1,1-1 1,0 0 0,-1 1-1,1-1 1,-1 1-1,0-1 1,1 0 0,-1 1-1,0-4 1,4-14-210,1 1 0,0 0-1,2 0 1,10-21 0,-10 26-945,0 0 0,0 1 0,14-16 0,-19 26 477,0 0 0,0 0 0,0 0-1,0 0 1,0 0 0,0 1 0,0-1 0,1 1 0,-1 0 0,1-1 0,-1 1 0,1 0 0,-1 1 0,1-1-1,0 0 1,0 1 0,-1-1 0,1 1 0,0 0 0,3 0 0,15 0-5053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2:02.0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1922,'0'0'16431,"52"99"-15149,-44-84-802,-2-2-352,0-4-128,-4-1-512,0-4-1410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2:02.3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62 5541,'0'0'6919,"89"-62"-8168,-41 62-2787,4 26-2627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2:02.8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123 128 3107,'0'0'13912,"-17"16"-12578,-55 56-223,68-68-962,0 0 1,0 1 0,1 0-1,0-1 1,0 1 0,0 0-1,-4 11 1,6-14-95,1 0 0,-1 0 1,1 0-1,0 1 0,-1-1 0,1 0 0,0 1 1,0-1-1,1 0 0,-1 1 0,0-1 0,1 0 0,1 4 1,-2-5-72,1-1 0,0 1 1,1-1-1,-1 1 1,0-1-1,0 0 1,0 1-1,0-1 0,0 0 1,0 0-1,0 1 1,1-1-1,-1 0 1,0 0-1,0 0 0,0-1 1,0 1-1,1 0 1,-1 0-1,0-1 1,0 1-1,1-1 0,27-8-399,14-20-512,-37 23 793,1 1 1,0-1-1,0 1 0,0 1 1,1-1-1,-1 1 1,1 1-1,0-1 0,1 1 1,-1 1-1,0 0 1,1 0-1,-1 0 0,16 0 1,3 15 231,-25-11-97,1-1-1,-1 1 1,1 0 0,0-1 0,-1 0 0,1 0 0,0 0 0,0 0 0,3 1 0,3-1-114,1-1 0,-1 0 0,1 0 0,-1-1 0,1 0 1,-1 0-1,0-1 0,0-1 0,0 1 0,0-2 0,0 1 1,0-1-1,-1 0 0,1-1 0,-1 0 0,8-7 0,-3 2-55,-1-1-1,0 0 0,-1-1 0,0-1 0,-1 0 0,0 0 0,-1-1 0,11-21 1,-18 31 194,0 1 0,-1-1 0,1 1 1,-1-1-1,0 1 0,0-1 0,0 0 1,0-6-1,-1 9 53,0 1 1,0-1-1,-1 0 1,1 0-1,0 0 1,0 0-1,-1 1 1,1-1-1,-1 0 1,1 0-1,0 1 1,-1-1-1,1 0 1,-1 1-1,0-1 1,1 1-1,-1-1 1,0 0-1,1 1 1,-1-1-1,0 1 1,1 0-1,-1-1 1,0 1-1,0 0 1,1-1-1,-1 1 1,0 0-1,0 0 1,0-1-1,0 1 1,1 0-1,-1 0 1,0 0-1,0 0 1,0 0-1,0 1 1,0-1-1,-1 0-31,1 0 0,0 1 0,0-1 0,0 0 0,0 1 0,0-1 0,0 0 0,0 1 0,0 0 0,0-1 0,0 1 0,0 0 0,0-1 0,0 1 0,1 0 0,-1 0 0,0 0 0,0-1 0,1 1 0,-1 0 0,1 0 1,-1 0-1,1 0 0,-1 0 0,1 0 0,0 1 0,-1-1 0,1 1 0,-6 37 315,6-34-245,-3 328 1309,7-160-222,-4-164-1088,0 0 1,-1-1 0,0 1 0,0 0-1,-1-1 1,0 1 0,0-1 0,-7 15-1,8-21-94,0 0-1,-1 1 0,1-1 0,-1 0 1,0 0-1,0 0 0,0 0 0,0 0 1,0 0-1,0-1 0,0 1 0,-1-1 1,1 1-1,0-1 0,-1 0 0,1 0 0,-1 0 1,0 0-1,1-1 0,-1 1 0,0-1 1,1 1-1,-1-1 0,0 0 0,1 0 1,-1 0-1,0 0 0,0-1 0,1 1 1,-1-1-1,0 0 0,-2-1 0,1 1-72,1-1 0,0 0-1,0 0 1,1 0 0,-1 0 0,0 0-1,1-1 1,-1 1 0,1-1-1,0 0 1,0 1 0,0-1-1,0 0 1,0 0 0,1 0-1,-1-1 1,1 1 0,0 0 0,0-1-1,0 1 1,0-6 0,-3-10-325,1 0 0,-1-28 0,2 23-419,1 0 0,2 1 0,0-1 1,2 1-1,0-1 0,2 1 0,10-32 0,-12 47 635,1-1 0,0 1-1,0 0 1,1 0 0,0 0 0,0 0-1,1 1 1,0 0 0,1 0 0,-1 1-1,1-1 1,1 2 0,-1-1-1,1 1 1,0 0 0,0 0 0,0 1-1,1 0 1,-1 1 0,1 0 0,15-3-1,-4 1 628,-5 3-486,-1-2-1,1 1 1,-1-2-1,0 1 1,0-2-1,-1 0 1,0-1-1,0 0 1,17-13-1,-16 8-1641,0-1 0,-1 0 0,15-19-1,2-10-3928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02.9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190 45 609,'0'0'10826,"-5"-7"-9161,4 4-1481,-1 1 0,1-1-1,-1 1 1,0 0-1,0-1 1,0 1 0,0 0-1,0 0 1,0 0-1,-1 0 1,1 1-1,0-1 1,-1 1 0,0-1-1,1 1 1,-1 0-1,0 0 1,0 0 0,0 0-1,1 1 1,-1-1-1,0 1 1,0 0 0,0 0-1,0 0 1,0 0-1,0 0 1,0 0-1,0 1 1,0 0 0,0-1-1,1 1 1,-1 0-1,0 0 1,1 1 0,-1-1-1,0 1 1,1-1-1,-1 1 1,-1 2 0,-5 5-1,1 0 0,1 0 0,0 1 0,0 0 0,1 0 1,0 1-1,-6 15 0,8-18-122,1 1 0,1-1 0,-1 1 1,1-1-1,1 1 0,-1 0 0,2 0 0,-1 0 0,1-1 1,0 1-1,2 9 0,-1-16-71,0 0 0,0-1 0,-1 1 0,1-1 1,0 1-1,1-1 0,-1 1 0,0-1 0,0 1 0,1-1 0,-1 0 1,0 0-1,1 0 0,-1 0 0,1 0 0,0 0 0,-1 0 0,1-1 1,0 1-1,-1 0 0,1-1 0,0 0 0,0 1 0,0-1 0,-1 0 1,1 0-1,0 0 0,0 0 0,0 0 0,0 0 0,-1 0 0,1-1 1,0 1-1,2-2 0,1 1-46,1 0 1,-1 0-1,0 0 1,0-1-1,1 0 1,-1 0-1,0-1 1,-1 1-1,1-1 1,6-5-1,-1-3-98,0 0-1,-1 0 0,0-1 0,-1 0 0,-1-1 0,0 0 1,-1 0-1,0 0 0,-1-1 0,0 0 0,-1 0 1,-1 0-1,4-27 731,-7 57 311,1-3-668,1 0 0,0-1 0,1 1 0,0-1 0,1 0 0,1 0 0,0 0 0,0 0 0,11 16 0,-13-24-284,0 0-1,0 0 1,1 0 0,-1 0 0,1-1 0,0 0 0,1 0 0,-1 0 0,0 0 0,1 0 0,5 2 0,-5-4-255,0 1 0,0-1 0,1 0 0,-1 0 0,0 0 0,1-1 1,-1 0-1,0 0 0,1 0 0,-1-1 0,0 0 0,9-2 0,-11 2-181,1 0 0,-1 0 0,1-1-1,-1 1 1,0-1 0,0 0 0,1 0 0,4-5-1,24-28-6801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2:03.1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 0 5830,'0'0'14232,"-12"20"-12882,8-14-1240,-4 5 79,1 1-1,0-1 0,1 2 1,0-1-1,1 0 0,1 1 1,0 0-1,0 0 0,2 1 1,-1-1-1,1 18 0,1-15 31,0 19 191,1-1 1,2 1 0,1-1 0,14 63 0,-16-90-428,1 1-1,1-1 1,0 0-1,0 0 1,0 0-1,1 0 1,0 0-1,0-1 1,1 0-1,0 1 1,0-2-1,0 1 1,1-1-1,-1 1 1,1-2-1,1 1 1,-1-1-1,1 0 1,0 0-1,0 0 1,0-1-1,0 0 1,0-1-1,1 0 1,-1 0-1,1 0 1,14 0 0,-10-1-184,-1 0 1,1-1-1,-1-1 1,1 0 0,-1-1-1,1 0 1,-1-1 0,0 0-1,15-6 1,-10 1-264,0 0 0,-1-1-1,-1-1 1,1 0 0,19-20 0,-24 22 167,73-72-3823,-75 71 3428,1-1 0,-1 0 0,-1 0 0,0-1-1,0 0 1,8-18 0,-15 29 763,0 0 0,0-1-1,1 1 1,-1 0 0,0 0 0,0 0 0,0-1 0,1 1-1,-1 0 1,0 0 0,0 0 0,0-1 0,0 1-1,0 0 1,0-1 0,1 1 0,-1 0 0,0 0 0,0-1-1,0 1 1,0 0 0,0 0 0,0-1 0,0 1 0,0 0-1,0-1 1,0 1 0,0 0 0,0 0 0,-1-1 0,1 1-1,0 0 1,0 0 0,0-1 0,0 1 0,0 0 0,0 0-1,-1-1 1,1 1 0,0 0 0,0 0 0,0 0-1,-1-1 1,1 1 0,0 0 0,0 0 0,-1 0 0,1 0-1,-1-1 1,-14 11 2083,-18 20 217,27-23-1943,-32 43 2235,35-46-2522,1-1 0,0 1-1,0-1 1,1 1 0,-1 0 0,1-1-1,0 1 1,0 0 0,0 0-1,0 0 1,1 0 0,0 0-1,0 4 1,0-7-273,1 0 0,0 0 0,0-1 0,0 1 0,0 0 0,1-1 0,-1 1 0,0-1-1,0 1 1,0-1 0,0 0 0,0 1 0,1-1 0,-1 0 0,0 0 0,0 0 0,1 0 0,-1 0 0,0 0 0,0 0 0,2 0 0,36-2-4215,-34 2 2977,44-5-8372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2:03.4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191 1 21300,'0'0'7623,"-116"72"-7623,93-55-800,-2 19-3172,-2 25-7751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35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0 13997,'0'0'6294,"-3"28"-5963,-2 86 566,10 147 0,163 1677 3027,-14-335-2440,-132-1439-1483,-7-63-1029,2 125-1,-20-215-1254,-3-16-162,-6-20-1272,-7-31-2347,-3-20-2216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36.5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2 832 3619,'0'0'10501,"-2"-18"-4122,278-12-3074,383-112-1793,-370 73-1337,1180-226 92,-1466 294-265,902-154 326,6 41-402,-835 107 960,-76 23-774,0 57-18,14 322-1,88 638 190,44 95 568,89-18-506,-105-651-649,-156-468-12052,1-3 8195,-14 0-2923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37.6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53 531 192,'0'0'11734,"-11"-1"-10287,-31-6 3151,58 5-1513,38 0-2248,138 26 553,-1 0-965,374-18 114,-43-64-179,-315 27-224,674-104-98,-765 116-6,177-22-16,-106 16-80,215-55 0,254-65 26,-277 113 198,-359 25-2693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7.4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7 4324,'0'0'12252,"-4"-2"-10742,4 2-1455,0-1 0,-1 1 0,1 0 0,-1-1 0,1 1 0,0 0-1,-1-1 1,1 1 0,-1 0 0,1 0 0,0-1 0,-1 1-1,1 0 1,-1 0 0,1 0 0,-1 0 0,1-1 0,-1 1 0,1 0-1,-1 0 1,1 0 0,-1 0 0,1 0 0,-1 0 0,1 0-1,-1 1 1,1-1 0,-1 0 0,1 0 0,0 0 0,-1 0 0,1 1-1,-1-1 1,1 0 0,-1 0 0,1 1 0,0-1 0,-1 0-1,1 1 1,-1 0 0,4 30 1476,20 54-239,-11-46-1258,-2 2-1,9 64 1,-14-17-1703,-1-9-5902,-2-56 1784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7.7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83 609,'0'0'13292,"-2"-82"-13452,27 82-1121,2 0-2018,4 17-2691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8.1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 5990,'0'0'4879,"-2"17"-2471,0 9-1449,1 0 1,1 1 0,1-1 0,8 47 0,-1-39 73,-5-19-522,1 1 0,0-1 0,1 0 0,0 0 1,12 22-1,-13-46-421,-1-1 0,0 1 0,0 0 0,-1-1 0,2-16 0,-4 23-70,10-71-135,-6 40-65,12-50 0,-16 83 181,0 1 0,0 0 0,0-1 0,0 1 0,1 0 0,-1-1 0,0 1 0,0 0 0,0 0-1,1-1 1,-1 1 0,0 0 0,1 0 0,-1-1 0,0 1 0,0 0 0,1 0 0,-1 0 0,0 0 0,1-1 0,-1 1 0,0 0 0,1 0 0,-1 0 0,0 0 0,1 0-1,-1 0 1,0 0 0,1 0 0,-1 0 0,0 0 0,1 0 0,-1 0 0,1 0 0,-1 0 0,0 0 0,1 1 0,-1-1 0,0 0 0,0 0 0,1 0 0,-1 0 0,0 1-1,1-1 1,-1 0 0,0 0 0,0 1 0,1-1 0,-1 0 0,0 1 0,9 11 345,-1 0-1,0 1 1,-1 0 0,11 26 0,20 38-296,-13-46-3998,9-8-4351,-22-19 206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8.8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0 128 4997,'0'0'10447,"5"17"-8445,92 366 5012,-84-347-6706,-10-28-222,0-1 0,0 1-1,-1 0 1,0-1 0,0 1-1,1 16 1,-3-23-11,0-5 21,-3-31-170,-1 0-1,-1 0 1,-12-35 0,-3-28-168,10 44-112,3 0 0,3-1 1,2-68-1,2 121 346,0 0 0,0 0 0,1 0 0,-1 1-1,0-1 1,1 0 0,-1 0 0,1 0 0,0 0 0,0 1 0,-1-1 0,1 0-1,0 1 1,1-1 0,0-1 0,-1 2 7,0 1-1,0-1 1,-1 1-1,1-1 1,0 1 0,0-1-1,0 1 1,0 0-1,0-1 1,0 1 0,-1 0-1,1 0 1,0 0-1,0 0 1,0 0 0,0 0-1,0 0 1,0 0-1,0 0 1,0 0 0,0 0-1,1 1 1,0 0 30,1 0 1,-1 1-1,1-1 0,-1 1 1,1-1-1,-1 1 0,0 0 0,0 0 1,0 0-1,0 0 0,0 0 1,0 0-1,-1 1 0,1-1 1,-1 1-1,0-1 0,1 1 1,0 3-1,3 18 230,0 0 0,-2 1 1,-1 0-1,-1-1 0,-4 45 0,1-4-2054,19-80-7270,-10 3 7051,0 1 0,-1-1 1,-1 0-1,4-14 0,5-27-1293,-8 8 5014,-4-1 11211,-2 60-9720,0-4-2503,-1 1-25,1 0-1,1 1 1,0-1-1,0 0 1,6 17 0,-7-26-649,1 0 0,-1 0 1,1 0-1,0 0 1,0-1-1,0 1 0,0 0 1,1 0-1,-1-1 0,0 1 1,1-1-1,-1 1 1,1-1-1,-1 0 0,1 0 1,-1 1-1,1-1 1,0 0-1,0 0 0,0-1 1,0 1-1,0 0 1,0-1-1,0 1 0,0-1 1,0 1-1,0-1 0,0 0 1,0 0-1,0 0 1,0 0-1,0 0 0,0-1 1,0 1-1,0-1 1,0 1-1,0-1 0,2-1 1,1 0-233,-1 0 0,0 0 0,-1 0-1,1 0 1,0-1 0,-1 0 0,1 0 0,-1 0 0,0 0 0,6-8 0,28-43-3715,-23 32 2113,42-63-6948,-28 42 3540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9.1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5221,'0'0'14478,"2"12"-12738,10 72 1288,37 131 1,16-13-3550,-54-168-6307,-9-22 166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03.4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0 1153,'0'0'18487,"-6"18"-17008,-1 7-1046,0 0 0,2 0 0,2 1 0,0-1 0,1 1 0,1 0 0,4 32 0,3-27-293,1 1 0,2-1 0,0-1 0,2 1 0,2-2-1,1 1 1,1-2 0,1 0 0,31 40 0,-41-61-369,0 0 0,1 0 0,0-1-1,12 9 1,-16-13-339,-1-1-1,1 1 1,0-1-1,0 1 1,0-1-1,-1 0 1,1 0-1,0 0 1,0-1-1,6 1 1,-8-1 388,0 0 0,0-1 0,0 1 1,0-1-1,-1 1 0,1-1 0,0 0 0,0 1 0,0-1 1,-1 0-1,1 1 0,0-1 0,-1 0 0,1 0 0,-1 0 1,1 1-1,-1-1 0,1 0 0,-1 0 0,0 0 0,1 0 1,-1 0-1,0 0 0,0 0 0,0-1 0,7-33-384,-5 24-170,16-119-1433,-14 41 7975,-2 94-5192,0-1 0,0 0 0,0 0-1,0 1 1,1-1 0,5 7 0,1 1 251,-5-4-699,2-1 0,-1 1 0,1-1-1,0-1 1,0 1 0,1-1 0,-1 0-1,1 0 1,1-1 0,-1 0 0,1 0 0,0-1-1,15 6 1,-11-6-140,0-1 1,0 0-1,0-1 0,0 0 1,0-1-1,1 0 0,-1-1 0,1 0 1,19-4-1,-27 3-170,0 0-1,0 0 1,0-1 0,0 0 0,0 0-1,-1 0 1,1-1 0,-1 0-1,8-5 1,19-19-6631,-20 16 1319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29.4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25 5605,'0'0'10762,"143"-17"-10281,-77 10-481,6 7-1057,7 0-5509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41.4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8 3427,'0'0'6812,"-6"-2"-4894,-3-3 5277,49 5-16986,-21 0 4938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41.8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5 1313,'-2'-4'18151,"3"21"-17618,1 1 0,0-1 0,2 1 0,0-1 0,11 30 0,1-9-221,29 54 0,-44-91-701,20 28 416,-15-26-4182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42.1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30 3748,'0'0'8135,"-17"-22"-7975,17 20-160,0 0-128,0-2-1409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42.9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34 2210,'0'0'11051,"-1"0"-10962,1-1 1,-1 1-1,1 0 1,-1 0-1,1 0 1,-1 0-1,1 0 1,0 0-1,-1 0 1,1 0-1,-1 0 1,1 0-1,-1 0 1,1 0 0,-1 0-1,1 0 1,-1 1-1,1-1 1,0 0-1,-1 0 1,1 0-1,-1 1 1,1-1-1,0 0 1,-1 1-1,1-1 1,0 0-1,-1 1 1,1-1 0,0 0-1,-1 1 1,1-1-1,0 0 1,-1 2-1,1 31 1470,4 49 0,0 3 96,-12-311-1602,8 226-62,0 0 0,0 0 0,0-1-1,0 1 1,0 0 0,0 0 0,0-1 0,0 1-1,0 0 1,0-1 0,0 1 0,0 0 0,0 0-1,0-1 1,0 1 0,1 0 0,-1 0 0,0-1-1,0 1 1,0 0 0,0 0 0,1-1 0,-1 1-1,0 0 1,0 0 0,0 0 0,1-1 0,-1 1 0,0 0-1,0 0 1,1 0 0,-1 0 0,0 0 0,0 0-1,1 0 1,-1-1 0,0 1 0,1 0 0,-1 0-1,0 0 1,1 0 0,13 6-157,12 15 163,102 139 985,-127-159-982,0-1-1,-1 1 1,1 0 0,-1 0 0,1-1-1,0 1 1,-1 0 0,1-1-1,0 1 1,0-1 0,0 1-1,-1-1 1,1 1 0,0-1-1,0 1 1,0-1 0,0 0-1,0 0 1,0 1 0,0-1-1,0 0 1,0 0 0,0 0-1,0 0 1,0 0 0,0 0-1,0-1 1,0 1 0,-1 0-1,1 0 1,0-1 0,0 1-1,0 0 1,0-1 0,0 1-1,0-1 1,-1 1 0,1-1-1,0 1 1,0-1 0,-1 0-1,1 1 1,0-1 0,-1 0-1,1 0 1,-1 1 0,1-1-1,-1 0 1,1 0 0,-1 0 0,1 0-1,-1-1 1,5-7 37,-1-1 0,0 0-1,4-18 1,-5 17 41,6-15-55,-3 6-23,1-1-1,15-30 1,-22 51 1,1 0 1,0 0 0,-1 0-1,1 0 1,-1 0 0,1 0-1,0 0 1,-1 0-1,1 0 1,-1 1 0,1-1-1,-1 0 1,1 0 0,-1 1-1,1-1 1,-1 0 0,1 1-1,-1-1 1,1 0-1,-1 1 1,1-1 0,-1 1-1,0-1 1,1 1 0,-1-1-1,0 1 1,1-1 0,-1 1-1,0-1 1,0 1-1,0-1 1,1 2 0,15 23 502,-14-22-448,19 34 183,-17-28-431,1 1 0,0-1 0,0 0-1,1 0 1,0 0 0,1-1 0,0 0 0,0 0 0,1-1 0,13 10 0,5-12-7720,-15-5 2029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43.4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83 34 5317,'0'0'10170,"-6"-6"-8649,-17-18-53,23 24-1424,0 0 0,0-1 0,0 1 0,-1 0 0,1 0 0,0-1 0,0 1 0,-1 0 0,1 0 0,0 0 0,-1 0 0,1-1 0,0 1 0,-1 0 0,1 0 0,0 0 0,-1 0 0,1 0 0,0 0 0,-1 0 0,1 0 0,0 0 0,-1 0 0,1 0 0,0 0 0,-1 0 0,1 0 0,0 0 0,-1 0 0,1 0 0,0 1 0,0-1 0,-1 0 0,1 0 0,0 0 0,-1 0 0,1 1 0,0-1-1,0 0 1,-1 0 0,1 1 0,0-1 0,0 0 0,0 0 0,-1 1 0,1-1 0,0 0 0,0 1 0,0-1 0,0 0 0,0 1 0,0-1 0,-6 20 71,6-17 92,-11 38 559,5-22-537,1 0 1,1 1-1,0-1 0,1 1 0,2-1 0,0 32 1,2-50-241,-1 0 0,1-1 0,-1 1 0,1 0 0,-1 0 0,1-1 0,0 1 0,-1-1 0,1 1 0,0 0 0,-1-1 0,1 1 0,0-1 0,0 0 0,0 1 0,0-1 0,-1 0 0,1 1 0,0-1 0,0 0 1,0 0-1,0 0 0,0 0 0,0 0 0,0 0 0,0 0 0,-1 0 0,1 0 0,0 0 0,0 0 0,0-1 0,0 1 0,0 0 0,0-1 0,0 1 0,34-14-625,-28 5 549,0 0 0,-1 0 0,0 0 0,0 0 0,-1-1 0,0 0 0,-1 0 0,0-1 0,-1 1 0,0-1 0,3-21 0,6-15 133,-6 31 253,-5 31 423,0 16-227,1-18-411,1-1-1,0 1 1,1-1-1,1 0 1,0 0 0,0 0-1,12 16 1,-15-24-444,1-1 1,0 0 0,0 1 0,0-1-1,0-1 1,0 1 0,0 0-1,1-1 1,-1 0 0,1 1-1,6 1 1,-6-3-484,-1 0 0,1 0 0,-1 0 0,1-1 0,-1 0 0,1 0 0,0 0 0,-1 0 0,1 0 0,0-1 0,-1 1 0,1-1 0,-1 0 0,1 0 0,4-3 0,17-10-4084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44.0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145 125 8808,'0'0'8707,"-18"3"-7292,-56 13-166,71-15-1162,0 0-1,0 0 0,0 1 1,0-1-1,1 1 1,-1 0-1,0 0 1,1 0-1,-1 0 1,1 0-1,0 1 1,0-1-1,-1 1 0,2-1 1,-1 1-1,0 0 1,1 0-1,-1 0 1,1 0-1,0 0 1,0 0-1,0 0 1,0 0-1,0 1 0,1 3 1,-1-3-91,0 1 1,1-1-1,0 1 1,0 0-1,1-1 0,-1 1 1,1 0-1,0-1 1,0 1-1,0-1 0,1 0 1,0 1-1,0-1 1,2 5-1,13 11-34,35 32-1,-36-37 21,-1 0-1,0 1 0,13 18 0,-24-27 18,0 0 0,0 0 0,0 0 0,-1 0 0,0 1 0,-1-1 0,1 1 0,-1 0 0,-1 0 0,0-1 0,0 1 0,0 10 0,-1-18 1,0 11 28,0-1-1,-1 1 1,-4 19-1,5-28-22,-1 0 1,1 0-1,0-1 0,-1 1 1,0 0-1,1 0 1,-1-1-1,0 1 0,0 0 1,0-1-1,0 1 1,0-1-1,-1 1 0,1-1 1,0 1-1,-1-1 1,1 0-1,-1 0 0,1 0 1,-1 0-1,1 0 1,-1 0-1,0 0 0,0 0 1,1-1-1,-1 1 1,0-1-1,0 1 0,0-1 1,-2 0-1,3 0-45,1 0 0,-1-1 0,0 1-1,1-1 1,-1 1 0,0-1 0,1 0-1,-1 1 1,1-1 0,-1 1 0,1-1-1,0 0 1,-1 1 0,1-1 0,-1 0-1,1 0 1,0 1 0,0-1 0,-1 0-1,1 0 1,0 0 0,0 1 0,0-1-1,0 0 1,0 0 0,0 0 0,0 1-1,0-2 1,1-32-517,-1 26 450,1-4 11,0 0-1,1 0 1,0 0-1,1 0 1,0 0-1,1 0 1,0 1-1,1-1 1,0 1-1,12-18 1,8-7-13,50-57-1,-17 23 152,-32 37-20,-1 2-6,-2-1 0,0-1-1,17-37 1,-39 68 0,0 1 0,0 0 1,-1 0-1,1 0 0,0-1 0,-1 1 0,1 0 1,-1-1-1,0 1 0,1-1 0,-1 1 0,0 0 1,0-1-1,0 1 0,0-1 0,0 1 0,0 0 0,-1-1 1,0-2-1,1 4 33,-1-1 0,0 1 0,1 0 1,-1-1-1,0 1 0,1 0 0,-1 0 0,0-1 0,0 1 1,1 0-1,-1 0 0,0 0 0,0 0 0,1 0 0,-1 0 1,0 0-1,0 0 0,1 0 0,-1 0 0,0 1 0,0-1 1,1 0-1,-1 0 0,-1 1 0,-4 2 113,1-1-1,-1 1 1,1 0-1,0 1 1,0-1-1,0 1 1,-6 6-1,4-1 1,0 0 0,0 1 0,1 0 0,0 1 0,1-1 0,0 1 0,0 0 0,2 1 0,-1-1 0,1 1 0,1-1 0,0 1 0,1 0 0,-1 22-1,2-33-155,1 1-1,-1 0 0,0 0 0,0-1 0,1 1 0,-1 0 1,1-1-1,-1 1 0,1-1 0,0 1 0,0 0 0,-1-1 1,1 0-1,0 1 0,0-1 0,0 1 0,1-1 0,-1 0 1,0 0-1,1 0 0,-1 0 0,0 0 0,3 1 0,1 1-114,0-1 0,0 0 0,0 0 0,1-1 0,-1 0 0,0 0 0,10 1 0,44-3-4223,-13-6-5919,-25 3 2441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44.4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191 2 2050,'0'0'15513,"11"-1"-13692,-3 1-1567,1 0 0,-1 0 0,0 1 1,0 0-1,0 1 0,0-1 0,0 2 1,0-1-1,0 1 0,-1 0 0,1 1 1,-1-1-1,0 2 0,0-1 0,10 9 1,-9-6-190,0 0 0,-1 0 0,1 1 0,-2 0 0,1 0 0,-1 1 0,0-1 0,-1 1 0,0 1 0,0-1 0,-1 1 0,0 0 0,-1 0 1,0 0-1,-1 0 0,0 1 0,1 19 0,-3-16-189,0 0 0,-2-1 1,1 1-1,-2-1 0,0 1 1,0-1-1,-1 0 0,-1 0 1,0-1-1,-1 1 0,0-1 0,-1 0 1,-12 15-1,-22 25-3150,-3-3 0,-2-1 1,-72 58-1,4-15-6522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1:44.8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1 1313,'0'0'15823,"-68"100"-14157,54-21-1,7 14-127,7 4-513,19-13-385,35-19-576,14-22-64,9-19-672,6-16-2243,-3-8-1857,-3 0-6055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2:16.0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16 5573,'0'0'9871,"-4"2"-9577,-3 1 714,9-1-433,24-2-319,39-11-494,-55 7-167,4-1 1321,-10 2-3111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03.8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56 117 4644,'0'0'7245,"18"-13"-6258,56-39-304,-72 51-636,-1 0 0,1 0 0,-1 0 0,1 0 0,-1 0 0,0 0 0,1 0 0,-1 0-1,0 0 1,0 0 0,0-1 0,0 1 0,0 0 0,0-1 0,0 1 0,0-1-1,-1 1 1,1-1 0,0 0 0,-1 1 0,0-1 0,1 0 0,-1 1 0,0-1-1,0 0 1,0 1 0,0-4 0,0-2 701,-2 6-615,1 1 0,0-1 1,-1 1-1,1 0 0,0-1 0,-1 1 0,1 0 0,0 0 1,-1 0-1,1 0 0,0 0 0,-1 0 0,1 0 0,-1 1 1,1-1-1,0 0 0,-3 2 0,-6 3 21,-1 2-1,0 0 1,1 0-1,1 0 1,-1 1-1,1 1 1,1 0 0,-1 0-1,1 1 1,1-1-1,0 2 1,1-1-1,-1 1 1,2 0-1,0 0 1,-4 14 0,8-24-151,0 0 1,1 1 0,0-1-1,-1 0 1,1 0 0,0 1 0,-1-1-1,1 0 1,0 1 0,0-1 0,0 0-1,0 1 1,1-1 0,-1 0 0,0 1-1,0-1 1,1 0 0,-1 0-1,1 1 1,-1-1 0,1 0 0,0 0-1,-1 0 1,1 0 0,0 1 0,0-1-1,0 0 1,-1 0 0,1-1-1,0 1 1,1 0 0,-1 0 0,0 0-1,0-1 1,0 1 0,2 0 0,2 0-45,1 0 1,0 0 0,0-1 0,0 0 0,0 0 0,11-2 0,-11 2 70,1-1-37,0-1-1,-1 1 0,1-1 1,-1 0-1,1-1 1,-1 1-1,0-1 0,0-1 1,0 1-1,-1-1 0,1 0 1,-1 0-1,0 0 0,9-10 1,-1-2 34,-1 0 0,0-1 1,16-29 875,0 44-2870,-25 2 1445,1 1 0,-1-1 0,0 0 0,0-1 0,1 1 1,-1-1-1,0 1 0,0-1 0,4-1 0,16-13-4581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53.0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2065 14 2755,'0'0'12107,"0"-9"-10301,0 9-1785,0 0-1,0 0 0,0 0 1,0 0-1,0 0 1,-1 0-1,1 0 0,0 0 1,0 0-1,0 0 1,0 0-1,0 0 0,0 0 1,0 0-1,-1 0 1,1 0-1,0 0 1,0 0-1,0 0 0,0 0 1,0 0-1,0 0 1,0 0-1,-1 0 0,1 0 1,0 0-1,0 0 1,0 0-1,0 0 0,0 0 1,0 0-1,0-1 1,0 1-1,0 0 0,0 0 1,0 0-1,-1 0 1,1 0-1,0 0 1,0 0-1,0-1 0,0 1 1,0 0-1,0 0 1,0 0-1,0 0 0,0 0 1,0 0-1,0 0 1,0-1-1,0 1 0,0 0 1,0 0-1,0 0 1,0 0-1,0 0 0,0 0 1,1 0-1,-1-1 1,0 1-1,0 0 0,0 0 1,0 0-1,-25 47 744,2 2 0,-19 61 1,2-7-314,-28 60 282,-286 746 1753,325-818-2320,-168 497 557,-45-16-288,96-295-308,-37 77-78,11-12 19,-75 163 41,141-281-106,-45 109 4,143-311-277,1 0 0,1 0 0,1 1 0,1 0 0,1 0 0,-1 35 0,5-57-20,-1 0 1,1 0-1,-1 0 0,1 0 0,-1 0 0,1-1 0,0 1 0,-1 0 0,1 0 0,0-1 0,-1 1 0,1 0 0,0-1 0,0 1 0,0-1 0,0 1 0,0-1 0,0 1 0,-1-1 0,1 0 0,0 0 0,0 1 0,0-1 0,0 0 0,0 0 0,0 0 0,0 0 0,0 0 0,0 0 0,0 0 1,0 0-1,0 0 0,0-1 0,0 1 0,2-1 0,4 1-2004,16 0-4672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53.4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1 357 6278,'0'0'1473,"21"-8"230,-8 4-1431,14-5 279,0 1 0,1 1 1,52-6-1,202-13 1814,846-54 758,-506 60-2142,440-5-606,-1022 25-363,799-5 463,-4-34-134,-772 34-484,142-15-1758,-175 15 1276,0-2 0,0 0 0,-1-2 1,46-20-1,-21-1-4009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0:54.8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51 4164,'0'0'6785,"-4"-9"-5680,0 4-819,2 3-181,0 0 0,0 0 0,1-1-1,-1 1 1,1 0 0,0-1 0,0 1 0,0-1 0,0 1 0,0-1 0,0 0 0,0-5 907,6 17-910,57 87 1947,56 116 1,-13-21-779,149 323 363,-15-24-1506,-41-139-70,117 200 71,-124-222-61,241 363 211,-114-293-237,-215-274-8,6-5 0,134 115 0,-183-174 486,71 94 1,-92-106-36,-34-43 136,3 8-9762,-6 3 2805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2:17.3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180 126 192,'0'0'9188,"-1"-7"-8083,-5-19 946,2-1 1,-1-36 1222,-3 76-2481,2-1 0,-1 1-1,-5 19 1,0-6-611,-100 233 223,109-253-405,-1-27-331,6-2 324,1 1-1,1 0 0,1 0 0,1 0 0,1 1 0,1 0 1,0 0-1,2 1 0,1 0 0,0 1 0,1 0 1,1 1-1,1 0 0,27-27 0,-41 44 9,1 0-1,-1 1 1,0-1-1,1 1 1,-1-1-1,0 1 1,1-1-1,-1 1 1,1 0 0,-1-1-1,1 1 1,-1-1-1,1 1 1,-1 0-1,1-1 1,-1 1-1,1 0 1,-1 0-1,1-1 1,0 1 0,-1 0-1,1 0 1,0 0-1,-1 0 1,1 0-1,-1 0 1,1 0-1,0 0 1,-1 0-1,1 0 1,0 0 0,-1 0-1,1 0 1,-1 1-1,1-1 1,-1 0-1,1 0 1,0 1-1,-1-1 1,1 0-1,-1 1 1,1-1 0,0 1-1,10 30 267,-1 0-232,44 38 54,-41-54-631,-1-1 1,0 2-1,16 28 1,12 46-7435,-20-34 1688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4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2008 188 545,'0'0'3032,"-20"-17"-2370,-7-8-500,-63-51 258,82 71-375,0 0 1,1 1 0,-2 0 0,1 0 0,0 0-1,-1 1 1,1 0 0,-1 1 0,-9-2 0,-85-4 165,10 2 182,47-2-346,0 3 0,0 2 0,0 2 0,0 2 0,0 2 0,1 1 0,-1 3 0,1 2 0,-59 19 0,-86 29-491,103-34-210,1 4-1,-128 59 0,110-29-89,2 4 0,-128 104 1,177-122-779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0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11531,'0'0'8072,"-48"92"-6599,71-10 353,4 11-1026,2 2-447,0-5-257,-2-16-96,0-24-64,-2-22-577,0-18-608,-3-7-2018,-11-3-1057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3363,'0'0'12332,"-11"-50"-12332,28 48-545,6 2-1056,6 15-930,2 22-1312,0 10 287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1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6214,'0'0'6518,"5"18"-4500,24 89 518,38 128 2866,-67-235-5381,0 0-1,0-1 0,0 1 1,0 0-1,0 0 0,0 0 1,0 0-1,0 0 1,0 0-1,0 0 0,0 0 1,0 0-1,0 0 1,1-1-1,-1 1 0,0 0 1,0 0-1,0 0 0,0 0 1,0 0-1,0 0 1,0 0-1,0 0 0,0 0 1,0 0-1,0 0 1,0 0-1,0 0 0,1 0 1,-1 0-1,0 0 0,0 0 1,0 0-1,0 0 1,0 0-1,0 0 0,0 0 1,0 0-1,0 0 1,0 0-1,1 0 0,-1 0 1,0 0-1,0 0 1,0 0-1,0 0 0,0 0 1,0 0-1,3-20 394,2-45-405,-3 24 187,1 6-170,7-66-22,-8 90-15,0 1 0,1-1-1,0 0 1,1 1 0,0 0 0,11-19 0,-15 27 5,1 1-1,-1 0 1,1 0 0,-1 0 0,1 0 0,0 0 0,-1 0 0,1 0 0,0 0 0,0 0 0,0 0-1,0 1 1,0-1 0,0 0 0,0 0 0,0 1 0,0-1 0,0 1 0,0-1 0,0 1 0,1-1 0,-1 1-1,0 0 1,0 0 0,0-1 0,1 1 0,-1 0 0,0 0 0,0 0 0,1 0 0,-1 0 0,0 1-1,0-1 1,0 0 0,1 1 0,-1-1 0,0 0 0,0 1 0,0 0 0,0-1 0,0 1 0,0-1 0,0 1-1,0 0 1,0 0 0,0 0 0,0 0 0,0 0 0,-1 0 0,1 0 0,0 0 0,0 1 0,6 8 30,-1-1 0,0 2 0,0-1 0,4 14 1,-8-20 49,15 41 144,-6-15 190,20 39-1,-27-63-702,-1 0-1,0 0 0,1 0 0,0-1 0,0 0 0,1 0 0,0 0 0,0 0 0,0-1 0,0 0 0,0 0 0,10 5 0,13-4-9745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2594,'0'0'11099,"3"19"-9423,88 309 5863,-29-118-6088,-56-186-1357,-6-18-75,1 0 0,0 0 1,0-1-1,1 1 0,0 0 1,0-1-1,0 1 0,1-1 1,-1 1-1,1-1 0,8 9 1,-11-14-18,0 0 0,0 0 0,0 0 0,0 0 0,1 0 1,-1 1-1,0-1 0,0 0 0,0 0 0,1 0 0,-1 0 0,0 0 1,0 0-1,0-1 0,0 1 0,1 0 0,-1 0 0,0 0 1,0 0-1,0 0 0,0 0 0,1 0 0,-1 0 0,0 0 0,0 0 1,0 0-1,0-1 0,1 1 0,-1 0 0,0 0 0,0 0 0,0 0 1,0 0-1,0-1 0,0 1 0,0 0 0,0 0 0,0 0 1,1 0-1,-1-1 0,0 1 0,0 0 0,0 0 0,0 0 0,0-1 1,0 1-1,0 0 0,0 0 0,0 0 0,0 0 0,0-1 0,0 1 1,-1 0-1,1 0 0,0 0 0,0 0 0,0-1 0,-3-14-100,-10-8-265,1-2 0,1 1 0,1-1 0,1 0 0,-6-31 0,-22-140-1318,28 135 1067,2 14-61,-2-82-1,9 128 679,0 0-1,0 1 0,1-1 1,-1 1-1,0-1 1,0 0-1,0 1 0,0-1 1,1 1-1,-1-1 1,0 1-1,1-1 1,-1 1-1,0-1 0,1 1 1,-1-1-1,1 1 1,-1 0-1,1-1 0,-1 1 1,1 0-1,-1-1 1,1 1-1,-1 0 0,1-1 1,-1 1-1,1 0 1,-1 0-1,1 0 0,0 0 1,-1 0-1,1 0 1,-1-1-1,1 1 0,0 0 1,-1 1-1,1-1 1,-1 0-1,1 0 1,0 0-1,-1 0 0,1 0 1,0 1-1,1-1 49,0 1 0,0-1 0,0 1 0,0 0 0,0 0 0,0 0 0,0 0 0,0 0 0,0 0 0,0 0 0,-1 1 0,4 2 0,2 6 275,-1 0 0,0 1 0,0 0 0,-1 0 0,0 1 0,-1 0-1,0-1 1,-1 1 0,1 14 0,11 116 1295,-14-124-1520,-1 2-74,0-14-62,-1-1 0,1 1 0,0-1 0,1 1 0,-1-1-1,1 0 1,0 1 0,0-1 0,1 0 0,0 0 0,0 0 0,0 0-1,4 7 1,-5-11-82,-1-1-1,1 0 1,0 1-1,0-1 1,-1 0 0,1 1-1,0-1 1,0 0-1,-1 0 1,1 1-1,0-1 1,0 0 0,0 0-1,-1 0 1,1 0-1,0 0 1,0 0-1,0-1 1,-1 1 0,1 0-1,0 0 1,0 0-1,-1-1 1,1 1-1,0 0 1,0-1 0,-1 1-1,1-1 1,0 1-1,-1-1 1,1 1-1,-1-1 1,1 1 0,0-2-1,18-21-3782,-19 22 3742,34-59-9573,-22 22 3554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1 420 3043,'0'0'14435,"1"11"-12519,-1 1-1473,-1-1 6,1 0 0,0 0 0,1 0 0,1 1 0,0-1 0,0 0 0,1-1 0,0 1 0,5 11 0,-6-21-500,-1 1 0,1-1 0,-1 1 1,1-1-1,0 0 0,0 0 0,0 0 0,-1 0 0,1 0 0,0 0 0,0 0 1,0 0-1,0-1 0,1 1 0,-1-1 0,0 0 0,0 0 0,0 0 1,0 0-1,0 0 0,0 0 0,1 0 0,-1 0 0,3-2 0,0 1-415,0 0-1,0-1 1,0 1-1,-1-1 1,1 0 0,-1 0-1,0 0 1,1-1-1,5-4 1,2-5-1160,-1-1 1,0 0-1,-1 0 1,0-1-1,12-25 1,-3-5-4290</inkml:trace>
  <inkml:trace contextRef="#ctx0" brushRef="#br0" timeOffset="1">264 1 7431,'0'0'9353,"0"115"-7047,11-44-256,-3 5-64,2 3-705,3-3-672,-1-5-353,3-17-256,1-17-224,1-9-865,-3-7-865,-1-3-1313,-13-3-2467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04.2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0 9257,'0'0'7207,"-19"176"-5574,19-79-127,0 5 127,0 3-416,2-10-736,15-13-481,1-15-32,3-9-993,-4-10-2242,-7-11-1922,-10-11-5061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2979,'0'0'11915,"141"-67"-11915,-54 46-288,14-1-2275,11 1-7142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4004,'0'0'9406,"-20"5"-6235,4-2-2725,9-2-251,-1 0-1,1 1 0,0 0 0,0 0 0,0 0 0,0 1 1,1 0-1,-1 0 0,1 1 0,-1 0 0,1 0 1,0 0-1,1 1 0,-1 0 0,1 0 0,-9 11 1,5-3 122,1 0 0,0 1 1,1 0-1,1 1 1,0-1-1,1 1 1,1 0-1,0 1 1,1-1-1,0 1 1,2-1-1,0 1 0,0 0 1,3 21-1,-1-32-307,0 0-1,1 0 0,0 0 1,0 0-1,0 0 1,0 0-1,1-1 0,0 1 1,0-1-1,0 1 0,0-1 1,1 0-1,0-1 0,0 1 1,0 0-1,0-1 1,0 0-1,1 0 0,-1 0 1,1-1-1,0 0 0,0 1 1,0-2-1,0 1 0,7 1 1,-6-1-51,0 0 0,0-1 1,0 0-1,0 0 0,1-1 1,-1 1-1,0-1 0,0-1 1,0 1-1,1-1 0,-1 0 1,0-1-1,0 1 0,0-1 1,0 0-1,-1-1 0,1 1 1,-1-1-1,1 0 0,-1-1 1,9-6-1,-8 3 46,0 0-1,0 0 1,-1-1-1,0 0 1,-1 0-1,1 0 0,-2 0 1,1-1-1,-1 0 1,0 1-1,2-15 1,-1-6 20,-1 1 0,-2-40 0,-1 63-26,0-1-16,0 1 0,0-1 0,-1 1 0,1-1 0,-1 1 0,-1 0 0,1-1 0,-1 1 0,0 0 0,0 0 0,0 0 0,-1 0 0,0 0 0,0 1 0,0-1 0,0 1 0,-1 0 1,0 0-1,0 0 0,0 0 0,-7-5 0,27 23-10890,-10-9 8836,1 0 0,11 5-1,11 0-4232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2562,'0'0'13555,"0"4"-12659,0 0-655,1 28 1556,-1-31-1679,0 0 0,0 0 0,0 0 0,0 0 0,1 0-1,-1 0 1,0 0 0,0 0 0,1 0 0,-1 0 0,0 0-1,1-1 1,-1 1 0,1 0 0,-1 0 0,1 0 0,0-1-1,-1 1 1,1 0 0,0-1 0,-1 1 0,1-1 0,0 1-1,0-1 1,0 1 0,0-1 0,-1 1 0,1-1-1,0 0 1,2 1 0,-1-3-9,0-1-1,-1 0 1,1 1-1,-1-1 1,1 0-1,-1 0 1,0 0-1,0 0 1,0 0 0,1-4-1,0-1 75,28-58-622,4 4-5267,-11 22-1201,-4 5-1496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8392,'0'0'8376,"2"22"-6524,50 417 5013,-18-240-5868,-5-69-3953,-24-96-4624</inkml:trace>
  <inkml:trace contextRef="#ctx0" brushRef="#br0" timeOffset="1">1 662 9449,'0'0'6246,"147"-65"-6214,-91 46-32,-2 0-1281,0 1-5446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27 113 2626,'0'0'16069,"-3"9"-15284,1-1-537,0 1 0,1-1 0,0 1 0,0-1-1,1 1 1,0-1 0,1 1 0,2 13 0,22 80 1010,-8-39-834,-2-4-122,-6-27-72,-1 0 0,-2 0 0,5 59 0,-31-117-246,8 6-185,1 0 0,0-1 0,1-1 0,2 1 0,0-2 0,1 1 0,2-1 0,-6-38 0,6 13-470,2-1-1,2 0 1,7-54-1,-5 94 616,1 0 0,0 0 0,1 1 0,0-1 0,0 1 0,1-1 0,0 1-1,7-10 1,-10 16 56,-1 0 1,1 1-1,0-1 0,0 0 0,1 1 0,-1-1 0,0 1 0,1-1 0,-1 1 0,0 0 0,1-1 0,0 1 0,-1 0 0,1 0 0,0 0 0,-1 0 1,1 1-1,0-1 0,0 0 0,0 1 0,0-1 0,0 1 0,0 0 0,0-1 0,0 1 0,-1 0 0,1 0 0,0 0 0,0 1 0,0-1 0,0 0 1,0 1-1,0-1 0,0 1 0,0 0 0,-1 0 0,1-1 0,0 1 0,0 0 0,-1 1 0,1-1 0,-1 0 0,1 0 0,-1 1 0,2 1 1,3 3 142,-1 1 0,0-1 0,0 1 1,-1 0-1,1 0 0,-2 0 0,1 1 0,-1-1 1,3 11-1,13 78 1749,-17-79-1576,1 1 0,1-1 0,0 0 0,1 0 0,1 0 0,9 20-1,-14-35-353,1 0 0,-1 1-1,0-1 1,1 0-1,0 0 1,-1 0 0,1 0-1,0 0 1,0-1 0,0 1-1,0-1 1,0 1-1,0-1 1,0 1 0,1-1-1,-1 0 1,0 0-1,1 0 1,-1-1 0,1 1-1,-1-1 1,1 1-1,0-1 1,-1 0 0,1 0-1,-1 0 1,1 0-1,-1 0 1,1 0 0,0-1-1,-1 0 1,1 1-1,-1-1 1,0 0 0,1 0-1,-1 0 1,0 0 0,1-1-1,-1 1 1,0-1-1,2-1 1,11-8-800,0-1-1,-1-1 1,-1 0 0,18-21-1,-22 24 200,6-8-431,-3 6 263,-2 0 1,0 0-1,0-1 1,-1-1-1,9-17 0,-21 49 7679,5 9-4881,-3-25-2001,1 0 1,0 0 0,1-1 0,-1 1 0,0 0-1,1 0 1,-1-1 0,0 1 0,1 0 0,0-1-1,-1 1 1,1-1 0,0 1 0,0 0 0,0-1-1,0 0 1,0 1 0,0-1 0,1 0 0,-1 1-1,0-1 1,1 0 0,-1 0 0,3 1 0,-1-1-386,0-1 0,0 1 0,0-1 1,0 0-1,0 0 0,0-1 0,0 1 0,0 0 1,0-1-1,0 0 0,0 0 0,0 0 1,-1 0-1,1 0 0,0 0 0,-1-1 0,1 1 1,-1-1-1,4-2 0,20-25-5920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4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2498,'0'0'21365,"36"164"-19732,-12-84-448,-1 2-192,4-2-352,-4-7-481,0-8-160,-3-9-128,-3-7-737,-3-7-1633,-7-10-2179,-7-10-3875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9033,'0'0'6886,"109"-86"-6790,-57 75-96,4 5-160,-2 6-2018,-8 0-5477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0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456 343 2626,'0'0'14644,"1"-4"-14068,0 1-487,1 0-1,0 1 1,0-1 0,0 0-1,0 1 1,1-1 0,-1 1-1,1 0 1,-1 0 0,1 0-1,0 0 1,0 0 0,0 1-1,0-1 1,0 1-1,0 0 1,0 0 0,1 0-1,-1 0 1,4 0 0,88-16 602,-68 13-521,259-37 236,224-38-160,-7-35-295,-461 100 195,-23 8 299,0 0 0,1 0 0,0 2-1,38-4 1,-64 39 260,2 35-509,2-1 0,14 116-1,37 131 25,-16-115-130,168 800 711,-196-945-631,-5-51-4,-32 8 5,-33 6-178,-1-4 0,-85 5 0,47-5 1,-771 134-192,700-106 164,-253 46 101,427-86-110,1 0 1,-1 0-1,0-1 1,1 1-1,0 0 1,-1-1 0,1 1-1,0 0 1,-1-1-1,1 1 1,0 0-1,0-1 1,0 1 0,0-1-1,0 1 1,1-3-1,-1 1-15,-2-45 118,-1 1 0,-20-88 0,-38-97-98,27 110 19,-72-256-135,-44-176-158,42-9 127,105 523 181,3 29 7,0 0 0,-1 1 0,-1-1-1,-4-16 1,6 26 120,0 1-214,-3 37-5744,19-12 1886,0-10 8929,-15-8-3398,-2-7-1558,1 0-1,0 0 1,0 1 0,0-1-1,0 0 1,0 0 0,-1 1-1,1-1 1,0 0-1,0 1 1,0-1 0,0 0-1,0 1 1,0-1 0,0 0-1,0 0 1,0 1 0,0-1-1,0 0 1,0 1-1,0-1 1,1 0 0,-1 0-1,0 1 1,0-1 0,0 0-1,0 1 1,0-1-1,1 0 1,-1 0 0,0 0-1,0 1 1,0-1 0,1 0-1,-1 0 1,0 0-1,0 1 1,1-1 0,-1 0-1,0 0 1,0 0 0,1 0-1,-1 0 1,0 1 0,0-1-1,1 0 1,-1 0-1,0 0 1,1 0 0,-1 0-1,0 0 1,1 0 0,-1 0-1,0 0 1,0 0-1,1 0 1,-1-1 0,0 1-1,1 0 1,27 5 57,0 1 1,-1 2-1,33 13 0,34 9-48,-36-15 26,0-3-1,1-3 1,82 4 0,-115-13-368,-1 0-1,1-2 0,-1-1 1,0 0-1,0-2 0,0-1 0,-1-1 1,0-1-1,0-2 0,35-18 1,-55 26-160,-3 1 192,0 1-1,1-1 1,-1 1-1,0-1 1,0 0 0,0 1-1,0-1 1,0 0-1,0 0 1,0 0-1,0 0 1,0 0-1,0 0 1,-1 0 0,1 0-1,0 0 1,-1 0-1,1 0 1,-1-1-1,1 1 1,-1 0 0,1 0-1,-1-1 1,0-1-1,1-15-6320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0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7 109 224,'0'0'14371,"-6"-2"-11680,395-9-487,-278 0-2145,-1-4 0,117-31 0,-139 36 10,-3 0-5,-83 9 699,13-1 1038,-21 7-836,5-2-952,-1 1 0,1 0 1,0 0-1,0 0 0,0 0 1,1 0-1,0 0 1,0 0-1,0 0 0,0 0 1,0 1-1,2 3 0,-1 9-5,13 928 152,-14-943-135,1 0 0,-1 0-1,0-1 1,0 1-1,0 0 1,0 0 0,0-1-1,-1 1 1,1 0-1,0 0 1,-1-1 0,0 1-1,1 0 1,-1-1-1,0 1 1,0-1 0,0 1-1,0-1 1,0 1-1,0-1 1,0 1 0,0-1-1,0 0 1,-1 0-1,1 0 1,-1 0 0,1 0-1,-1 0 1,1 0-1,-1 0 1,1 0 0,-1-1-1,0 1 1,1-1-1,-1 1 1,0-1 0,0 0-1,1 0 1,-1 0-1,-3 0 1,-17 6 87,-252 60-6,-56 16-57,325-80-47,-16 5-2,0-1 1,1-1 0,-2-1 0,-31 2 0,51-6-13,1-1 1,-1 0 0,1 0 0,0 0 0,-1 1 0,1-2-1,0 1 1,-1 0 0,1 0 0,0 0 0,0 0-1,0-1 1,0 1 0,0-1 0,0 1 0,1 0 0,-1-1-1,0 0 1,1 1 0,-1-1 0,1-1 0,-17-51 152,10 30-138,-25-85 4,4-1-1,-21-187 1,12 64 43,29 178-34,3 1 0,1-83 0,4 137-118,0 22-8658,0 15 1046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4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175 976 1121,'-67'367'1456,"16"1"-1,-5 652 1,79-311-103,73-7 1132,-64-554-2136,58 159-1,-59-221-370,5-2 0,3-1 0,58 90 0,367 485-80,-432-615 108,44 59-13,4-4 1,4-3 0,5-4 0,3-3 0,136 97-1,-48-66 32,6-8-1,4-8 1,4-8 0,352 118-1,-483-192-28,643 190-215,-602-187 182,1-5-1,1-4 0,0-5 1,200-8-1,-244-9 27,0-2 1,-1-4-1,-1-2 0,103-40 1,217-125-44,-265 113 113,-2-5-1,167-141 0,178-206 174,-356 322-217,-8 7-81,-5-4 1,-3-4-1,-5-4 1,80-131-1,-122 167 4,-3-2-1,-3-1 0,-3-2 1,-3-1-1,-3-2 0,-3 0 1,-4-1-1,11-107 0,-22 89 161,-4-1-1,-5 1 0,-3 0 1,-4 0-1,-40-160 0,5 97-49,-6 2-1,-105-215 0,-257-487 450,388 804-487,-290-594 190,203 441-131,-147-204-1,165 283-31,-6 5 0,-137-128 0,-261-178 49,435 379-112,-3 3-1,-1 2 1,-79-35-1,103 58 94,-1 2 0,-1 3 0,0 1 0,-1 2 0,0 3 0,-73-7 0,15 13 36,-1 4 0,0 4 0,1 5 0,-155 35 0,-395 141 120,504-139-154,-18 2-235,-98 33 383,215-64-1980,0 4 0,-94 53 1,88-35-3497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04.5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93 3908,'0'0'12806,"20"-6"-12074,42-13-446,6-3-31,129-24-1,-197 46-170,0 1 0,1-1 0,-1 0 0,1 0-1,-1 1 1,0-1 0,1 0 0,-1 1 0,0-1 0,1 0-1,-1 1 1,0-1 0,0 1 0,1-1 0,-1 1 0,0-1-1,0 0 1,0 1 0,1-1 0,-1 1 0,0-1 0,0 1-1,0-1 1,0 1 0,0-1 0,0 1 0,0-1 0,0 1-1,0-1 1,0 1 0,-1-1 0,1 1 0,0-1 0,0 1-1,0-1 1,-1 1 0,-4 21 679,-13 22-10,12-31-505,1-1 0,0 1 0,1 0 0,0 0 0,1 1 0,1-1 0,0 1-1,-1 26 1,4-39-245,-1 0-1,0 1 0,0-1 1,1 0-1,-1 1 0,1-1 0,-1 0 1,1 1-1,-1-1 0,1 0 1,0 0-1,0 1 0,0-1 1,-1 0-1,1 0 0,0 0 0,0 0 1,1 0-1,-1 0 0,0-1 1,0 1-1,0 0 0,3 0 1,0 1-3,1 0 0,-1-1 1,1 0-1,0 0 0,0 0 1,-1 0-1,8-1 0,-3 0-248,0 0-1,0-1 1,-1 0 0,1 0-1,0-1 1,-1 0-1,0-1 1,10-3-1,7-9-5292,38-29 0,-36 22-2862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457 459 1698,'-16'26'934,"-186"368"1319,156-272-1482,5 0 1,5 3 0,-28 191 0,38-117 661,1 312-1,29-379-739,6-2 1,5 1-1,59 229 0,-23-183-574,7-3-1,94 193 0,-102-267-126,4-1 0,5-3 0,3-2 0,5-3 0,4-4 0,3-2 0,4-4 0,3-3 0,4-4 0,3-3 0,109 65 0,-18-25-56,247 111-1,-323-177-47,1-4 0,2-5 0,2-5 0,127 20 0,-148-40-23,1-4 0,120-6 0,-185-2 74,0-1 1,0-2-1,-1 0 1,1-1-1,-1-2 1,0 0-1,0-1 0,-1-1 1,-1-2-1,1 1 1,-1-2-1,29-23 1,-23 12 5,-1 0 0,-1-2-1,-1-1 1,-1-1 0,-1 0 0,-1-2 0,27-54 0,-7-2 78,-4-1-1,-3-2 1,28-126 0,36-283 77,-81 403-56,78-515-272,-51-4 354,-45 372 143,-10 0 0,-63-357-1,52 486-187,-5 0 0,-5 2 0,-5 2-1,-4 1 1,-5 2 0,-4 2 0,-90-133-1,95 171-52,-2 2-1,-3 3 0,-2 2 0,-65-54 1,79 80 11,-1 2 0,-1 1 0,-2 3 0,0 1 0,-2 2 0,-1 2 0,-73-22 0,45 23 85,-1 4 1,-1 4 0,-99-5-1,-234 13-416,354 5 150,-537 48-5952,567-46 5606,-195 23-4813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1138 5061,'0'0'11152,"-7"2"-10741,-15 2-280,30-5 312,56-13 1033,1-9-824,-1-3 1,-1-3-1,-1-3 1,65-44 0,220-178-475,-149 104-32,-183 139-148,638-499 73,-650 507-243,6-6 825,-8 9-627,-1 0 0,0 0-1,0-1 1,0 1 0,0 0 0,0 0 0,0 0 0,0 0 0,0 0 0,0 0 0,0-1-1,0 1 1,0 0 0,0 0 0,0 0 0,0 0 0,0 0 0,0-1 0,0 1-1,0 0 1,0 0 0,0 0 0,0 0 0,0 0 0,0-1 0,0 1 0,0 0 0,0 0-1,0 0 1,0 0 0,-1 0 0,1 0 0,0 0 0,0-1 0,0 1 0,0 0 0,0 0-1,0 0 1,0 0 0,0 0 0,-1 0 0,1 0 0,0 0 0,0 0 0,0 0 0,0 0-1,0 0 1,-1 0 0,1 0 0,0 0 0,0 0 0,0 0 0,0 0 0,0 0-1,-1 0 1,1 0 0,0 0 0,0 0 0,0 0 0,0 0 0,0 0 0,0 0 0,-1 0-1,1 0 1,0 0 0,17 30-138,183 253 279,26 38 88,609 848 636,-221-421-19,-377-465-478,-232-276-458,29 33-553,55 54 0,-110-101-4774,-24-15-1384,-21-8-4345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60 156 5061,'0'0'1185,"-60"-122"-1153,60 102 96,0 11-96,0 5 128,10 4 32,9 0-192,4 5-32,2 12-448,-2 0-161,3-4-2081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5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1405 1 4740,'0'0'4960,"-2"17"-3455,-11 53-213,11-65-1164,0 0-1,0 0 1,-1 0-1,0-1 1,0 1 0,0-1-1,0 0 1,0 0-1,-1 0 1,0 0 0,0 0-1,0-1 1,0 0-1,-1 0 1,-5 3-1,-12 10 149,-161 144 1338,-164 134-548,-198 83 562,355-237-686,168-123-827,7-4-42,9-5-3754,5-6 3044,1-1 0,0 0-1,0 0 1,1 0 0,-1 0-1,0 0 1,0 0 0,0 1-1,1-1 1,-1 0 0,1 0-1,-1 0 1,1 0 0,-1 0-1,1 0 1,1 1 0,8 18-2778,-5-11 3957,1-1 1,0 1-1,0-2 0,1 1 1,0-1-1,14 12 0,18 20 1908,180 226 3564,89 149-4207,493 834 1476,-791-1232-3218,19 35 101,2-1-1,3-1 0,1-2 0,70 70 0,-104-116-164,0 0-1,0 0 0,0 0 0,0-1 0,0 1 0,1 0 0,-1-1 0,0 1 0,0-1 0,0 1 0,1-1 0,-1 0 0,0 1 0,0-1 0,1 0 0,-1 0 1,0 0-1,0 0 0,1 0 0,-1 0 0,0 0 0,1-1 0,-1 1 0,0 0 0,0-1 0,0 1 0,1-1 0,-1 1 0,2-2 0,32-29 46,-15 11 13,167-125 64,6 9 0,382-201 0,407-218-86,-439 274-37,-489 256 24,-1-2 0,-2-3 0,72-54 0,-111 72 391,-18 11 638,-27 13-3690,32-12 2199,-28 11-5066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1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3082 10122,'0'0'3763,"-9"15"-3368,-24 43 166,33-58-547,-1 0 0,1 1-1,0-1 1,0 1 0,0-1 0,0 1 0,0-1 0,0 1 0,0 0 0,0-1 0,0 1 0,0-1 0,0 1 0,0-1 0,0 1-1,0-1 1,0 1 0,1-1 0,-1 1 0,0-1 0,0 0 0,1 1 0,-1-1 0,0 1 0,0-1 0,1 1 0,-1-1-1,1 0 1,-1 1 0,0-1 0,1 0 0,-1 1 0,1-1 0,-1 0 0,1 0 0,-1 1 0,0-1 0,1 0 0,-1 0-1,1 0 1,-1 0 0,1 0 0,0 0 0,28 1 326,-20-1-273,13-1 13,0-1 0,0-1 1,0-1-1,-1-1 0,1 0 0,-1-2 0,-1 0 0,34-18 0,157-77 139,286-185 0,-377 207-125,-5-5 0,188-179 1,-20-32 568,-208 209-373,97-148 1,-26 10-12,254-415-73,-212 352-137,-27 43 81,-141 208 15,-2-1-1,-1-1 0,11-42 1,-3 8 587,-23 63-1985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1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65 5061,'0'0'11157,"-8"1"-10239,-18 0-202,59-15-17,2 0-523,-19 7-143,1 1 0,0 0 0,0 1 0,0 0 1,0 2-1,1 0 0,0 1 0,0 1 0,22 1 0,-36 0 1,-1 1 0,0-1 0,0 1 0,1 0 0,-1 0 0,0 0 0,0 0 0,0 1 0,0-1 0,-1 1 0,1 0 0,0 0 0,-1 0 0,1 0 0,-1 0 0,1 0 0,-1 1 0,3 3 1,-2-1 20,0 0 1,0 1 0,-1-1 0,1 1 0,-1 0 0,-1 0 0,1 0 0,-1 0 0,1 9 0,-1-4-25,0 0 0,-1 0 0,-1 0 0,0 1 1,0-1-1,-1 0 0,0 0 0,-1-1 0,0 1 0,-10 19 0,1-10-365,-1-1 1,0-1-1,-24 24 0,8-12-2615,-35 26 0,-15 5-5684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1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1246 83 2979,'0'0'395,"-21"-9"326,-1 0-370,-3-1 187,1 0 0,-2 2 0,-37-8 0,24 9 119,0 1 0,0 1 1,-70 3-1,90 3-579,0 1 0,0 1 1,0 0-1,1 2 0,-1 0 0,1 2 1,0-1-1,1 2 0,-31 18 0,13-1-21,2 1 0,1 1 0,1 2 0,1 1 0,2 2 0,1 1 0,-43 67-1,16-8 83,-82 194-1,104-200 113,4 1-1,3 1 1,5 2 0,3 0-1,5 0 1,3 1 0,4 1-1,5-1 1,19 165 0,3-113 142,6-2-1,6 0 1,6-2 0,7-3-1,92 192 1,-107-262-398,3-2 0,2-1 1,3-2-1,3-2 0,3-2 0,1-2 0,4-2 1,1-2-1,73 53 0,-30-36-63,4-5-1,2-5 1,2-3 0,159 58-1,-202-92-145,0-3-1,1-2 0,0-3 0,1-3 0,1-2 0,0-3 0,0-3 1,0-2-1,97-15 0,-111 7 78,-1-2 1,0-3-1,0-1 1,-1-3-1,-1-1 1,-1-3-1,-1-1 0,-1-3 1,-1-1-1,-1-2 1,-1-2-1,58-58 1,-55 42 150,-2-2 1,-2-2-1,-3-2 1,-1-1-1,-4-2 0,-1-1 1,-3-1-1,33-101 1,-39 88 9,-3-1 1,-3 0-1,-3-1 1,-4-1-1,-2 0 0,-4 1 1,-9-96-1,-2 99 114,-34-130 0,-40-66 523,62 203-482,-187-519 1082,-52 23 179,219 485-1198,-3 1 0,-72-86 1,94 131-220,-2 1 1,0 1 0,-2 2-1,0 0 1,-2 2 0,0 1-1,-2 1 1,-41-20 0,58 34-145,-1-1-1,0 2 1,0 0 0,0 1 0,0 0-1,-22-1 1,34 4 22,1 0 0,0 0 0,0 0 0,0 0-1,0 0 1,0 0 0,0 0 0,-1 1 0,1-1 0,0 0 0,0 1-1,0-1 1,0 1 0,0-1 0,0 1 0,0 0 0,0-1 0,0 1 0,1 0-1,-1 0 1,0-1 0,0 1 0,1 0 0,-1 0 0,0 0 0,1 0 0,-1 0-1,1 0 1,-1 0 0,1 0 0,-1 0 0,1 0 0,0 0 0,0 1-1,-1-1 1,1 0 0,0 0 0,0 0 0,0 0 0,0 0 0,1 1 0,-1-1-1,0 0 1,0 0 0,1 0 0,-1 0 0,0 0 0,2 2 0,0 6-853,1 0 1,0 1-1,1-1 1,10 16 0,41 52-4607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1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3 12396,'-28'-1'213,"-27"0"384,-65 5-1,101-2-513,0 1-1,1 1 0,-1 0 1,1 2-1,0 0 1,0 1-1,-20 11 1,5 2 58,0 2 0,1 1 0,2 1 0,0 1 0,2 2 0,1 1 0,1 2 0,1 0 0,2 1 0,1 2 0,2 0 0,1 1 0,-25 63 0,17-25 183,4 2-1,3 0 1,3 1-1,4 1 0,2 0 1,1 84-1,8-18 90,6 1 0,6-1-1,6 0 1,59 234 0,-47-272-430,5-1 1,5-1-1,4-2 1,4-2 0,5-2-1,112 159 1,-124-204-69,2-2 1,2-2 0,2-2-1,61 47 1,-80-72-34,1-1 1,1-1-1,1-1 1,0-2 0,1-1-1,0-1 1,1-2-1,1-1 1,58 11 0,-55-17-23,0-1 0,0-1 0,1-2 1,-1-2-1,0-1 0,67-15 0,-75 11 91,0-2 0,-1-1 0,0-1 0,-1-1 0,0-1 0,0-1 1,-2-2-1,0 0 0,23-22 0,-18 11 2,-1-1 0,-1-1 1,-2-1-1,-1-2 0,-1 0 0,-2-1 1,-1-1-1,-2-1 0,-1-1 1,16-56-1,-15 33 57,-4-1 0,-2 0 0,-3-1 0,-2 0 0,-5-120 0,-6 124 24,-2-1 0,-3 1-1,-2 1 1,-3 0 0,-22-54 0,-7 1-13,-85-150 0,71 158-723,-89-115 0,90 142-944,-3 4 0,-76-69 0,-48-16-2758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 8136,'0'0'8456,"-5"-3"-6855,5 3-1559,0 0 0,-1-1 0,1 1-1,-1 0 1,1-1 0,-1 1 0,1 0 0,-1-1-1,0 1 1,1 0 0,-1 0 0,1 0 0,-1-1-1,1 1 1,-1 0 0,0 0 0,1 0 0,-1 0 0,1 0-1,-1 0 1,0 0 0,1 0 0,-1 1 0,1-1-1,-1 0 1,0 0 0,1 0 0,-1 1 0,1-1-1,-1 0 1,1 1 0,-1-1 0,1 0 0,-1 1-1,1-1 1,-1 1 0,1-1 0,0 0 0,-1 1-1,0 0 1,0 2 77,0 0 0,1 0 0,-1 0 0,0 0-1,1 0 1,0 0 0,0 0 0,0 0 0,0 4-1,14 82 1464,0-35-1239,2-1 0,3-1 0,44 91 0,-37-108-479,1 1-2821,-19-15-6794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1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 9641,'0'0'7623,"-19"-12"-8071,29 12-1730,7 0-2370,2 13-5542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04.8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0 10954,'0'0'2947,"48"107"-1153,-5-40-449,7 9-480,2 4 672,-7 6-223,-11 0-514,-20-4-383,-14-2-97,-6-4 193,-34-5-33,-7-7-416,-5-10-64,-6-10-673,-4-8-2722,-2-14-4997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 5349,'0'0'7842,"0"-1"-7749,0 1-1,0 0 1,0 0-1,0 0 1,0 0-1,-1-1 1,1 1-1,0 0 1,0 0-1,0 0 1,0 0 0,0 0-1,-1 0 1,1-1-1,0 1 1,0 0-1,0 0 1,0 0-1,-1 0 1,1 0-1,0 0 1,0 0-1,0 0 1,-1 0-1,1 0 1,0 0 0,0 0-1,0 0 1,0 0-1,-1 0 1,1 0-1,0 0 1,0 0-1,0 0 1,-1 0-1,1 0 1,0 0-1,0 0 1,0 0-1,0 1 1,-1-1 0,1 0-1,0 0 1,0 0-1,0 0 1,0 0-1,0 1 1,0-1-1,-1 0 1,1 0-1,-2 38 817,1-1 0,2 1 0,9 62 0,33 110 522,-16-87-994,-20-87-360,-2-2-58,2-1 1,1 0-1,2-1 0,1 0 0,20 39 0,-9-49-445,-10-18-2563,-11-4 2711,-1-1 0,0 1 0,5-38-14371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0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6342,'0'0'10506,"-8"62"-8905,0-1-319,1 3-642,-1-3-255,-2-7-225,1-5-160,5-1-160,2-1-993,2 1-1794,0 1-1922,6-5-1153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2626,'0'0'11403,"126"-73"-10410,-80 43 96,8-2-672,8 2-417,10 4-321,3 6-2850,12 1-6246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58 321 3171,'0'0'9278,"-8"-21"-7949,-27-69-352,32 81-845,0 0 0,1-1 0,0 1 0,0 0 0,1 0 0,0-1 0,1 1 0,0-1 0,0 1 0,1-1 0,0 1 0,1 0 0,0 0 0,3-10 0,-3 15-93,0 0 0,1 0 0,-1 0 0,1 1 0,0-1 1,-1 1-1,1-1 0,1 1 0,-1 0 0,0 0 0,1 1 0,0-1 0,-1 1 0,1-1 1,0 1-1,0 1 0,1-1 0,-1 0 0,0 1 0,0 0 0,1 0 0,-1 0 1,1 1-1,-1-1 0,1 1 0,-1 0 0,6 1 0,-6 0 17,1 0-1,-1 0 1,1 0-1,-1 1 0,0-1 1,0 1-1,0 0 1,0 1-1,0-1 1,0 1-1,0 0 1,-1 0-1,0 0 0,1 0 1,-1 0-1,0 1 1,-1-1-1,1 1 1,0 0-1,-1 0 1,0 0-1,2 5 0,2 4 22,0 1 0,-1-1-1,0 1 1,-1 0 0,4 29-1,-7-26-4,1 0 0,-2 0 0,0 0 0,-2 0 0,1 0 1,-2 0-1,-8 27 0,9-37 25,0 0 0,-1 0 1,0-1-1,0 1 0,-1-1 1,0 0-1,0 0 1,0 0-1,-1-1 0,1 1 1,-2-1-1,1 0 0,0-1 1,-1 1-1,0-1 0,0 0 1,0-1-1,-1 1 1,1-1-1,-13 4 0,17-6-13,0-1 0,1 1 0,-1 0 0,0-1 0,0 0 0,0 1 0,0-1 0,0 0 1,0 0-1,0 0 0,0 0 0,1-1 0,-4 0 0,4 1-60,1 0 1,-1-1-1,1 1 1,0 0 0,-1-1-1,1 1 1,0 0 0,-1-1-1,1 1 1,0-1-1,0 1 1,-1 0 0,1-1-1,0 1 1,0-1 0,0 1-1,0-1 1,-1 1-1,1-1 1,0 1 0,0-1-1,0 1 1,0-1 0,0 1-1,0-1 1,0 1-1,0-1 1,1 1 0,-1-1-1,0 1 1,0-1 0,2-4 17,1 0 0,-1 1 0,1-1 0,-1 1 0,1 0 0,0 0 1,1 0-1,5-5 0,19-17-320,1 2 1,1 1-1,2 1 0,52-27 1,-57 36-1745,0 1 0,1 1 0,44-11 0,-15 13-5537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8264,'0'0'8338,"-8"0"-5925,38-1-1984,-11 0-347,0 1 0,0 1 0,1 0 1,-1 2-1,30 7 0,-44-9-81,-1 1 1,1 0-1,0 0 0,-1 1 0,0-1 1,1 1-1,-1 0 0,0 0 0,0 1 1,-1-1-1,1 1 0,-1-1 0,0 1 1,0 0-1,0 1 0,0-1 0,-1 0 1,1 1-1,-1 0 0,0-1 0,-1 1 1,1 0-1,-1 0 0,0 0 0,0 0 1,0 8-1,1 0 39,-1 0 1,0-1-1,-1 1 1,-1 0-1,0-1 1,0 1-1,-1 0 1,-1-1-1,0 0 1,-1 1-1,-8 18 1,11-30-31,83-9-839,-67 5 731,-1 1 0,0 0 1,1 1-1,-1 1 0,1 0 0,-1 1 0,21 4 0,-31-4 92,0 1 0,0 0 0,-1 0-1,1 1 1,-1-1 0,0 1 0,1 0 0,-1 0-1,0 0 1,-1 0 0,1 0 0,0 0-1,-1 1 1,0-1 0,0 1 0,0 0 0,0 0-1,0 0 1,-1 0 0,0 0 0,0 0 0,1 7-1,1 6 278,0 1 0,-2 0-1,0 34 1,-2-45-115,-1 0 0,1 1 0,-1-1 1,-1 0-1,0 0 0,0 0 0,0 0 1,0-1-1,-1 1 0,0-1 0,-1 0 1,1 0-1,-1 0 0,0-1 0,-1 0 1,-9 8-1,7-6-129,-1 0 1,-1-1-1,1 0 0,-1 0 1,0-1-1,0 0 1,0-1-1,-1 0 0,0-1 1,-16 3-1,-5-3-2564,10-3-2758,15 0 2536,-3 0-3124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1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64 527 5733,'0'0'9364,"-10"0"-8056,-33 0-272,32 0 1238,15 0-2066,7 0-77,46 0 235,0-2-1,89-14 1,1097-277 114,-482 105-478,-648 163 17,-113 25 6,0 0 0,1-1-1,-1 1 1,1 0-1,-1 0 1,0-1-1,1 1 1,-1 0 0,1 0-1,-1 0 1,1 0-1,-1 0 1,1 0-1,-1 0 1,1 0 0,-1 0-1,0 0 1,1 0-1,-1 0 1,1 0-1,-1 0 1,1 0-1,-1 0 1,1 0 0,-1 1-1,0-1 1,1 0-1,-1 0 1,1 1-1,-1-1 1,0 0 0,1 0-1,-1 1 1,0-1-1,1 0 1,-1 1-1,0-1 1,0 1-1,1-1 1,-1 0 0,0 1-1,0-1 1,0 1-1,1-1 1,-1 1-1,0-1 1,0 0 0,0 1-1,0-1 1,0 1-1,0-1 1,0 1-1,0-1 1,0 1-1,0-1 1,0 1 0,0-1-1,0 1 1,-1-1-1,1 1 1,-14 28-184,11-25 277,-398 756 31,353-675-123,-66 91 0,64-104 12,-76 147 0,121-208-218,-2 4 383,-2-27-10733,8 11 10144,0 0 0,0 0-1,0 0 1,-2 0 0,-18-13-6527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1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838 0 545,'0'0'10436,"-4"4"-9315,-2 4-745,0 0-1,1 0 0,0 1 1,0 0-1,1 0 1,-4 11-1,-11 23 157,-449 792 1897,403-731-2005,-161 293-58,222-388-408,1 0-1,1 0 0,-1 1 1,1-1-1,1 0 0,0 1 1,0-1-1,2 18 0,0-26 28,1 1 0,-1-1-1,1 0 1,0 0 0,-1 0 0,1 0 0,0 0-1,0 0 1,-1 0 0,1 0 0,0-1-1,0 1 1,0-1 0,0 1 0,4-1-1,-4 0 15,26 5 9,1-2 0,0-1 1,0-1-1,0-1 0,-1-2 1,1-1-1,0-1 0,40-12 1,25-12 41,102-47 1,-160 61-46,148-60 9,933-401 111,-1064 450-123,2 3 0,0 2 1,2 3-1,0 2 0,0 3 1,77-7-1,-121 18-10,-9 2 6,-1-1 0,1 0 1,-1-1-1,1 1 0,-1-1 1,1 1-1,-1-1 0,1 0 1,-1-1-1,6-2 0,-9 4-12,0 0-1,0 0 0,0 0 1,0 0-1,0 0 1,0 0-1,0 0 0,0 0 1,0-1-1,0 1 0,1 0 1,-1 0-1,0 0 1,0 0-1,0 0 0,0 0 1,0-1-1,0 1 1,0 0-1,0 0 0,0 0 1,0 0-1,0 0 1,0 0-1,0-1 0,0 1 1,-1 0-1,1 0 0,0 0 1,0 0-1,0 0 1,0 0-1,0-1 0,0 1 1,0 0-1,0 0 1,0 0-1,0 0 0,0 0 1,-1 0-1,1 0 1,0 0-1,0 0 0,0 0 1,0 0-1,0-1 0,0 1 1,0 0-1,-1 0 1,1 0-1,0 0 0,0 0 1,0 0-1,0 0 1,0 0-1,0 0 0,-1 0 1,1 0-1,0 0 1,0 0-1,0 0 0,0 0 1,0 0-1,-1 1 0,-7-2-3824,-15 1-4184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8104,'0'0'11360,"-9"20"-9780,4-11-1445,-6 13 415,1 0 0,0 1 1,2 0-1,0 1 1,2 0-1,-5 31 1,11-3 276,4-51-790,0 0-1,1 0 1,-1 0-1,0 0 1,1-1-1,-1 0 1,1 0-1,-1 0 1,9-2-1,-12 2-27,24-4 38,-1-2 1,0 0 0,0-2-1,0-1 1,-1 0 0,22-14-1,-11 7-92,62-33-1477,-52 17-1661,-11-4-3712,-26 15 387,-6-1-1777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1698,'0'0'15118,"-10"97"-13645,18-4-159,15 22-225,0 12-321,6 11-672,0-4-96,2-5-2018,4-6-1377,-2-15-4228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3972,'0'0'17905,"0"-6"-17681,13 17-3523,3 21-160,1 7-2980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38.2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954 40 3972,'0'0'3939,"21"4"-3741,-8-1-151,17 3 122,0-1 1,60 1-1,658-24 2280,5-1-2346,-140 19-106,1869-9-1201,784-8-894,-2373 45 2077,-5 33-32,-885-61 53,715 71-124,-13 56 130,-651-114-14,-1 3 0,-1 2 0,91 44 0,-119-49 5,-1 1 0,0 1 0,0 1-1,-2 1 1,0 2 0,-1-1 0,-1 2 0,-1 1-1,25 36 1,-19-15 8,-1 1 0,-2 1-1,-2 0 1,-1 2 0,-3 0 0,12 64-1,31 298 55,-49-329-49,77 1347 851,-61-802 13,16 961-63,-43-1491-671,-4 0 0,-32 166 1,26-206 4,-3 0 0,-2-2 0,-2 0 0,-3-1 0,-2-1 0,-32 51 0,38-75-135,-2-2 1,0 0-1,-1-1 0,-1-2 0,-1 0 1,-1-1-1,-1-1 0,-1-2 0,0 0 1,-1-2-1,-1-1 0,-1-1 0,-45 14 1,-31 4-309,-1-5 0,-164 17 1,197-33 224,-1183 117 883,-8-65-747,1003-51-354,-2049 134 163,517-57 622,1-66-561,616-59-82,809 20 127,157 10 26,-252-15 20,6-33-15,406 46 12,0-2 0,2-1 0,-1-3 0,2-3 0,-65-32 0,95 41-12,0-1 0,1 0 0,1-2 0,0 1 0,0-2 0,1 0 0,1-1 0,0 0 0,1-1 0,1-1 0,0 0 0,1 0 0,1-1 1,0 0-1,1-1 0,1 1 0,-6-26 0,1-10 0,3 0 0,-3-88 1,11-113 69,3 146 27,30-437 129,-5 193-144,-9-1415 80,-29 1288-153,3-550 871,38 585-361,-18 349-211,5 0 0,46-146 0,-55 214-263,-4 12-30,1-1 1,1 1-1,0 0 0,1 0 1,0 0-1,16-22 0,4 21-4076,-17 4-347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10474,'0'0'3715,"-18"72"-17295</inkml:trace>
  <inkml:trace contextRef="#ctx0" brushRef="#br0" timeOffset="1">38 273 6662,'0'0'6118,"6"4"-7271,2 1-1538,1-1-2882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2114,'60'-81'4757,"-49"63"3970,-16 29-6708,5-5-1632,-1 3-218,1 0 0,0-1 0,1 1 0,0 0 0,0-1 0,1 1 0,0-1-1,0 0 1,5 11 0,-7-19-145,1 0-1,0 0 0,0 0 1,-1 0-1,1 0 0,0-1 1,0 1-1,-1 0 0,1 0 1,0 0-1,0-1 1,-1 1-1,1-1 0,0 1 1,-1 0-1,1-1 0,-1 1 1,1-1-1,0 1 0,-1-1 1,1 0-1,-1 1 0,1-1 1,-1 1-1,1-2 1,17-20 188,-16 21-172,-2 0-34,9-10 51,0 1 0,0 0 0,1 0 0,20-14 0,-28 23-43,0-1-1,1 1 1,-1-1-1,1 1 1,-1 0-1,1 0 1,0 0-1,-1 0 1,1 0-1,0 0 1,0 1-1,-1 0 1,1-1-1,0 1 1,0 0-1,0 0 1,0 1-1,-1-1 1,1 1-1,0-1 1,0 1-1,-1 0 1,1 0-1,0 0 1,-1 0-1,1 0 1,-1 1-1,1-1 1,-1 1-1,3 2 1,2 3 31,0 0 0,-1 1 1,0-1-1,7 14 0,-8-14-483,0 1 0,0-1 0,1 0 0,0 0 0,13 11 0,0-7-5066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96,'0'0'13650,"9"-3"-12320,-8 2-1299,0 0 0,1 1 0,-1-1 0,0 0 0,1 1 0,-1-1 0,0 1 0,1 0 1,-1 0-1,1-1 0,-1 1 0,0 0 0,1 0 0,-1 0 0,1 0 0,-1 1 0,1-1 0,-1 0 1,0 0-1,1 1 0,-1-1 0,0 1 0,1-1 0,-1 1 0,0 0 0,0 0 0,0-1 0,1 1 1,-1 0-1,0 0 0,0 0 0,0 0 0,1 2 0,2 5 122,0 1 1,0 0-1,-1 0 0,0 0 0,-1 0 0,2 9 1,172 1172 3748,-110 76-3759,-25-284 3,-14-672-269,78 354 0,-97-625-247,27 104-1075,-30-128 10,1 0 0,0 0 1,14 23-1,-5-23-3663,-4-12-1960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5381,'0'0'6737,"2"17"-5578,10 425 1049,-13-288-1806,62 833 4745,75-1-4545,95 404 629,-76-481-1015,-146-848-606,13 62-523,3-45-4793,-20-69 843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2787,'12'-28'2418,"-3"5"-791,2 1 0,26-43 1,-34 61-1436,-1 0 0,1 0 1,0 1-1,0-1 0,0 1 1,1 0-1,-1-1 0,1 1 1,0 1-1,0-1 0,0 1 0,0-1 1,0 1-1,0 0 0,1 1 1,-1-1-1,1 1 0,-1 0 1,1 0-1,-1 0 0,1 0 0,5 1 1,-8 0-119,1 1-1,0-1 1,-1 0 0,1 1 0,-1 0 0,0 0 0,1 0 0,-1 0 0,1 0 0,-1 0-1,0 1 1,0-1 0,0 1 0,0-1 0,0 1 0,0 0 0,0 0 0,1 2-1,23 45 750,-23-42-690,16 42 747,-2-1-1,16 82 0,6 107 673,-33-190-1327,98 1034 3119,-28-220-1451,-52-661-1581,106 1043-490,-127-1172-2598,-3-70 2622,0-1 1,-1 0-1,1 0 1,0 1-1,-1-1 1,1 0-1,-1 0 1,1 1-1,0-1 1,-1 0-1,1 0 1,-1 0-1,1 0 1,-1 0-1,1 1 1,-1-1-1,1 0 1,0 0-1,-1 0 1,1 0-1,-1 0 1,1-1-1,-1 1 1,1 0-1,-1 0 1,1 0-1,0 0 1,-1 0-1,1-1 1,-1 1-1,1 0 1,0 0-1,-1-1 1,-18-7-2273,-33-31-3975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11627,'0'0'2472,"25"-18"-2291,0 0-142,1 2 0,1 1-1,0 1 1,1 1 0,0 1-1,1 2 1,58-13 0,1171-181 2685,-1210 197-2592,1871-189 4414,16 100-1693,-1428 75-2933,293 5-2152,-840 33-12229,-38 2 7798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15599,'0'0'1148,"33"0"-711,440-27-250,1246-102 803,6 74 2055,-1481 49-2622,783-38-228,-589 14-9129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5797,'0'0'6759,"-16"95"-5958,3-24 160,11 9 224,2-5-737,0-12-288,6-9-96,9-5-32,4-10-32,-1-7-256,-1-6-1794,-5-9-2594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9449,'0'0'4292,"60"30"-5413,-27 0-1025,0 2-1474,0-3-2273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17 577,'0'0'7649,"3"16"-5358,8 58 1494,2 77-1,-13-145-3496,3 25 1524,3-24-1021,7-19-500,57-105 647,-55 88-889,1 0 1,1 1-1,1 1 1,25-27-1,-42 53-51,-1 1-1,0 0 1,0-1-1,0 1 1,0 0-1,1 0 1,-1-1-1,0 1 1,0 0-1,1 0 1,-1-1-1,0 1 1,0 0-1,1 0 1,-1 0-1,0 0 1,1-1-1,-1 1 1,0 0-1,0 0 1,1 0-1,-1 0 1,0 0-1,1 0 1,-1 0-1,0 0 1,1 0-1,-1 0 1,1 0-1,-1 0 1,0 0-1,1 0 1,-1 0-1,0 0 1,0 0-1,1 0 1,-1 0-1,0 1 1,1-1-1,-1 0 1,0 0-1,1 0 1,-1 1-1,0-1 1,0 0-1,1 0 1,-1 1-1,0-1 1,0 0-1,1 1 1,4 25-277,-6 36-1787,1-60 1805,-8 50-4245,-10 2-2572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39.2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0 252 13837,'0'0'470,"19"0"-764,5 0 257,0-1 0,1 0-1,-1-2 1,0-1-1,0-1 1,37-13 0,-40 9 76,0-1 1,-1-1 0,33-24 0,-48 32-21,0-1 1,-1 0-1,1 0 1,-1 0-1,0-1 1,0 0-1,-1 1 1,1-1 0,-1-1-1,0 1 1,0 0-1,-1-1 1,0 1-1,0-1 1,0 0-1,0 0 1,-1 0-1,0 0 1,0-7 0,-1 12-6,0-1 1,-1 0 0,1 0-1,-1 0 1,1 0 0,-1 0-1,0 0 1,1 1 0,-1-1-1,0 0 1,0 1 0,0-1-1,-1 0 1,1 1 0,0-1 0,0 1-1,-1 0 1,1-1 0,-1 1-1,0 0 1,1 0 0,-1 0-1,0 0 1,1 0 0,-1 1-1,0-1 1,0 0 0,0 1-1,0-1 1,-3 1 0,-7-3 110,-1 2 1,1 0-1,-21 0 0,25 1-24,4 0-38,0 1 1,0-1-1,0 1 1,0-1-1,0 1 1,1 1 0,-1-1-1,0 0 1,1 1-1,-1 0 1,1 0-1,-1 0 1,1 0 0,0 0-1,0 1 1,0-1-1,0 1 1,0 0-1,1 0 1,-1 0 0,1 0-1,0 0 1,0 1-1,0-1 1,0 1 0,1-1-1,-1 1 1,1 0-1,0-1 1,-1 7-1,-1 7 33,0 0 0,1 1 0,0-1 0,2 1 0,2 27 0,0-34-78,0 0 0,0-1 0,2 1 0,-1 0 0,1-1-1,1 0 1,0 0 0,0 0 0,1 0 0,0-1 0,1 0 0,0-1 0,0 1 0,1-1 0,0 0 0,0-1 0,1 0-1,0 0 1,12 6 0,-13-8-223,0-1 0,1 0 0,-1-1-1,1 0 1,0 0 0,-1 0-1,1-1 1,0-1 0,1 0 0,13 1-1,-16-3-282,0 1 0,0-1 0,0 0 0,0-1 0,0 0 0,-1 0 0,1 0 0,-1-1 0,1 0 1,-1 0-1,0-1 0,0 1 0,0-1 0,9-9 0,24-29-6789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4548,'0'0'13966,"-52"123"-12621,36-69 32,-3 6-416,1 2-545,5-5-352,1-6-64,5-5-384,5-7-641,2-3-1409,0-12-961,0-13-1474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9769,'0'0'4874,"-19"29"-2610,13-20-2049,-11 17 245,0 0 0,2 2 0,1-1 1,1 2-1,2 0 0,1 0 0,-8 34 1,4 21 1153,4 1 0,0 108 0,10-180-1536,0 0 0,1 0 0,0 0 0,1 0 0,1 0 0,0-1 0,1 1 0,6 14 0,-8-22-89,1 0 1,0 0 0,1 0-1,-1 0 1,1-1 0,0 1 0,0-1-1,0 0 1,1 0 0,-1-1-1,1 1 1,0-1 0,0 0-1,0 0 1,0-1 0,1 1 0,-1-1-1,1 0 1,-1-1 0,7 2-1,-2-1-88,1-1 0,-1 1 0,1-1 0,-1-1 0,1 0 0,-1-1 1,1 0-1,-1 0 0,0-1 0,0 0 0,1-1 0,-1-1 0,-1 1 0,19-10 0,-16 5-46,0 0 0,-1-1-1,0 0 1,0-1 0,-1 0 0,0-1 0,0 0 0,-1 0 0,13-24 0,-8 8 55,0-1-1,-2 0 1,-1-1 0,-2 0-1,-1-1 1,-1 0 0,-1 0 0,-2 0-1,1-50 1,-5 60 106,-1 0 1,-1 1-1,-1-1 0,-1 1 1,-1-1-1,-7-19 0,10 32-69,-1 0 0,0 0 0,0 0-1,-1 0 1,0 0 0,0 1 0,0 0 0,-1 0-1,0 0 1,0 0 0,-1 1 0,1 0-1,-1 0 1,0 1 0,-1-1 0,1 1 0,-1 1-1,-10-6 1,14 8-97,1 1 0,-1-1 1,0 0-1,1 1 0,-1-1 0,1 1 0,-1 0 0,0 0 0,1 0 0,-1 0 0,0 1 0,1-1 1,-1 1-1,0-1 0,1 1 0,-1 0 0,1 0 0,0 0 0,-1 0 0,1 1 0,0-1 0,-1 0 1,-2 4-1,0 0-558,1 0 1,-1 0-1,1 1 1,0 0 0,1 0-1,-1 0 1,-3 11-1,-25 62-6018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19 189 3171,'0'0'9321,"-3"-20"-7709,-11-65 123,14 82-1653,-1 1 0,1-1 0,-1 0 0,1 0 1,0 1-1,0-1 0,0 0 0,1 0 0,-1 1 0,1-1 0,-1 0 0,1 1 0,0-1 0,0 0 1,0 1-1,1-1 0,-1 1 0,0 0 0,1-1 0,0 1 0,-1 0 0,1 0 0,0 0 1,0 0-1,0 0 0,0 1 0,1-1 0,2-1 0,0 0 61,0 1 1,0 1-1,0-1 0,1 1 0,-1 0 0,0 0 1,1 0-1,-1 1 0,0 0 0,1 0 1,5 1-1,-9-1-138,-1 1 1,1-1 0,0 1-1,-1 0 1,1 0-1,0 0 1,-1 0 0,0 0-1,1 0 1,-1 1-1,1-1 1,-1 0-1,0 1 1,0-1 0,0 1-1,0-1 1,0 1-1,0 0 1,0-1-1,-1 1 1,1 0 0,-1-1-1,1 1 1,-1 0-1,1 0 1,-1 0 0,0 2-1,4 60 266,-5-55-212,2 2 25,-1 1 0,-1-1 0,0 0 1,0 0-1,-1 0 0,-1 0 0,0-1 0,0 1 1,-1 0-1,0-1 0,-1 0 0,0 0 1,-1-1-1,0 1 0,-1-1 0,1 0 1,-16 14-1,22-23-73,0 0 0,0 0 0,0 0 0,-1 0 0,1 0 0,0 0 0,0 0 0,0 0 0,0 0 0,-1 0 0,1 0 0,0 0 0,0 0 0,0 0 0,0 0 0,0 0 0,-1 0 0,1 0 0,0 0 0,0 0 0,0-1 0,0 1 0,0 0 0,0 0 0,-1 0 0,1 0 0,0 0 0,0 0 0,0 0 0,0-1 0,0 1 0,0 0 0,0 0 0,0 0 0,0 0 0,0 0 0,0-1 0,-1 1 1,1 0-1,0 0 0,0 0 0,0 0 0,0 0 0,0-1 0,0 1 0,0 0 0,0 0 0,1 0 0,-1 0 0,0-1 0,0 1 0,0 0 0,0 0 0,0 0 0,0 0 0,0 0 0,0 0 0,0-1 0,0 1 0,0 0 0,1 0 0,-1 0 0,3-14-11,1 10-5,1 1 1,-1-1 0,0 0-1,1 1 1,0 0 0,0 0 0,0 1-1,0-1 1,0 1 0,0 0-1,1 1 1,-1-1 0,1 1-1,-1 0 1,10-1 0,39 1-3414,-6 7-6196,-30-2 1297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8296,'0'0'3699,"-19"3"-1457,8-2-1889,5-1-169,-1 0-1,1 1 0,0 0 1,-1 0-1,1 0 0,0 1 1,0 0-1,0 0 0,0 1 1,0-1-1,0 1 1,1 1-1,-1-1 0,1 1 1,0 0-1,0 0 0,0 1 1,1-1-1,-7 9 0,-8 17 386,2 1-1,1 0 0,1 1 0,2 1 1,1 1-1,1 0 0,-6 37 0,4 6 262,3 0 0,-1 89 0,10-137-745,1 0 0,1 1 0,1-1 0,2 0 0,8 30 0,-10-50-90,1 0-1,1 0 0,-1 0 0,1-1 1,1 1-1,0-1 0,0 0 0,0 0 1,1-1-1,1 0 0,-1 0 0,1 0 1,0-1-1,0 0 0,1 0 0,0 0 1,0-1-1,0-1 0,13 6 0,-11-6-70,0 0 1,0 0-1,1-1 0,-1-1 0,1 1 0,0-2 0,-1 0 0,1 0 0,0-1 1,0 0-1,0-1 0,-1 0 0,1-1 0,0 0 0,-1 0 0,1-1 0,-1-1 0,0 0 1,0 0-1,0-1 0,-1 0 0,0-1 0,0 0 0,0 0 0,-1-1 0,1 0 1,10-13-1,-6 3 78,0 0 0,-2-1 0,0 0 0,-1-1 0,-1 0 0,-1-1 0,0 0 0,-1 0 0,-2 0 0,0-1 0,-1 0 1,-1 0-1,-1 0 0,-1-1 0,-1 1 0,0 0 0,-6-32 0,4 42 13,-1 0 1,0 0-1,-1 1 1,0-1-1,0 1 1,-7-11-1,8 16-64,1 1 0,-1-1 0,0 1 0,0 0 0,-1 0-1,1 0 1,-1 0 0,0 1 0,0-1 0,0 1 0,0 0 0,-1 0-1,1 1 1,-1-1 0,-5-1 0,9 3-85,-1 1-1,1 0 1,-1-1-1,1 1 0,0 0 1,-1 0-1,1 0 1,-1 0-1,1 0 1,-1 0-1,1 1 1,0-1-1,-1 0 1,1 1-1,0-1 1,-1 1-1,1-1 1,0 1-1,-1 0 1,1 0-1,0-1 1,0 1-1,0 0 1,0 0-1,0 0 1,0 0-1,0 0 1,0 0-1,-1 3 1,-15 40-3961,6 24-1094,5 13-1692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2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3555,'0'0'17057,"-14"1"-16577,-54 2-411,79-3-116,-8 0 27,-5 0 13,14 0-124,0 1 0,1 0-1,-1 1 1,0 0 0,0 1 0,0 0 0,0 1 0,0 1 0,-1 0 0,16 9 0,-21-11 126,-1 1 0,0-1 0,0 1 1,0 0-1,-1 1 0,0-1 0,1 1 0,-2 0 0,1 0 0,0 0 0,-1 0 0,0 1 1,0-1-1,-1 1 0,1 0 0,-1 0 0,-1 0 0,1 0 0,-1 0 0,0 0 0,0 0 1,-1 0-1,0 7 0,0-9 18,-1 1 1,1-1 0,-1 0 0,0 0-1,-1 1 1,1-1 0,-1 0-1,1 0 1,-1-1 0,0 1-1,-1 0 1,1-1 0,-4 4-1,-43 41 74,42-43-16,0 0 0,0 1 0,1 0-1,0 0 1,0 1 0,0-1 0,1 1-1,0 0 1,0 1 0,-5 11 0,10-17-76,-1 0-1,1 0 1,0-1 0,0 1 0,-1 0-1,1 0 1,0 0 0,1 0 0,-1-1-1,0 1 1,0 0 0,1 0 0,-1-1-1,1 1 1,0 0 0,-1-1 0,1 1-1,0 0 1,0-1 0,0 1 0,0-1-1,0 1 1,0-1 0,1 0 0,-1 1-1,0-1 1,1 0 0,-1 0 0,1 0-1,-1 0 1,1 0 0,0 0 0,-1-1-1,1 1 1,0 0 0,-1-1 0,1 0-1,2 1 1,11 3-145,-1-1 1,1 0-1,24 1 0,-24-2-71,-9-2 168,0 0-1,0 1 1,0 0 0,0 0 0,0 1-1,-1 0 1,1 0 0,0 0 0,-1 1 0,0-1-1,9 7 1,-12-6 80,1 0 0,-1-1 0,0 2 0,0-1-1,0 0 1,0 0 0,-1 0 0,1 1 0,-1-1 0,0 1 0,0-1-1,0 1 1,-1 0 0,1-1 0,-1 1 0,0 0 0,0 0 0,0-1-1,0 1 1,-1 5 0,-1-1 122,0 1-1,0-1 0,-1 1 1,0-1-1,-1 0 1,1 0-1,-1 0 0,-1-1 1,0 1-1,0-1 1,0 0-1,-7 6 0,2-2 7,0-1-1,-1 0 1,0 0-1,-1-2 1,0 1-1,-20 10 1,30-18-241,0 0 1,0 0-1,0 0 1,-1 0-1,1 0 0,0-1 1,0 1-1,0-1 1,-1 1-1,1-1 1,0 0-1,0 0 0,-1 0 1,1 0-1,-5-1 1,6 0-50,0 0 0,0 1 0,-1-1 0,1 0 0,0 0 0,0 0 0,0 0 0,0 0 0,0 0 0,0 0 0,0 0 0,0 0 0,1 0 0,-1 0 0,0-1 0,1 1 0,-1 0 0,0-1 0,1-1 0,-3-7-968,2-1-1,0 0 1,0 0-1,1 1 0,1-18 1,0 0-982,-3-39-3792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1377,'0'0'14745,"-20"27"-13138,15-20-1491,-13 16 316,2 1 0,0 0 0,1 1 0,2 1 0,1 0-1,0 1 1,-12 46 0,2 45 840,4 0 0,5 1 0,4 159 0,9-247-1181,1 0 0,2 0-1,1 0 1,1 0 0,1-1 0,16 44 0,-16-60-126,-1-1 0,2-1-1,-1 1 1,2-1 0,0 0 0,0-1-1,1 0 1,0 0 0,1-1 0,0 0-1,1 0 1,0-2 0,0 1 0,1-1 0,0-1-1,20 9 1,-21-11-166,0-1 1,0 0-1,0-1 1,0 0-1,1-1 1,-1 0-1,1-1 1,-1 0-1,1 0 1,0-2-1,-1 1 0,1-2 1,0 1-1,-1-2 1,0 0-1,0 0 1,1-1-1,-2 0 1,1 0-1,0-2 1,-1 1-1,0-1 0,0-1 1,-1 0-1,0 0 1,0-1-1,-1 0 1,0 0-1,11-15 1,0-4 285,-1-1 1,-2-1 0,-1 0 0,-1-1 0,-1-1-1,-2 0 1,-1-1 0,-2 0 0,-1 0 0,-1-1-1,-2 0 1,-1 0 0,-2-35 0,-2 49 84,0 0 1,-1 0-1,-1 1 1,-1-1-1,0 1 1,-12-29 0,14 40-156,-1 0 0,0 1 0,0-1 0,0 1 0,-1 0 0,0 0 0,0 0 0,-1 1 0,1 0 0,-1-1 1,-1 1-1,1 1 0,-1-1 0,1 1 0,-1 0 0,0 0 0,-1 1 0,1 0 0,-1 0 0,-11-3 1,13 5-56,1 0 0,0 1 0,-1 0 0,1-1 0,0 2 0,-1-1 0,1 0 0,-1 1 1,1 0-1,0 0 0,0 0 0,-1 1 0,1-1 0,0 1 0,-7 4 0,5-1-108,-1-1 0,1 1-1,1 1 1,-1-1 0,1 1-1,0 0 1,0 0 0,-5 10-1,-2 6-1070,1 0-1,1 1 0,1 1 1,-9 37-1,-2 33-5725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3908,'0'0'18572,"-5"14"-18054,4-8-459,-1 0 45,0 1-1,0-1 0,0 1 0,1 0 0,0 0 0,1 0 0,-1-1 1,1 1-1,1 0 0,-1 0 0,1 0 0,1-1 0,-1 1 0,5 12 1,0-4 41,1 0 1,1-1-1,0 1 1,1-2-1,0 1 1,1-1-1,21 21 1,-26-30-242,0 1-1,1-1 1,-1 0 0,1-1-1,0 1 1,0-1-1,0-1 1,0 1 0,1-1-1,-1 0 1,1 0 0,-1 0-1,1-1 1,0 0 0,0-1-1,-1 0 1,1 0-1,0 0 1,0-1 0,-1 0-1,13-3 1,-14 3-43,0-1-1,0 0 1,0 0 0,-1 0-1,1-1 1,0 0-1,-1 0 1,7-6 0,-3 2-743,-2 0 0,1-1 0,-1 0 0,0 0 0,0 0 0,-1-1 0,5-10 0,-4 4 76,0 0-1,-1-1 0,6-24 1,-6-9 6358,-5 60-5147,6 293 4925,-1-222-6145,28 139 0,-31-210-271,1 0 0,0 0 0,0-1 0,1 1 0,1-1 0,6 11 0,5 0-5683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3331,'0'0'13410,"-14"19"-12401,-41 63 112,52-76-1058,1-1 0,-1 0-1,1 1 1,0 0 0,0-1 0,0 1 0,1 0-1,0 0 1,0 0 0,1 0 0,0 0-1,0 0 1,0 0 0,0 0 0,1 0-1,0 0 1,1 0 0,-1-1 0,1 1 0,0 0-1,0-1 1,1 1 0,0-1 0,0 0-1,0 0 1,1 0 0,-1 0 0,1-1-1,0 1 1,0-1 0,1 0 0,8 6-1,-5-6-76,0 0 0,1-1 0,-1 0 0,1-1 0,-1 0 0,13 2 0,-19-4 26,0 1 1,0-1-1,0 1 0,0-1 1,0 0-1,0 0 0,0 0 1,0 0-1,0 0 0,0 0 1,0 0-1,0-1 1,0 1-1,0-1 0,0 0 1,-1 1-1,1-1 0,0 0 1,0 0-1,0 0 1,-1 0-1,1-1 0,-1 1 1,1 0-1,-1-1 0,1 1 1,-1-1-1,0 1 1,1-1-1,-1 0 0,0 1 1,1-4-1,-1 0 2,0 0 0,0-1 0,0 1 1,-1-1-1,0 1 0,0-1 0,0 1 0,-1-1 0,1 1 0,-2 0 1,1-1-1,0 1 0,-1 0 0,0 0 0,0-1 0,-1 2 0,1-1 0,-1 0 1,0 0-1,0 1 0,-1 0 0,1-1 0,-1 1 0,0 1 0,0-1 0,0 0 1,-1 1-1,1 0 0,-1 0 0,0 1 0,0-1 0,0 1 0,-9-3 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9449,'0'0'10282,"-70"116"-8969,70-92-705,6-7-383,13-6-225,4-7-96,4-4-801,4-4-1121,2-20-1153,2-8-609,-2-11-2338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6214,'0'0'14285,"0"141"-12747,0-63-481,0 1-705,0-3 1,0-7-321,8-11-32,1-11-353,-9-6-1120,0-6-1858,0-11-3107,-21-7-2691</inkml:trace>
  <inkml:trace contextRef="#ctx0" brushRef="#br0" timeOffset="1">1 506 2114,'0'0'1505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39.9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0 5830,'0'0'8680,"-4"21"-7191,-3 28-533,-1 55-1,8-83-684,0-1 0,1 0 0,1 0-1,1 0 1,1 0 0,11 36-1,-10-45-177,0 0 0,1 0 0,0-1 0,0 0 0,1 0 0,0 0 0,14 13 0,-16-18-69,-1-1 1,1 0 0,0 0 0,1-1 0,-1 0 0,1 1 0,-1-2 0,1 1 0,0-1 0,0 0 0,0 0 0,1 0 0,-1-1 0,0 0 0,12 0 0,-15-1-2,0-1 0,0 1 0,0-1 1,0 0-1,0 0 0,0-1 0,0 1 0,0-1 0,0 1 1,-1-1-1,1 0 0,-1 0 0,1 0 0,-1 0 0,0 0 1,0 0-1,0-1 0,0 1 0,0-1 0,-1 0 0,1 1 1,-1-1-1,1 0 0,1-6 0,4-10 21,0-1 0,6-34 0,-7 29-51,-1 2-435,1 0-1,1 1 1,2 0-1,17-35 0,-23 51 30,1 1-1,-1 0 0,1 0 0,0 0 1,1 0-1,-1 1 0,1-1 1,0 1-1,0 0 0,0 1 1,0-1-1,1 1 0,-1 0 0,1 1 1,0-1-1,0 1 0,0 0 1,0 0-1,0 1 0,0 0 0,1 0 1,8 0-1,8 2-1246,0 0 0,0 1 0,-1 1-1,1 2 1,27 8 1,54 22 3739,-74-19 7600,-37-6-7419,-11 5-1946,17-14-20,-12 9 210,0 2 0,0-1 0,2 1 0,-1 1-1,-15 23 1,23-30-373,0 1 0,0-1-1,0 1 1,1 0 0,0 0-1,0 0 1,1 0-1,0 0 1,0 1 0,1-1-1,0 1 1,0-1 0,1 1-1,0-1 1,1 10 0,-1-16-134,1 0 0,-1 0 1,0 0-1,1-1 1,0 1-1,-1 0 0,1-1 1,-1 1-1,1 0 1,0-1-1,-1 1 0,1-1 1,0 1-1,0-1 1,0 1-1,-1-1 0,1 1 1,0-1-1,0 0 1,0 0-1,0 1 0,0-1 1,0 0-1,0 0 1,-1 0-1,3 0 0,30 0-168,-23 0 133,-5-1 26,1 0 1,0 0 0,0-1-1,-1 0 1,1 0-1,-1 0 1,0 0-1,1-1 1,-1 0 0,0 0-1,-1 0 1,1-1-1,-1 0 1,1 0 0,-1 0-1,4-5 1,6-4 37,-13 12-171,22-7-7992,-13-1 3273,0-3-1132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1 801,'0'0'1217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69 3235,'16'-2'2807,"-17"-8"1138,-26-19 983,21 25-4679,1 1 0,0 0 1,-1 0-1,0 0 0,0 1 0,0 0 0,0 0 0,0 0 0,0 1 0,0 0 0,0 0 0,-1 1 0,1-1 0,0 1 0,-1 1 0,1-1 0,0 1 0,0 0 0,-1 1 0,-10 3 0,3 0-37,0 1 0,0 0-1,0 1 1,1 1 0,0 0 0,1 0 0,-17 16-1,25-21-160,1 1-1,-1-1 0,1 1 0,0 0 1,0 1-1,0-1 0,1 0 0,-1 1 1,1 0-1,-2 6 0,3-9-54,1 1 0,-1-1 0,1 0 0,-1 0 0,1 1 0,0-1 0,0 0 0,0 1 0,1-1 0,-1 0 0,0 0 0,1 1 0,-1-1 0,1 0 0,0 0 0,0 0 0,0 0 0,0 0 0,0 0 0,0 0 0,1 0 0,-1 0 0,0 0 0,1 0 0,2 2 0,62 42-91,-52-37 88,0-1 0,-1 2 0,0 0 0,0 1 0,-1 0 0,11 14 0,-15-15 15,-1 1 1,0 0 0,-1 0-1,8 20 1,-12-25 11,0-1-1,0 1 1,-1 0 0,1-1-1,-1 1 1,-1 0 0,1 0-1,-1 0 1,0 0 0,-1 0-1,1 0 1,-3 8 0,2-11 34,0 0 0,0-1 0,-1 1 0,1-1 0,-1 0 0,0 1 0,0-1 1,0 0-1,0 0 0,0 0 0,0 0 0,0 0 0,-1-1 0,1 1 0,-1-1 1,1 1-1,-1-1 0,1 0 0,-5 1 0,0 1 57,-1-1-1,0 0 1,0-1-1,0 0 1,-14 1-1,21-3-213,0 0-1,0 1 1,-1-1-1,1 0 1,0 0-1,1 0 1,-1 0-1,0 0 1,0 0-1,0 0 1,0 0-1,1 0 1,-1 0-1,1-1 1,-1 1-1,1 0 1,-1 0-1,1-1 1,0 1-1,-1 0 1,1-1-1,0 1 1,0 0-1,0-1 1,0 1-1,0 0 1,0-1-1,1 1 1,-1 0-1,1-2 1,8-48-4141,14 14 27,6 2-2665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8456,'0'0'8867,"-10"16"-7308,0 1-1157,-2 1 173,1 1-1,1 0 0,1 1 1,0 0-1,-7 28 1,15-45-558,0-1 1,1 0-1,-1 0 0,1 1 1,-1-1-1,1 0 0,0 1 1,0-1-1,0 0 1,1 1-1,-1-1 0,1 0 1,-1 1-1,1-1 0,-1 0 1,1 0-1,0 1 1,0-1-1,0 0 0,1 0 1,-1 0-1,0 0 1,1-1-1,-1 1 0,1 0 1,0 0-1,-1-1 0,1 1 1,4 1-1,-2-1-77,-1-1-1,1 0 1,0-1 0,0 1 0,0-1-1,-1 1 1,1-1 0,0-1-1,0 1 1,0 0 0,0-1-1,-1 0 1,1 0 0,0 0-1,0 0 1,-1 0 0,1-1 0,4-2-1,-3 0 40,1 0-1,0 0 1,-1 0-1,0-1 0,0 0 1,0 0-1,-1 0 1,0-1-1,0 0 0,0 1 1,0-1-1,-1 0 1,0-1-1,0 1 0,-1-1 1,0 1-1,0-1 1,-1 0-1,1 0 1,-1 1-1,-1-1 0,1-10 668,-1 41-224,0-15-331,-2 59 237,0-31-106,2 0-1,6 53 0,-6-86-162,1 0-1,0 0 0,0 0 0,0 0 0,1 0 0,0 0 0,-1 0 1,1-1-1,1 1 0,-1 0 0,0-1 0,1 0 0,0 0 0,-1 1 0,5 1 1,-5-3-33,0-1 0,-1 0 1,1 0-1,0-1 0,0 1 0,0 0 1,1-1-1,-1 1 0,0-1 1,0 0-1,0 0 0,0 1 1,0-1-1,0-1 0,0 1 1,1 0-1,-1 0 0,0-1 1,0 0-1,0 1 0,0-1 1,0 0-1,0 0 0,0 0 1,-1 0-1,1 0 0,0 0 1,0 0-1,-1-1 0,1 1 1,2-4-1,21-19-256,-2-1 0,0-1 0,30-45 0,-32 37-4451,21-43 0,-31 52-300,-7 0-1371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46 7431,'0'0'10036,"-2"6"-8749,-1 6-966,0 0 0,0 1-1,1-1 1,1 1 0,0-1 0,1 1 0,1 0 0,2 22 0,-1-33-349,0 1 1,0-1 0,0 0-1,0 0 1,0 0 0,0 0-1,0 0 1,1 0 0,-1 0-1,1-1 1,-1 1 0,1-1-1,-1 0 1,1 0 0,0 0-1,0 0 1,0 0 0,0-1-1,-1 1 1,1-1-1,0 0 1,0 0 0,4 0-1,1 1-269,0-1 0,0-1 1,0 1-1,0-1 0,0 0 0,0-1 0,13-4 0,-11 0 162,0 0 1,-1 0 0,0-1 0,0 0 0,0-1 0,-1 1-1,-1-2 1,11-12 0,-2-1 159,0-1 1,16-33-1,-27 50 3762,-5 18-2387,-1 16-1350,1-28-39,0 1 0,0-1 1,0 1-1,0 0 0,0-1 1,0 1-1,0 0 1,1-1-1,-1 1 0,0-1 1,0 1-1,0 0 0,1-1 1,-1 1-1,0-1 1,1 1-1,-1-1 0,0 1 1,1-1-1,-1 1 0,1-1 1,-1 0-1,1 1 1,-1-1-1,1 1 0,-1-1 1,1 0-1,-1 1 0,1-1 1,0 0-1,9 1 7,0-1 0,-1 0 0,1 0 0,0-1 0,-1-1 0,1 0 0,-1 0 0,14-5 0,-6-1 22,0 0-1,0-1 1,21-17-1,-36 24-2,0 1-1,0 0 1,0-1-1,0 1 1,0 0-1,0 0 0,0 0 1,1 0-1,-1 0 1,0 1-1,0-1 0,1 1 1,-1-1-1,0 1 1,1 0-1,-1 0 0,1 0 1,-1 0-1,0 0 1,1 1-1,-1-1 1,0 1-1,1 0 0,-1-1 1,0 1-1,0 0 1,0 0-1,1 0 0,-1 1 1,3 1-1,-1 2-494,0 0 0,1-1-1,-2 1 1,1 1-1,0-1 1,-1 1 0,0-1-1,-1 1 1,1 0 0,2 9-1,6 25-6331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56 1185,'0'0'17900,"-21"-11"-16123,-68-31-458,87 42-1284,0-1 1,0 1-1,0-1 0,0 1 0,0 0 1,0-1-1,0 1 0,0 0 1,0 0-1,0 0 0,0 1 1,0-1-1,0 1 0,0-1 0,0 1 1,0-1-1,0 1 0,0 0 1,1 0-1,-1 0 0,0 0 0,0 0 1,1 1-1,-1-1 0,1 0 1,-1 1-1,1-1 0,0 1 1,-1-1-1,1 1 0,0 0 0,0 0 1,0-1-1,-1 4 0,-3 3 59,-1 3-20,1 0-1,0 0 1,1 1-1,0 0 1,0 0-1,1 0 1,1 1-1,0-1 1,1 1-1,0-1 1,1 1-1,1 15 1,-1-26-74,0 1 0,0-1-1,0 1 1,1-1 0,-1 0 0,0 1-1,1-1 1,-1 0 0,1 1 0,0-1-1,0 0 1,0 0 0,0 0 0,0 0 0,0 0-1,1 0 1,-1 0 0,1 0 0,-1 0-1,1-1 1,3 4 0,-1-3-6,-1 0 1,1 0-1,0-1 0,0 1 1,0-1-1,0 0 0,-1 0 1,2 0-1,-1 0 0,0-1 1,5 0-1,5 0 0,-1-1 1,1-1-1,-1 0 1,1-1-1,-1 0 0,16-7 1,-6 1 16,-11 3-35,0 1 1,0 1-1,1 0 1,0 1 0,-1 0-1,1 1 1,15-1 0,-30 28 209,0-17-93,-1 0 0,0 0-1,-1-1 1,1 1 0,-1-1-1,-1 1 1,1-1 0,-2-1-1,-7 10 1,-60 54 925,56-55-822,17-14-484,10-21-12445,-5 14 10412,15-19-5191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9929,'0'0'9919,"-7"18"-8547,-22 56-448,28-71-872,0-1 1,0 1-1,0-1 0,0 1 1,1 0-1,-1-1 1,1 1-1,0 0 1,-1 0-1,1-1 1,0 1-1,1 0 0,-1-1 1,1 1-1,-1 0 1,2 4-1,-1-6-44,0 0 0,0 0 0,0 0 0,-1 0-1,1 0 1,0 0 0,0-1 0,1 1 0,-1 0-1,0-1 1,0 1 0,0 0 0,0-1 0,1 0-1,-1 1 1,0-1 0,0 0 0,1 1 0,-1-1-1,0 0 1,0 0 0,1 0 0,1 0 0,3-1-4,0 0 0,0 0 1,-1-1-1,1 1 0,0-1 1,-1 0-1,1-1 0,-1 1 0,0-1 1,9-6-1,61-73-63,-73 112 961,-2 147 22,0-174-917,0 1 0,1 0 0,-1-1 1,1 1-1,0 0 0,0-1 0,0 1 0,0-1 0,1 0 1,-1 1-1,1-1 0,0 0 0,0 0 0,0 0 0,0 0 1,1 0-1,-1 0 0,1-1 0,0 1 0,5 3 0,-6-5-20,1 0-1,-1 1 1,0-1-1,1 0 1,-1-1-1,1 1 0,-1 0 1,1-1-1,0 1 1,-1-1-1,1 0 1,-1 0-1,1 0 1,0 0-1,-1 0 0,1-1 1,-1 1-1,1-1 1,0 0-1,-1 0 1,0 0-1,1 0 1,-1 0-1,1 0 1,-1 0-1,0-1 0,0 0 1,0 1-1,4-4 1,44-54-402,-40 45 313,2 0 0,0 0 0,18-15 1,-24 27 150,-1 0 0,1 0 1,0 1-1,0 0 0,0 0 1,0 0-1,0 1 0,0 0 1,1 0-1,-1 1 0,0-1 1,0 1-1,6 2 0,1-1 88,231 7 302,-200-9-1972,-36 3-2524,-6 13-3951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1 577,'0'0'17654,"-11"18"-16421,-1 0-805,6-9-187,-1 1 0,1 0 0,1 0 1,0 0-1,0 1 0,1 0 0,0 0 0,1 0 1,-3 20-1,3-8 144,1 1 1,1-1 0,3 31 0,-1-52-377,-1 0 1,0 0-1,1 0 1,-1 0 0,1 0-1,0-1 1,0 1-1,0 0 1,0 0-1,0 0 1,0-1 0,0 1-1,0 0 1,1-1-1,-1 1 1,1-1 0,-1 1-1,1-1 1,-1 0-1,1 0 1,3 2 0,0-1-3,0 0 0,0-1 0,0 1 0,0-1 0,0 0 0,0 0 0,0-1 0,9 1 0,-4-1-9,0-1-1,0 0 0,0 0 1,0-1-1,0-1 0,0 1 1,-1-2-1,18-7 0,-1-7-89,-1-1-1,31-31 1,-37 31 30,1 1 1,1 1 0,42-26-1,-62 42 101,1 0 0,0 0 0,0 0 0,0 1 0,0-1 0,0 1 1,0-1-1,0 1 0,0 0 0,0 0 0,0 0 0,0 0 0,0 0 0,0 0 0,0 1 0,0-1 0,0 0 0,3 2 0,32 21 1389,0 0-507,-22-19-808,0-1 0,0 0 0,1-1 0,-1-1 0,1 0 0,0-1 1,-1-1-1,1 0 0,29-7 0,-19 3-1415,-1 2-1,36 0 1,-60 3 1042,0 0 1,1 0-1,-1 0 0,0 0 0,0 1 0,0-1 1,0 0-1,1 0 0,-1 1 0,0-1 0,0 1 1,0-1-1,0 1 0,0-1 0,0 1 0,0 0 1,1 0-1,9 28-7967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3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236 386 7751,'0'0'983,"-19"13"-989,-64 41-827,81-53 869,-1 1 0,1-1 0,0 1 0,-1-1 0,1 0 0,-1 0 0,1 0 0,-1 0 0,1 0 0,-1-1 0,0 1 0,1-1 0,-1 0-1,0 0 1,0 0 0,1 0 0,-1 0 0,0 0 0,1-1 0,-1 0 0,0 1 0,1-1 0,-1 0 0,1 0 0,-1 0 0,1 0 0,-1-1-1,1 1 1,0-1 0,0 0 0,0 1 0,0-1 0,0 0 0,0 0 0,0 0 0,0 0 0,1-1 0,-3-2 0,0-4 138,0 1 1,0-1-1,1 0 1,0 0-1,0-1 1,1 1-1,-1-17 1,-2-19 45,-3-73 6996,9 115-7004,0 0 1,1 0-1,-1 0 0,1 0 1,-1 0-1,1 1 0,0-1 1,0 1-1,0-1 0,0 1 0,1 0 1,-1 0-1,0 0 0,1 0 1,0 0-1,-1 0 0,1 1 0,4-2 1,3-4 205,22-15 255,0 2-1,69-32 1,-84 45-608,-1 1 0,2 1 1,-1 0-1,1 2 0,-1-1 1,1 2-1,0 1 0,29 0 1,-44 3 14,1 0 0,-1-1 1,0 2-1,1-1 1,-1 0-1,0 0 1,0 1-1,-1 0 0,1 0 1,0-1-1,-1 1 1,0 1-1,0-1 1,0 0-1,0 1 0,3 6 1,16 22 319,-14-27-372,0 1 0,1-1 0,0 0 0,0-1 0,0 1 0,0-2 1,1 1-1,-1-1 0,1-1 0,0 1 0,0-1 0,0-1 1,0 0-1,10 0 0,-3 0-63,1-1 1,0 0 0,-1-1-1,0-1 1,1-1-1,31-9 1,13-14-1690,-22 6-2803,-17 7-2104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4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32 213 2979,'0'0'8525,"-5"-4"-7617,4 3-408,-12-13-597,1 9 9335,21 0-8512,131-65 228,-75 36-841,112-43 0,-155 75-2723,-19 19-5053,-3-14 7093,0 18-5627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5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64 2851,'0'0'16880,"-13"0"-16272,17-9-448,17-1 161,6-3-65,4 0-160,-2 6-96,0-3-32,0 10-448,-4 0-3044,-4-2-3106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1.0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424 308 1986,'0'0'6011,"-18"-18"-4127,-58-58 44,71 72-1648,1-1 0,-1 1 0,0 0 0,0 0 0,-1 0 0,1 1 0,-1 0 1,1 0-1,-1 0 0,0 1 0,0 0 0,-1 0 0,1 0 0,0 1 1,-1 0-1,1 0 0,0 1 0,-1 0 0,1 0 0,-1 0 0,1 1 0,-7 1 1,12-2-260,-4 1 78,1 1 0,-1-1 0,1 1 0,-1 0 0,1 0 0,0 0 0,0 0 0,0 1 0,0 0 0,0 0 0,0 0 0,1 0 0,-1 0 0,1 1 0,0 0 0,-3 5 0,-6 8 148,1 0 0,-12 25 0,10-13-46,2 0 1,0 1 0,2 0-1,1 1 1,1 0-1,-3 50 1,8 191 640,3-235-753,3 0 0,0-1 1,3 1-1,19 62 1,-23-88-89,2 1 0,-1 0 1,1-1-1,1 0 1,0 0-1,0-1 1,1 0-1,1 0 1,-1 0-1,2-1 1,-1 0-1,1 0 1,1-1-1,-1-1 1,1 1-1,1-2 1,-1 1-1,13 4 1,-2-3-81,0-1 1,0-1-1,0-2 0,0 0 1,1-1-1,-1-1 0,1 0 1,0-2-1,22-3 0,-27 1-19,0-1 0,0-1 0,0-1 0,0 0-1,-1-1 1,0-1 0,0-1 0,-1 0 0,0-1 0,0 0-1,20-18 1,-9 4-102,-2-1 0,0-1 0,-2-1 0,-1-1 0,-1-1 0,-1 0 0,-2-2-1,0 0 1,-3-1 0,12-33 0,-12 24-50,-3-1 0,-1-1 0,-2 1 0,-2-1 0,-2-1 0,-1 1 0,-6-73 0,1 94 267,-2 1-1,0 0 1,-1 0-1,-1 0 1,-1 1-1,0 0 1,-2 0-1,0 1 1,-1 0-1,-1 1 1,0 0-1,-1 0 1,-1 2-1,-1-1 1,0 2-1,-25-20 1,20 18 27,-1 2 0,0 1 0,-1 0 0,0 2 0,-1 0 0,-1 2 0,1 0 0,-1 1 0,-1 2 0,1 0 0,-1 1 0,0 2 0,-38-1 0,57 3-474,-5 2-164,8 5-3032,2 12-1488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0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724 41 2755,'0'0'3192,"-21"0"-1489,17 0-1663,-81-1 3548,-123 14 1,100 5 359,-177 51 0,273-62-3436,14-1-334,25 2-158,22-2 85,0-3 0,0-1 1,0-2-1,65-10 0,201-45 47,-113 17-125,-2 7-452,361-7 1,-587 41 501,0 0 1,1 1 0,0 2 0,-29 10 0,-3 0-46,-319 73 362,115-30 445,-275 100 0,500-144-732,36-15-108,0 1 1,0-1 0,0 0-1,0 0 1,1 0 0,-1 0-1,0 0 1,0 0 0,0 0-1,0 0 1,0 1 0,1-1-1,-1 0 1,0 0 0,0 0-1,0 0 1,0 0 0,0 1-1,0-1 1,0 0 0,0 0-1,0 0 1,0 0 0,0 1-1,0-1 1,0 0 0,0 0-1,0 0 1,0 0 0,0 1-1,0-1 1,0 0 0,0 0 0,0 0-1,0 1 1,0-1 0,0 0-1,0 0 1,0 0 0,0 0-1,0 1 1,0-1 0,0 0-1,-1 0 1,1 0 0,0 0-1,0 0 1,0 0 0,0 1-1,0-1 1,0 0 0,-1 0-1,1 0 1,0 0 0,0 0-1,0 0 1,0 0 0,-1 0-1,1 0 1,0 0 0,0 0-1,0 0 1,0 0 0,-1 0-1,1 0 1,0 0 0,0 0-1,18 2-89,53-2-15,0-3 0,-1-4-1,139-30 1,-116 14 12,325-72-5,-302 74-869,195-8 0,-294 28-208,-13 1-961,-7 1-161,-14 2 399,-25 8-4321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5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14830,'0'0'7271,"10"-54"-6791,25 35-352,5-1-63,1-1-65,0 6 0,-3 2-321,-3 6-1697,-4 5-2626,-12 2-2627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4324,'0'0'14798,"70"0"-14798,-12-27-256,0-8-2531,-10 11-5220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3:11.4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90 1217,'-6'-4'22598,"6"17"-22478,1 1 0,1-1 0,0 0 0,1 0 0,0 0 0,6 13 0,-8-21-107,0-1 1,1 1-1,0-1 0,0 0 0,0 0 1,1 0-1,-1 0 0,1-1 0,0 1 0,0-1 1,1 1-1,-1-1 0,0 0 0,1 0 1,0-1-1,0 1 0,0-1 0,0 0 1,0 0-1,0 0 0,7 2 0,-6-4 1,0 0-1,1 0 0,-1 0 1,1 0-1,-1-1 1,0 0-1,1 0 0,-1 0 1,0-1-1,0 0 0,0 0 1,0 0-1,0-1 1,0 1-1,-1-1 0,6-5 1,10-7 96,-1-2 1,22-23 0,-12 10-57,-7 9-195,-4 3-729,1 0 0,1 1 1,1 1-1,38-23 1,-46 34-3562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3:25.0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1 110 10314,'7'5'15168,"-4"2"-15949,3 8 842,-2-5-42,-1 0 1,1 0-1,1-1 1,0 1-1,0-1 1,1 0-1,0 0 1,1-1-1,8 10 1,-13-17-18,0 0 1,-1-1-1,1 1 0,0 0 1,0-1-1,0 1 1,-1-1-1,1 1 0,0-1 1,0 0-1,0 0 1,0 0-1,0 0 0,0 0 1,-1 0-1,1 0 0,0-1 1,0 1-1,0-1 1,0 1-1,3-2 0,38-20 67,-39 20-46,65-38 95,181-98-124,-248 138-361,-1-1-1,0 1 0,1-1 1,-1 0-1,0 0 1,1 0-1,-1 0 0,0 0 1,0 0-1,0 0 1,0 0-1,0 0 1,0-1-1,0 1 0,0 0 1,-1-1-1,1 1 1,0 0-1,-1-1 0,1-1 1,0-12-6109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3:35.6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61 0 2434,'0'0'6737,"-6"2"-6235,-13 4-71,-16 18 5219,35-21-5596,-1 0 1,2-1 0,-1 1 0,0 0 0,1-1 0,-1 1-1,1 0 1,0-1 0,-1 1 0,4 4 0,-1-2-43,1 0 0,-1 0 0,1 0 0,1-1 0,-1 0 0,1 1 0,-1-1 0,1-1 0,0 1 0,1-1 0,-1 0 0,0 0 0,1 0 0,0-1 0,0 0 0,0 0 0,0-1 0,0 1 0,0-1 0,0 0 0,0-1 0,0 0 0,10 0 0,547 0 255,-540-2-252,-1 0 1,0-1-1,37-11 1,-37 7 2,0 2 0,1 1 0,39-2-1,68 3 17,-46 0 10,120 11 1,126 44-45,-66-5 0,-70-10 0,-95-18-7,-50-9-1,-1-2-1,80 3 1,126 8-931,-253-19 761,-1 0 1,1 0 0,-1 0 0,0 0 0,1 0-1,-1 0 1,1-1 0,-1 1 0,0 0 0,1 0-1,-1 0 1,0 0 0,1-1 0,-1 1-1,0 0 1,1 0 0,-1-1 0,0 1 0,1 0-1,-1 0 1,0-1 0,0 1 0,1 0 0,-1-1-1,0 1 1,0-1 0,0 1 0,1 0-1,-1-1 1,0 1 0,0-1 0,0 1 0,0 0-1,0-1 1,0 1 0,0-1 0,0 1 0,0 0-1,0-1 1,0 1 0,0-1 0,0 1-1,0 0 1,-1-1 0,1 1 0,0 0 0,0-1-1,0 1 1,0-1 0,-1 1 0,-6-13-5028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3:36.9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0 416,'0'0'7618,"-2"6"-6630,1-3-773,-1 1 1,1 0-1,0-1 1,1 1-1,-1 0 1,0 0-1,1 0 1,0 0-1,0-1 0,0 1 1,1 0-1,-1 0 1,1 0-1,0 0 1,0-1-1,0 1 1,1 0-1,-1-1 1,1 1-1,0-1 0,0 0 1,0 1-1,0-1 1,4 4-1,12 14 50,1-1 0,0-1-1,2 0 1,0-2 0,1 0-1,0-1 1,2-2 0,0 0-1,0-2 1,1 0 0,39 11-1,29 5-217,180 29 0,-240-51 62,337 36 17,-117-18-11,323 19-243,-336-55 186,-162 7-18,124 8 0,-183-1-34,0 1-1,0 1 0,0 0 1,-1 2-1,34 14 0,82 50 22,-39-18 64,-94-51-249,22 8 720,-11-10-1777,-4-7-4284,-2-7-2119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3:38.3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2267 1057,'0'0'15097,"0"-21"-12924,2 11-2108,0 1 1,1 0-1,1 0 1,-1 0-1,1 1 1,1-1 0,0 1-1,0 0 1,0 0-1,12-11 1,3-9-45,69-104 343,198-319 115,-220 322-420,-6-2 0,51-162-1,-104 265-50,2 1 0,0-1-1,1 2 1,2-1 0,1 2 0,1 0-1,1 0 1,35-40 0,418-498 1145,-449 534-676,-1-1 0,15-32 0,-23 47-156,-1 16-4528,-9 1 3692,0-1 0,0 1 0,0 0 0,-1-1 0,1 1 0,0 0 1,-1 0-1,1 0 0,-1 0 0,1-1 0,-1 1 0,0 0 1,0 0-1,0 0 0,0 2 0,-4 38-4626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3:39.0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1741 1569,'0'0'7645,"-5"1"-6305,4-1-1144,0 0 0,0 1 1,0-1-1,0 0 0,0 0 0,0 0 0,0 0 1,0 0-1,0 0 0,0 0 0,0-1 0,0 1 1,1 0-1,-1 0 0,0-1 0,0 1 1,0-1-1,0 1 0,0-1 0,0 1 0,1-1 1,-2 0-1,1-1-100,1 1 0,-1-1 1,1 0-1,-1 1 0,1-1 0,0 0 1,0 0-1,0 1 0,0-1 1,0 0-1,0 0 0,0 0 0,1 1 1,-1-1-1,0 0 0,1 1 1,1-3-1,8-25 96,2 2-1,1-1 1,18-27-1,0 0 9,51-88 124,113-146 0,34-55 74,-166 237-136,4 3 0,81-96-1,-106 147 423,-1-1-1,50-92 0,-85 136-905,9-20 197,-11 10-5712,-4 10-573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01.0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1001 254 6182,'0'0'4399,"-8"-10"-3748,0-3-450,-31-38 1308,35 48-1317,1-1 1,-1 1-1,0 0 1,0 0-1,0 0 1,0 0-1,-1 1 1,1-1-1,-1 1 1,1 0-1,-1 1 0,-7-3 1,5 3-39,-55-10 498,-1 2-1,0 3 0,-80 2 1,126 6-602,0 1 0,1 0-1,-1 1 1,1 1 0,0 1 0,1 0 0,-1 1 0,-24 15-1,-8 10 165,-51 42 0,93-69-215,-11 8 93,-7 6 96,-39 38 0,57-51-177,0 1 0,1 0 0,-1 0 0,1 1 0,1 0-1,0-1 1,0 1 0,0 1 0,1-1 0,-4 15 0,-6 68 69,4 1 0,4 141 0,5-217-59,-3 47 115,-13 77-1,-2 45 214,18-163-283,0 1-1,2 0 1,1 0-1,1 0 1,1-1-1,9 28 1,25 87 512,1 5-347,-33-123-204,1 0 0,0-1 0,1 0 0,1-1 0,16 21 0,-17-29-16,0 0-1,1-1 0,0 0 1,0 0-1,1-1 1,17 8-1,8 6 3,-30-17-18,0 0 0,1-1 0,0 0 1,-1 0-1,1 0 0,0-1 1,0 0-1,1-1 0,-1 0 1,0 0-1,0 0 0,1-1 1,-1 0-1,0 0 0,1-1 0,-1 0 1,0 0-1,0-1 0,9-3 1,4-2 40,-1-2 0,-1 0 0,1-1 0,-2-1 0,27-20 0,19-16-26,-1-3-1,-3-3 0,86-99 1,-27 16 15,68-88-77,-162 186 52,-1-1 0,-2 0 0,-2-2 0,-2 0 0,-2-1 0,14-60 0,-24 71 20,-1 0 1,-2 0-1,-1-1 1,-6-47-1,5 74-21,-3-20 12,-1 0 0,-1 0 0,-1 1 0,-1 0-1,-2 0 1,0 0 0,-1 1 0,-2 1 0,0 0-1,-1 0 1,-17-19 0,-16-17 29,-2 2 1,-83-73-1,114 113-32,-1 1 0,0 2 0,-1-1 0,0 2-1,-1 1 1,0 0 0,0 1 0,-2 2 0,1 0 0,-1 1-1,0 1 1,0 1 0,-1 1 0,-39-2 0,36 4-187,16 1 21,0 0 1,0 0 0,0 1 0,0 0 0,0 1 0,0 0-1,0 0 1,1 1 0,-18 6 0,26-7-163,1-1 0,0 1 0,0-1 1,-1 1-1,1 0 0,0-1 0,0 1 0,0 0 1,0-1-1,0 1 0,-1 0 0,1-1 0,0 1 1,1 0-1,-1-1 0,0 1 0,0 0 1,0-1-1,0 1 0,0-1 0,1 2 0,-1-1-524,7 20-6747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02.3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647 34 4164,'0'0'3982,"-20"-6"-3042,3 0-677,5 2-18,0 0 0,0 0 0,-1 1-1,1 1 1,-1 0 0,0 0 0,1 2 0,-1-1 0,-18 3 0,18 2 97,1 1 1,0 1-1,0 0 0,1 1 1,0 0-1,0 0 0,0 1 1,1 1-1,-10 9 0,-12 9 249,3-2-281,1 2-1,1 1 0,1 1 0,2 1 0,1 1 1,1 1-1,2 1 0,1 1 0,2 1 0,1 0 1,2 1-1,-17 64 0,26-78-139,1 0-1,1 0 1,1 1-1,1-1 1,1 0-1,0 1 1,9 43-1,-2-30 5,2 1-1,2-1 1,29 65-1,-27-76-142,0 1-1,2-2 0,1 0 1,2-1-1,0 0 1,1-2-1,1 0 1,0-1-1,2-1 1,1-1-1,0-1 1,1-1-1,0-1 1,2-1-1,0-2 1,0 0-1,1-2 1,0-1-1,1-1 1,0-1-1,0-1 0,0-2 1,47 2-1,-64-6-45,1 0 0,-1-1 0,1 0 0,-1-1 0,1 0 0,-1 0 0,0-1 0,0-1 0,0 0 0,-1 0 0,0-1 0,1-1-1,-1 0 1,-1 0 0,0-1 0,14-12 0,4-5 29,-1-2 0,-1-1 1,-2-1-1,-1-1 0,-1-1 0,32-60 0,-26 33-187,-2-1 0,-3-1 0,17-72 1,-33 108 156,-1-1 0,-1 0 0,-1 0 0,-1 0 0,-1 0 0,-2-1 1,-3-30-1,1 37 17,-1 0 0,-1 0 1,0 1-1,-2 0 0,1 0 1,-2 0-1,0 1 0,-2 0 1,1 1-1,-17-19 0,-23-22 44,-3 3-1,-107-85 1,111 105-15,26 27-4731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2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34 10346,'0'0'7949,"-7"-7"-6983,-22-19-43,29 26-910,0 0-1,0 0 0,-1 0 1,1 0-1,0 0 0,0 0 1,-1 0-1,1 0 0,0 0 1,0 0-1,-1 0 0,1 0 1,0 0-1,0 0 0,0 0 1,-1 0-1,1 0 0,0 0 1,0 0-1,-1 1 0,1-1 1,0 0-1,0 0 0,0 0 1,0 0-1,-1 0 0,1 1 0,0-1 1,0 0-1,0 0 0,0 0 1,0 0-1,-1 1 0,1-1 1,0 0-1,0 0 0,0 0 1,0 1-1,0-1 0,0 0 1,0 0-1,0 1 0,0-1 1,0 0-1,0 0 0,0 1 1,0-1-1,0 0 0,0 0 1,0 0-1,0 1 0,0-1 1,0 0-1,0 0 0,0 1 1,1-1-1,-2 20-5,1-18 47,2 80 329,3-1 0,4 1 0,35 140 0,-43-218-385,4 14 14,0 1-1,16 33 0,-19-48-14,-1-1-1,1 0 0,-1 0 0,1 0 0,0 0 1,0 0-1,0-1 0,1 1 0,-1 0 0,1-1 1,-1 0-1,1 0 0,0 1 0,0-2 0,0 1 1,0 0-1,0-1 0,0 1 0,0-1 0,1 0 1,-1 0-1,1 0 0,4 0 0,-6-1-1,0 0 1,-1-1-1,1 1 0,0-1 0,-1 1 1,1-1-1,-1 0 0,1 0 1,-1 0-1,1 0 0,-1 0 0,1 0 1,-1 0-1,0 0 0,0 0 0,0-1 1,0 1-1,0 0 0,0-1 0,0 1 1,0-1-1,0 1 0,0-3 0,16-44 176,-15 39-100,39-182 450,-33 138-514,2 0 0,3 1 1,22-59-1,-33 106-92,1-1 0,-1 1-1,1 0 1,0 0 0,0 0-1,1 0 1,0 0 0,-1 1-1,7-6 1,-7 8-326,-1 0 1,1 1-1,-1-1 1,1 1-1,0 0 0,-1 0 1,1 0-1,0 0 0,0 0 1,0 1-1,0-1 1,0 1-1,-1 0 0,1 0 1,0 0-1,0 0 1,0 0-1,0 1 0,0-1 1,0 1-1,3 1 1,24 12-6717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03.1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747 332 0,'0'0'7266,"-15"-19"-5510,-52-56-390,62 70-1108,1 1 0,-1 0 0,0 0-1,0 0 1,-1 1 0,1 0 0,-1 0-1,0 0 1,0 0 0,0 1 0,0 0-1,0 1 1,0-1 0,-1 1 0,1 0-1,0 1 1,-1-1 0,1 1 0,-11 1-1,2 0 311,1 0-313,0 0-1,1 2 0,0 0 1,-1 0-1,1 1 1,0 1-1,0 0 0,1 0 1,0 2-1,0-1 0,0 2 1,-17 13-1,-9 11 116,1 1-1,-36 43 0,53-54-223,1 2 1,2 1-1,0 0 0,2 1 0,0 1 0,2 0 1,1 1-1,1 0 0,2 1 0,-9 42 0,7-4-67,2 1-1,4 1 1,4 102-1,3-147-71,1 0 0,1 0 0,0 0 0,2-1 0,1 0 1,1 0-1,1 0 0,1-1 0,1 0 0,14 21 0,-17-30-8,0-1-1,1 0 1,0 0 0,1-1-1,1 0 1,-1-1-1,2 0 1,-1 0 0,2-1-1,-1-1 1,1 0 0,0-1-1,0 0 1,1-1-1,0-1 1,0 0 0,21 4-1,-15-6-9,0-2 0,0 0 0,1-1 0,-1-1 0,0 0 0,0-2 0,1 0 0,-2-2 0,1 0 0,36-15 0,-30 7 2,0 0-1,-1-2 1,0-1-1,-1-1 1,-1-1-1,40-40 1,-23 13-60,-3-1 1,-1-1-1,-3-2 1,-2-2-1,-2-1 1,43-108-1,-55 116 56,-3 0 1,-1-1-1,-3 0 1,-1-1-1,-3 0 0,-1-1 1,-3 1-1,-1-1 0,-3 0 1,-11-69-1,8 91 23,-2 0-1,-1 0 1,-1 1-1,-2 0 1,0 1-1,-15-24 1,17 33-3,0 0 0,-1 1 0,-1 0 0,0 0 0,0 1 0,-1 0 0,-1 1 0,0 1 0,0 0 0,-22-11 0,32 19-71,0 0-1,0 1 1,0 0 0,0 0-1,0 0 1,0 0-1,0 0 1,-1 0-1,1 1 1,0-1-1,-1 1 1,1 0-1,0 0 1,-1 1-1,-4 0 1,6 0-154,1 0 0,0 0 0,-1 0 0,1 0 0,-1 0 0,1 0 0,0 0 0,0 1 0,0-1 1,0 0-1,0 1 0,0-1 0,0 1 0,0-1 0,1 1 0,-1-1 0,0 1 0,1 0 0,0-1 0,-1 1 0,1 0 0,0 0 0,0-1 0,0 1 0,0 0 0,0-1 0,0 1 0,0 0 0,1 2 0,4 37-5115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04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1363 321 4164,'0'0'6267,"-13"-15"-4938,4 5-1150,-10-12 1063,-1 1 0,-1 0 0,-33-24 0,14 19-342,0 3 0,-2 1 0,-66-25 0,62 31-736,1 3 1,-2 1-1,1 3 1,-1 2-1,-1 1 0,-52 2 1,79 3-153,-1 1 1,1 1 0,-1 1-1,1 0 1,0 2 0,0 1-1,0 0 1,1 1-1,0 2 1,-23 11 0,19-7 1,0 2 1,1 1-1,1 1 1,0 1 0,1 0-1,1 2 1,1 1 0,0 0-1,2 1 1,0 1-1,1 0 1,2 2 0,0-1-1,2 2 1,0 0-1,2 0 1,0 1 0,-9 47-1,9-23 7,2 0-1,2 0 1,2 0-1,3 1 1,7 74-1,-2-97-26,2-1 1,1 0-1,1-1 1,2 0-1,17 35 1,1-6-11,48 68 1,-61-102 14,2 0-1,0-1 1,1-1 0,1 0 0,1-2-1,0 0 1,1-1 0,1-1-1,1-2 1,0 0 0,0-1 0,42 15-1,-18-13 4,1-1 0,0-2 0,0-3 0,0-2 0,96 1 0,-99-7-31,-2 1-4,60-7 1,-89 4 22,1-1-1,0-1 1,-1 0 0,0 0-1,0-2 1,0 1 0,23-15-1,-15 5 17,-1-1-1,0-1 1,-2-1-1,0 0 1,-1-2-1,0 0 0,-2-1 1,0 0-1,-2-2 1,0 0-1,-2 0 1,0-1-1,-2 0 1,14-51-1,-7 8-56,-4 0 1,-3-1 0,-2 0-1,-3-108 1,-6 151 58,-1 1 1,0 0 0,-2 0-1,-1 0 1,-1 1-1,-1-1 1,-1 1 0,-1 1-1,-1 0 1,-1 0 0,-23-34-1,14 28 17,-2 1 0,0 1 1,-2 1-1,-1 1 0,0 1 0,-2 1 0,-50-30 0,71 48-361,-11-9-25,12-1-6645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05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1034 104 4260,'0'0'3353,"-18"-17"-1976,-56-49 240,72 64-1477,0 0 0,-1 0 0,1 1-1,0-1 1,-1 1 0,1-1-1,-1 1 1,1 0 0,-1-1 0,0 1-1,1 1 1,-1-1 0,0 0-1,0 1 1,1-1 0,-1 1 0,0 0-1,0 0 1,0 0 0,-5 1-1,-4 0 323,-7 0-131,-1 1 1,1 1-1,0 0 1,0 1 0,1 2-1,-1 0 1,-22 10-1,-122 71 681,138-72-865,-37 21 309,2 3-1,2 3 1,2 2-1,2 3 1,-54 59-1,96-91-298,1 1 0,1 0 0,0 1 0,1 0 0,0 0 0,2 1 0,0 0 0,1 0 0,1 1 0,-5 35 0,2 13 306,2 115-1,6-172-418,1 8-20,0 0 0,1-1 1,1 1-1,0-1 0,1 0 0,1 0 0,1 0 0,0-1 0,1 0 0,12 20 0,-5-15 5,0 0-1,1-2 1,1 1-1,1-2 1,1 0 0,34 26-1,-17-19-18,1-2-1,1-1 0,1-2 1,0-2-1,2-1 1,0-2-1,1-2 1,54 10-1,-67-17-2,1-2 0,-1-2 0,1 0 0,-1-2 0,1-1 0,0-1 0,-1-1 0,0-2 0,0-1 0,0-1 0,-1-1 0,49-22 0,-8-3 41,-1-2 0,-2-3 0,112-86 0,-133 87-25,-2-2 1,-1-1-1,-2-2 0,-2-2 0,54-83 0,-80 109-1,-2-1-1,0 0 1,-1 0 0,-1-1 0,-1 0-1,0 0 1,-2 0 0,0-1 0,-2 0-1,0 1 1,-1-1 0,-1 0-1,-1 0 1,-1 0 0,-1 1 0,0-1-1,-2 1 1,0-1 0,-2 2 0,0-1-1,-1 1 1,-1 0 0,0 0 0,-2 1-1,0 1 1,-1 0 0,-22-24-1,4 14-5,-1 0-1,-1 2 1,-1 2-1,-2 1 1,0 1-1,-1 2 1,-1 2-1,0 1 1,-2 2-1,-70-17 1,66 23-2305,0 1 0,0 2 1,-48 0-1,29 5-7144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42.0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1 641,'0'0'13559,"0"0"-13485,-1 0 0,1 0 0,-1 0 0,1 0 0,-1 0 0,1 0-1,-1 0 1,1 0 0,-1 0 0,1 0 0,-1 0 0,0 1 0,1-1 0,0 0 0,-1 0 0,1 0-1,-1 1 1,1-1 0,-1 0 0,1 1 0,-1-1 0,1 0 0,0 1 0,-1-1 0,1 0 0,0 1-1,-1-1 1,1 1 0,0-1 0,-1 1 0,1 0 0,2 58 312,3 1 0,2-1 0,3-1 1,2 1-1,26 71 0,-34-120-378,0 0-1,0 0 1,1 0 0,0-1 0,1 1-1,0-1 1,8 9 0,-11-15-24,0 0 1,0 0-1,0 0 0,0-1 1,0 1-1,0-1 0,1 0 0,-1 0 1,1 0-1,-1-1 0,1 1 1,0-1-1,-1 0 0,1 0 0,0 0 1,0 0-1,0-1 0,0 0 1,0 1-1,0-2 0,0 1 1,5-1-1,-7 0 1,1 0-1,-1 0 1,0-1-1,1 1 1,-1 0 0,0-1-1,0 0 1,0 0-1,0 1 1,0-1 0,0 0-1,0-1 1,-1 1 0,1 0-1,-1 0 1,0-1-1,1 1 1,0-5 0,19-52 123,-20 53-122,5-19 32,-1 0 0,-2 0 0,0 0 0,-2 0 0,-1 0 0,0-1 0,-2 1 0,-1 0 0,-2 0 0,0 1 0,-1-1-1,-1 1 1,-19-40 0,26 64-72,0 0 1,0 0-1,0 0 0,0-1 0,0 1 0,0 0 0,-1 0 0,1-1 0,0 1 1,0 0-1,0 0 0,0-1 0,0 1 0,0 0 0,0 0 0,0-1 0,0 1 1,0 0-1,0 0 0,0-1 0,0 1 0,0 0 0,0 0 0,0 0 0,1-1 1,-1 1-1,0 0 0,0 0 0,0-1 0,0 1 0,0 0 0,0 0 0,1 0 1,-1-1-1,0 1 0,0 0 0,0 0 0,1 0 0,-1 0 0,0 0 0,0 0 1,0-1-1,1 1 0,-1 0 0,0 0 0,0 0 0,1 0 0,14 0-2397,-9 1 1013,16-1-4477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42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167 15 577,'0'0'11413,"-6"-3"-10132,5 3-1279,-4-2 317,1 0 0,-1 0 1,0 0-1,0 1 0,0 0 0,-8-1 1,12 2-278,0 0-1,-1 0 1,1 0 0,0 1 0,0-1 0,-1 0 0,1 0-1,0 1 1,0-1 0,0 1 0,-1-1 0,1 1 0,0 0 0,0-1-1,0 1 1,0 0 0,0 0 0,0-1 0,0 1 0,0 0 0,0 0-1,1 0 1,-1 0 0,0 0 0,1 1 0,-1-1 0,1 0-1,-1 0 1,1 0 0,-1 1 0,1-1 0,0 0 0,-1 0 0,1 1-1,0-1 1,0 2 0,-1 6-1,0 0 0,0 0 0,1 1 0,0-1 0,1 0 0,0 0 0,0 0 0,1 1 0,0-2 1,1 1-1,-1 0 0,2 0 0,0-1 0,0 0 0,6 10 0,19 24-38,-15-24 8,-2-1 0,0 2 0,-2-1 0,17 38 0,-27-54 5,1 0 0,-1-1-1,0 1 1,1-1 0,-1 1-1,0 0 1,0-1 0,0 1-1,0 0 1,-1-1 0,1 1-1,0-1 1,-1 1 0,1 0-1,-1-1 1,1 1 0,-1-1-1,0 1 1,1-1-1,-1 0 1,0 1 0,0-1-1,-1 2 1,-2 0 30,1 0-1,-1 0 1,0 0-1,1-1 1,-1 1 0,0-1-1,-1 0 1,-4 2 0,-10 3 228,0-2-1,-37 7 1,52-12-232,-67 6 54,70-9-778,0 0 0,0-1 0,1 1 0,-1 0 0,1-1 0,0 1 0,0-1 1,0 1-1,1-6 0,-1 8-74,2-20-6253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45.0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50 7655,'0'0'4698,"-1"0"-4672,1 0 0,-1 0 0,1 0 0,-1 0-1,1 1 1,-1-1 0,1 0 0,-1 1 0,1-1 0,0 0 0,-1 1 0,1-1-1,0 0 1,-1 1 0,1-1 0,0 1 0,-1-1 0,1 0 0,0 1 0,0-1 0,0 1-1,-1-1 1,1 1 0,0-1 0,0 1 0,0-1 0,0 1 0,0-1 0,0 1 0,0-1-1,0 1 1,0 0 0,-3 24 655,0 1-1,2-1 1,4 45-1,-1-5-97,-1-15-228,1 3 835,-3-50-917,1-7-52,-2-29-24,-1-6-154,-1-8-32,2 1 0,2-1-1,7-49 1,-5 90-14,0 0 0,0 0 0,0 0 0,1 0 1,0 0-1,7-9 0,-10 14-3,1 0 1,-1 0-1,1 0 0,-1 0 1,1 0-1,0 0 0,-1 1 1,1-1-1,0 0 0,-1 0 0,1 1 1,0-1-1,0 0 0,0 1 1,0-1-1,0 1 0,0-1 1,0 1-1,0-1 0,0 1 1,0 0-1,0-1 0,0 1 1,0 0-1,0 0 0,0 0 1,0 0-1,0 0 0,0 0 1,0 0-1,0 0 0,0 0 1,0 1-1,0-1 0,0 0 1,0 1-1,0-1 0,0 1 1,0-1-1,0 1 0,0-1 1,0 1-1,0-1 0,0 1 1,-1 0-1,1 0 0,0 0 1,-1-1-1,1 1 0,0 0 1,0 1-1,10 20 42,-1 0 1,-1 0-1,-1 1 1,-1 0-1,-1 1 1,6 42-1,-1-8 115,-6-34-83,11 45 93,-15-64-158,1 0 0,0-1-1,-1 0 1,2 1 0,-1-1-1,0 0 1,1 0 0,0 0-1,0 0 1,0-1 0,5 5-1,-7-7-6,-1-1 0,1 0-1,0 1 1,-1-1 0,1 0-1,0 0 1,0 0 0,-1 0-1,1 0 1,0 0 0,0 0-1,-1 0 1,1 0 0,0 0-1,-1 0 1,1 0 0,0 0 0,0-1-1,-1 1 1,1 0 0,0-1-1,-1 1 1,1 0 0,-1-1-1,1 1 1,0-1 0,-1 1-1,1-1 1,-1 1 0,1-1 0,-1 1-1,1-1 1,-1 1 0,0-1-1,1 0 1,-1 1 0,0-1-1,1 0 1,-1 0 0,17-35 34,-14 28-32,112-273 55,-111 306-241,-1-14 200,4 25-353,-4-14 729,2-1 0,0 1 1,1-1-1,16 37 0,-19-53-550,0 1 0,0-1-1,1 0 1,-1 0 0,1-1 0,0 1 0,1-1 0,-1 0 0,7 5 0,-6-6-404,0-1 0,0 1 0,0-1 0,0 0 0,0 0 0,0-1 1,1 1-1,-1-1 0,1 0 0,-1-1 0,11 1 0,5-1-5071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45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31 1698,'0'0'10468,"-11"-6"-9277,-32-17-145,42 22-1016,0 1 0,0 0 0,0 0-1,0 0 1,0 0 0,0 0 0,0 0 0,0 0 0,0 0 0,-1 0 0,1 0 0,0 0-1,0 1 1,0-1 0,0 1 0,0-1 0,0 0 0,1 1 0,-1 0 0,0-1-1,0 1 1,0-1 0,0 1 0,1 0 0,-1 0 0,0 0 0,1-1 0,-1 1-1,0 0 1,1 0 0,-1 0 0,1 0 0,-1 0 0,1 0 0,0 0 0,-1 0-1,1 0 1,0 0 0,0 0 0,0 2 0,-2 2 165,-1 1-26,-32 83 1620,33-82-1696,0 0 0,0 1-1,1 0 1,0-1 0,1 1 0,-1 0 0,1-1-1,1 1 1,-1 0 0,3 10 0,-2-17-92,-1 0 1,0 0 0,1 0-1,-1 0 1,1 0 0,-1-1-1,1 1 1,-1 0 0,1 0-1,0 0 1,-1 0 0,1-1-1,0 1 1,0 0 0,0-1-1,-1 1 1,1-1 0,0 1-1,0-1 1,0 1 0,0-1-1,0 1 1,0-1 0,0 0-1,0 0 1,0 1-1,0-1 1,0 0 0,0 0-1,0 0 1,0 0 0,0 0-1,0 0 1,0-1 0,0 1-1,0 0 1,0 0 0,0-1-1,0 1 1,0-1 0,0 1-1,0-1 1,0 1 0,0-1-1,0 1 1,1-2 0,3-1-7,0-1 1,0 1 0,0-1 0,-1 0-1,0 0 1,7-7 0,-4 1 34,-1-1 1,0 1-1,0-1 1,-1 0-1,-1-1 1,0 1-1,0-1 1,-1 0-1,-1 0 1,0 0-1,0 0 1,-1 0-1,-1-15 1,-2 63-146,1-24 126,1 1 0,-1 0 1,2 0-1,0 0 0,3 14 0,-3-25-229,1 1 0,-1-1 0,1 0-1,-1 1 1,1-1 0,0 0 0,0 0 0,0 0 0,0 0 0,1-1 0,-1 1 0,0 0 0,1-1 0,-1 0-1,1 0 1,-1 1 0,1-1 0,0-1 0,-1 1 0,1 0 0,0-1 0,0 1 0,-1-1 0,1 0 0,3 0-1,11 1-2989,0-1 0,27-3 0,-18-2 1580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45.8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18 2306,'0'0'9785,"-6"-6"-8487,5 5-1251,0 0 0,0 0 1,1 0-1,-1 1 0,0-1 1,0 0-1,0 0 0,0 1 0,0-1 1,0 0-1,0 1 0,-1-1 1,1 1-1,0-1 0,0 1 1,0 0-1,-1 0 0,1-1 1,0 1-1,0 0 0,0 0 1,-1 0-1,1 0 0,0 0 0,0 0 1,-1 1-1,1-1 0,0 0 1,0 1-1,-2 0 0,0 2 114,0 1 0,0 0 0,0 0 0,0 0-1,0 0 1,1 0 0,0 1 0,0-1 0,-2 7 0,0-1 60,0 0 1,0 0 0,1 0 0,1 1 0,0 0 0,0-1-1,1 1 1,0 19 0,2-28-226,-1-1 0,1 0-1,-1 0 1,1 0 0,0 0 0,0 1-1,0-1 1,0 0 0,0 0-1,0-1 1,0 1 0,0 0 0,0 0-1,0 0 1,0-1 0,0 1 0,0 0-1,1-1 1,-1 1 0,0-1 0,1 0-1,-1 1 1,0-1 0,1 0-1,-1 0 1,0 0 0,1 0 0,-1 0-1,0 0 1,2 0 0,45-4-1113,-41 2 591,0 0 0,1-1 0,-1 0 0,0 0 0,-1-1 0,1 0 1,-1 0-1,1-1 0,9-9 0,0-1-1344,0-2 0,13-18 0,-1-2-2742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46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6919,'0'0'7810,"-1"12"-6732,-3 37-77,2 0-1,7 82 1,-4-116-944,1-1 0,0 1 1,2-1-1,-1 1 0,2-1 0,0 0 0,0-1 0,1 1 1,1-1-1,0 0 0,1-1 0,1 0 0,0 0 0,13 13 1,-20-22-62,1-1 0,-1 1 1,1-1-1,0 0 1,0 0-1,0 0 0,1 0 1,-1 0-1,0-1 0,1 1 1,-1-1-1,1 0 1,-1 0-1,1 0 0,0-1 1,-1 1-1,1-1 1,0 0-1,-1 0 0,8-1 1,-7 0-8,0-1-1,1 0 1,-1 0 0,0 0-1,0 0 1,0-1 0,0 0 0,-1 0-1,1 0 1,-1 0 0,0 0 0,1-1-1,-2 1 1,4-6 0,8-13-43,-2-1 1,0 0 0,-2 0 0,12-40-1,-20 56 53,5-17 23,-6 18-13,-1 1 1,2-1-1,-1 1 1,1 0-1,0 0 1,0-1-1,0 1 1,1 1-1,-1-1 1,1 0-1,0 1 1,1-1-1,4-4 1,-7 9-1,-1 0 0,1-1 1,-1 1-1,1 0 0,0 0 0,-1 0 1,1 0-1,-1 0 0,1 1 0,-1-1 1,1 0-1,0 0 0,-1 0 0,1 0 1,-1 1-1,1-1 0,-1 0 0,1 0 1,-1 1-1,1-1 0,-1 0 0,1 1 1,-1-1-1,1 1 0,-1-1 0,0 0 1,1 1-1,-1-1 0,0 1 0,1-1 1,-1 1-1,0-1 0,1 2 0,10 21 330,-9-19-271,36 89 757,-27-61-1200,2-1 1,2 0-1,25 41 1,-34-63-3566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46.5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36 897,'0'0'14670,"-6"-35"-14862,19 50-1730,7 5-449,-3 4-2849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2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292 0 6150,'0'0'5466,"-21"0"-3336,-71 2-144,85 0-1775,0 0-1,0 0 1,0 0-1,0 1 1,0-1-1,1 2 1,-1-1-1,1 1 1,0 0-1,0 0 1,0 1-1,1 0 1,-1 0-1,1 0 1,0 0 0,1 1-1,-8 12 1,6-11 88,-1 3-145,0-1-1,1 1 0,1 1 1,-1-1-1,1 1 0,1-1 0,0 1 1,1 1-1,0-1 0,1 0 1,0 1-1,0 0 0,1 18 0,2-28-158,-1 0 0,1 0-1,-1 0 1,1-1-1,0 1 1,0 0-1,0-1 1,0 1-1,0 0 1,0-1 0,0 1-1,1-1 1,-1 0-1,1 1 1,-1-1-1,1 0 1,-1 0-1,1 0 1,-1 0 0,1 0-1,0 0 1,0-1-1,-1 1 1,1-1-1,0 1 1,0-1-1,0 1 1,0-1 0,0 0-1,0 0 1,0 0-1,2 0 1,1 0-33,-1 0 1,1 0-1,0 0 1,0 0-1,-1-1 1,1 0-1,0 1 1,-1-2-1,1 1 1,0-1-1,-1 1 1,0-1-1,5-3 1,-4 0-31,0 1 0,-1-1 1,1-1-1,-1 1 0,-1 0 1,1-1-1,-1 0 0,0 0 1,0 0-1,0 0 0,-1-1 0,0 1 1,0-1-1,1-9 0,0-11 145,-1 0 0,-2-35 0,0 34 8,0 27 161,2 24-11,4 3-169,1-1 1,1 0-1,2 0 0,0-1 1,1 0-1,22 32 0,-31-53-295,0-1 0,0 0-1,0 1 1,0-1 0,1 0 0,-1 0-1,0 0 1,1-1 0,4 3-1,16 1-6194,-7-5-1819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46.8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1 224,'0'0'15022,"0"61"-13452,4-16-865,11 5-257,1-7-256,1-6-32,2-9 129,-5-13-289,-1-5-225,-5-7-511,-6-3-449,-2-11-5221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4:47.4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49 1922,'0'0'14835,"0"17"-13527,0 213 3043,23-273-4543,-19 35 179,23-38-86,-25 44 61,-1 1 1,0-1-1,0 0 0,1 1 1,-1-1-1,0 1 1,1 0-1,0-1 0,-1 1 1,1 0-1,0 0 0,-1 0 1,1 0-1,0 0 1,0 1-1,0-1 0,0 0 1,0 1-1,0-1 1,0 1-1,0 0 0,2 0 1,-2 2 12,0-1 1,0 1-1,0 1 1,0-1-1,-1 0 0,1 0 1,-1 1-1,1-1 1,-1 1-1,0-1 1,0 1-1,0 0 1,0-1-1,0 6 1,2 0 7,1 3 48,0-1 0,0 0-1,1 0 1,0 0-1,1-1 1,0 1-1,1-1 1,9 10-1,-13-17-20,0 1 0,0-1-1,0 1 1,1-1-1,-1 0 1,1 0-1,-1-1 1,1 1 0,0-1-1,0 0 1,-1 0-1,1 0 1,0 0 0,0-1-1,0 1 1,0-1-1,0 0 1,0 0 0,0-1-1,0 1 1,0-1-1,0 0 1,0 0-1,0 0 1,-1 0 0,8-4-1,0-1 5,-1 0 1,0-1-1,-1 0 0,1 0 0,-1-1 1,0 0-1,-1-1 0,12-16 0,-1 0 29,-1-2 0,15-30-1,-26 45-67,0-1-1,-1 0 1,-1 0-1,0 0 1,-1-1-1,-1 1 1,0-1-1,2-24 1,-5 37-23,0 33-144,0-1 75,-1-17 165,0 0 1,2 0-1,0 0 1,0 0-1,7 26 1,-6-35-136,0-1 0,0 1 0,0-1 0,0 0 0,1 0 0,0 0 0,0-1 0,0 1 0,0-1 0,0 1 0,1-1 0,0 0 0,-1 0 1,1-1-1,0 1 0,0-1 0,1 0 0,-1 0 0,0 0 0,1 0 0,-1-1 0,6 1 0,34 5-3618,-2-2-2594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7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10 8712,'0'0'9796,"-1"-4"-8280,-3-1 448,1 13-608,-2 35 29,2 60-431,3-69-828,-2-13-139,2 0 1,0 0 0,2 0 0,0 0 0,1-1 0,2 1-1,0-1 1,9 24 0,-11-40-2688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8.2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46 8872,'0'0'9615,"-9"7"-8339,0 0-1063,1 0 0,0 0-1,1 1 1,0 0 0,0 1 0,1 0 0,-1 0 0,2 0 0,0 0 0,0 1 0,0 0 0,1 0-1,1 0 1,0 1 0,0-1 0,-2 21 0,5-27-203,0 0-1,0 1 0,0-1 1,0 0-1,0 0 1,1 0-1,0 0 1,0 1-1,0-1 1,0 0-1,1-1 1,0 1-1,0 0 1,0 0-1,0-1 0,0 1 1,1-1-1,-1 0 1,1 1-1,0-1 1,0 0-1,0-1 1,0 1-1,1-1 1,-1 1-1,1-1 0,0 0 1,-1 0-1,1-1 1,0 1-1,0-1 1,0 0-1,0 0 1,7 1-1,-3 0-10,1 0 1,-1-1-1,1 0 0,-1-1 0,1 0 0,-1 0 1,1-1-1,-1 0 0,0 0 0,1-1 1,14-5-1,-19 5-12,0 0 0,0 0 1,0-1-1,0 0 0,-1 1 1,0-1-1,1 0 1,-1 0-1,0-1 0,0 1 1,-1-1-1,1 1 0,-1-1 1,1 0-1,-1 0 0,-1 0 1,1 0-1,0-1 0,-1 1 1,0 0-1,0-1 0,0 1 1,-1 0-1,1-6 0,0-4 12,-1 1-1,0-1 1,-1 1-1,-1-1 0,0 1 1,-1 0-1,0 0 0,-5-14 1,5 20 1,0 0 1,0 0-1,-1 0 1,0 1 0,0-1-1,0 1 1,-1 0-1,1 1 1,-2-1-1,1 1 1,-1 0-1,1 0 1,-1 1-1,0-1 1,-1 1 0,-7-3-1,14 7-17,-1-1-1,1 1 1,-1 0-1,1 0 1,-1-1-1,1 1 1,-1 0-1,1 0 0,-1 0 1,1 0-1,-1 0 1,1 0-1,-1 0 1,0 0-1,1 0 1,-1 0-1,1 0 1,-1 0-1,1 0 1,-1 0-1,1 0 1,-1 1-1,1-1 1,-1 0-1,1 0 1,-1 1-1,1-1 1,-1 0-1,1 0 1,-1 1-1,0 0 1,-3 19-1401,4-15 873,1 1-1,0-1 0,0 1 1,0-1-1,0 0 0,5 9 1,-3-9-396,0 0 0,1 0 1,0-1-1,0 0 1,0 0-1,0 0 0,1 0 1,-1-1-1,7 4 0,19 10-6020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8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53 126 416,'0'0'15450,"0"-5"-13625,0 5-1719,0-1 1,0 0-1,1 0 0,-1 1 0,0-1 0,0 0 0,0 1 0,0-1 0,0 0 0,0 0 0,0 1 0,0-1 0,-1 0 0,1 0 0,0 1 0,0-1 0,0 0 0,-1 1 1,1-1-1,0 0 0,-1 1 0,1-1 0,-1 1 0,1-1 0,-1 0 0,1 1 0,-1-1 0,0 0 0,-13 15 1012,-11 40-486,22-43-454,1 1-1,1 0 0,0 0 1,1 21-1,0-17-119,0-15-61,0 1 0,0-1 0,1 1 0,-1-1 0,0 1 0,1-1 1,-1 1-1,1-1 0,-1 1 0,1-1 0,0 1 0,0-1 0,0 0 0,0 0 0,0 1 0,0-1 0,0 0 0,0 0 0,0 0 0,0 0 0,2 1 0,1 0 4,0 0 0,0 0 0,0 0 0,0 0 0,0-1 0,0 0 0,8 2 0,-3-2 16,0 0-1,0 0 1,0-1-1,0 0 0,0-1 1,0 0-1,12-3 1,-14 2-24,0-1 1,-1 0-1,1 0 1,-1 0-1,0-1 1,0 0-1,0 0 1,0-1-1,-1 0 1,0 1-1,0-2 1,0 1 0,-1-1-1,1 1 1,-1-1-1,-1-1 1,1 1-1,3-9 1,-3 3 0,0 0 0,0 0 0,-1 0 0,-1-1 0,0 1 1,-1-1-1,0 0 0,-1 1 0,-2-21 0,2 30-5,-1-1 0,0 1-1,0 0 1,0 0-1,0 0 1,0 0 0,-1 0-1,1 0 1,-1 0-1,0 0 1,0 1-1,0-1 1,0 0 0,0 1-1,0 0 1,-1-1-1,1 1 1,-1 0-1,0 1 1,0-1 0,1 0-1,-1 1 1,0-1-1,0 1 1,-1 0 0,1 0-1,0 0 1,0 1-1,0-1 1,-1 1-1,1-1 1,0 1 0,-1 0-1,1 0 1,-6 2-1,7-1-25,0 0-1,0 0 0,0 0 0,0 1 0,1-1 0,-1 1 1,0 0-1,1-1 0,-1 1 0,1 0 0,0 0 0,0 0 1,-1 0-1,1 0 0,0 0 0,1 0 0,-1 0 1,0 0-1,1 0 0,-1 1 0,1-1 0,-1 0 0,1 0 1,0 1-1,1 3 0,-2 1-905,1 0 0,0 0 0,0-1 0,1 1 0,0 0 0,0-1 0,0 1 0,3 6 0,11 8-4652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9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5669,'0'0'12220,"0"17"-7055,-2 62-3465,2-23-901,0-47-332,0-36-292,1-8-108,9-52 0,-6 85-123,5 9-66,2 10-47,41 103 484,-52-124-2428,0-8-5660,0 0 971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9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11 3171,'0'0'13351,"1"0"-13248,-1-1 0,0 1 0,0 0 0,0-1 0,0 1-1,0 0 1,0-1 0,0 1 0,0 0 0,0 0 0,0-1 0,0 1 0,0 0-1,0-1 1,0 1 0,0 0 0,-1-1 0,1 1 0,0 0 0,0-1-1,0 1 1,0 0 0,0 0 0,-1-1 0,1 1 0,0 0 0,0 0 0,-1-1-1,1 1 1,0 0 0,0 0 0,-1 0 0,1-1 0,0 1 0,-1 0-1,1 0 1,0 0 0,-1 0 0,1 0 0,0 0 0,0 0 0,-1 0 0,1 0-1,0 0 1,-1 0 0,1 0 0,0 0 0,-1 0 0,1 0 0,0 0-1,-1 0 1,-8 9 135,0 0-1,1 1 0,0 0 1,0 0-1,1 1 0,0-1 1,1 2-1,1-1 0,0 1 1,0 0-1,1 0 0,1 0 0,0 0 1,0 1-1,1-1 0,1 1 1,0 0-1,1-1 0,0 1 1,1 0-1,4 20 0,-4-30-279,1 0 0,0 0 0,0 0 0,0 0 0,0 0 1,0-1-1,0 1 0,1-1 0,-1 1 0,1-1 0,0 0 0,0 0 0,0 0 0,0 0 0,0 0 0,0-1 0,0 0 0,1 1 0,-1-1 0,0 0 0,1-1 0,-1 1 0,1 0 0,-1-1 0,1 0 0,6 0 0,0 0-841,0 0 0,0 0 0,0-1 0,0 0 0,0-1 0,0 0 0,0-1 0,12-4 0,-8 0-1536,-1 0 1,0-1 0,-1 0 0,17-14-1,-8 2-2924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20.4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42 6150,'0'0'10239,"-1"-9"-8429,1-1-1807,-1-13 2274,1 59 434,0-22-2420,1 0 0,1 0 1,1 0-1,0 0 0,0 0 0,1 0 1,1-1-1,12 25 0,-17-37-287,1-1 0,-1 0-1,0 0 1,0 0 0,0 1-1,0-1 1,0 0 0,0 0-1,0 0 1,1 1 0,-1-1 0,0 0-1,0 0 1,0 0 0,0 0-1,1 1 1,-1-1 0,0 0 0,0 0-1,0 0 1,1 0 0,-1 0-1,0 0 1,0 0 0,0 0-1,1 0 1,-1 0 0,0 0 0,0 0-1,0 0 1,1 0 0,-1 0-1,0 0 1,0 0 0,1 0 0,-1 0-1,0 0 1,0 0 0,0 0-1,1 0 1,-1 0 0,0 0-1,0 0 1,0 0 0,1-1 0,-1 1-1,9-14 286,6-26 193,-14 36-461,22-92 17,-23 96-42,0 0 0,0 0 0,0 0 1,0-1-1,0 1 0,0 0 1,1 0-1,-1 0 0,0 0 0,0-1 1,0 1-1,0 0 0,0 0 0,0 0 1,0 0-1,1 0 0,-1-1 0,0 1 1,0 0-1,0 0 0,0 0 0,1 0 1,-1 0-1,0 0 0,0 0 0,0 0 1,1 0-1,-1 0 0,0-1 0,0 1 1,0 0-1,0 0 0,1 0 0,-1 0 1,0 0-1,0 0 0,0 1 1,1-1-1,-1 0 0,0 0 0,0 0 1,0 0-1,1 0 0,-1 0 0,0 0 1,0 0-1,0 0 0,0 0 0,1 1 1,-1-1-1,0 0 0,0 0 0,0 0 1,0 0-1,0 0 0,0 1 0,1-1 1,-1 0-1,0 0 0,6 9-76,10 41 239,-14-41-95,0-1 0,0 1-1,1-1 1,1 1 0,-1-1-1,1 0 1,1 0 0,-1-1-1,1 1 1,7 6 0,-11-13-64,0 0 0,0 0 1,1-1-1,-1 1 0,0 0 0,0-1 0,1 1 1,-1-1-1,1 0 0,-1 1 0,0-1 0,1 0 1,-1 0-1,1 0 0,-1 0 0,0 0 0,1 0 1,-1-1-1,1 1 0,-1 0 0,0-1 0,1 1 1,-1-1-1,0 1 0,1-1 0,1-1 1,34-25 0,-29 21-29,45-40-640,27-21-100,-64 104 3127,-11-25-2455,5 16-1200,-6-8-3665,-3 4-7093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07.2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16 4164,'0'0'8253,"-7"-2"-7223,-41-2 1675,8 0 1995,32 3-2483,14 0-548,107 4-1288,-33-1-310,93-9 0,-136 6 367,-45 593-32,8-592-449,-2-21-12230,-8 0 5723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08.1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1 1441,'0'0'4869,"-31"8"5973,31-7-10809,1 0-1,-1 0 1,1 0-1,0 0 0,-1 0 1,1 0-1,0 0 1,0 0-1,0 0 1,-1 0-1,1 0 1,0 0-1,0 0 1,0-1-1,0 1 0,0 0 1,1-1-1,-1 1 1,0-1-1,0 1 1,0-1-1,2 1 1,31 8 371,-33-8-391,38 4 199,0-1 0,74-3 0,-93-2 599,1 1 0,30 4 207,-54-5-1548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3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0 4773,'0'0'9822,"-3"24"-7745,-1 4-1466,0-1 65,1 0 0,1 0 0,4 52 0,11 4 197,4 0 0,4-1-1,37 94 1,-58-174-873,5 12-425,30 76 433,-10-49-3898,-22-37 2547,0 0 0,0-1-1,0 0 1,1 0-1,-1 0 1,1 0-1,5 3 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09.1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1 146 4356,'0'0'10832,"0"0"-10819,0 0 1,0 0 0,0 0-1,1 0 1,-1 0 0,0 0-1,0 0 1,0 0 0,0 0-1,1 0 1,-1 0 0,0 0-1,0-1 1,0 1 0,0 0-1,0 0 1,0 0 0,1 0-1,-1 0 1,0 0 0,0 0 0,0-1-1,0 1 1,0 0 0,0 0-1,0 0 1,0 0 0,0-1-1,0 1 1,0 0 0,0 0-1,0 0 1,0 0 0,0-1-1,0 1 1,0 0 0,0 0-1,0 0 1,0 0 0,0-1-1,0 1 1,0 0 0,0 0-1,0 0 1,0 0 0,0 0-1,0-1 1,0 1 0,0 0-1,-1 0 1,1 0 0,0 0-1,0 0 1,0 0 0,0-1-1,-1 1 1,21-5 267,-1 1 0,1 0 1,30-1-1,11-2-87,857-105 1071,-891 111-1276,-27 1-48,-18 0-14899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09.7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13 5445,'0'0'8584,"-4"-2"-7324,-12-7-395,11 7-347,7 5-405,0 0 1,0 0-1,1 0 1,-1 0 0,1 0-1,-1-1 1,1 1-1,0-1 1,0 0-1,0 0 1,3 2-1,0 0 110,75 52 831,-58-43-942,-1 2-1,-1 0 1,0 2 0,21 22-1,-40-38-53,-1 1-1,0 0 1,0 0-1,0 0 1,0 1-1,0-1 1,-1 0-1,1 0 1,-1 0-1,1 1 1,-1-1-1,0 0 1,0 0-1,0 1 1,0-1-1,0 0 1,-1 1-1,1-1 1,0 0-1,-1 0 1,0 0-1,0 1 1,1-1-1,-1 0 0,-1 0 1,1 0-1,-2 2 1,-5 9 193,0-1 0,-1 0 1,-11 11-1,9-10-154,3-3-89,-11 12 441,-29 47 0,43-61-609,1 0 0,0 0 0,1 1 0,0 0 0,0 0 0,0 0 0,1 0 0,1 0 0,0 0 0,-1 11 0,2-20-55,0 0-1,0 1 0,0-1 0,0 1 1,0-1-1,0 1 0,0-1 1,0 0-1,0 1 0,0-1 1,0 1-1,0-1 0,0 1 0,1-1 1,-1 0-1,0 1 0,0-1 1,0 1-1,1-1 0,-1 0 1,0 1-1,0-1 0,1 0 0,-1 1 1,0-1-1,1 0 0,-1 1 1,0-1-1,1 0 0,-1 0 1,0 0-1,1 1 0,-1-1 1,1 0-1,-1 0 0,0 0 0,1 0 1,-1 0-1,1 0 0,-1 1 1,1-1-1,14 0-8192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0.1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1 4388,'0'0'10042,"-5"14"-9167,-5 23-246,2 1 0,2 0 0,2 0 0,0 50-1,1 436 2555,3-334-2906,0-188-515,2 28 771,-2-30-699,0 1-1,0 0 1,0 0 0,0-1 0,0 1 0,1 0 0,-1 0 0,0 0 0,0-1 0,0 1 0,1 0 0,-1-1 0,1 1 0,-1 0 0,0-1 0,1 1-1,-1 0 1,1-1 0,-1 1 0,1-1 0,0 1 0,-1-1 0,1 1 0,0-1 0,-1 1 0,1-1 0,0 0 0,-1 1 0,2-1 0,6-15-9112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0.9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0 196 96,'0'0'13661,"6"-13"-12983,-3 5-551,-2 4-70,1 1 0,-1-1 0,0 1 1,1-1-1,0 1 0,0-1 0,0 1 0,0 0 0,0 0 0,1 0 1,0 0-1,-1 0 0,1 1 0,0-1 0,0 1 0,0 0 0,1 0 1,-1 0-1,1 0 0,-1 0 0,1 1 0,7-3 0,98-13 887,126-5 0,-89 11-408,770-45 99,-727 52 2275,-180 132-2282,-1-50-477,32 303 365,-3-35-285,-32-33-150,-5-306-83,0 0 1,-1 0-1,1 0 1,-2-1 0,1 1-1,-1 0 1,0 0 0,0-1-1,-1 1 1,1-1 0,-1 0-1,-1 0 1,1 0 0,-1 0-1,-1-1 1,-6 9 0,4-9 32,0 1 0,0-1 1,-1-1-1,0 1 0,0-1 1,0-1-1,0 1 0,0-2 1,-1 1-1,1-1 0,-1 0 1,-14 1-1,-61 4 255,-134-7 0,88-3-143,-708 3 1549,838 0-1874,-1 0-1,1-1 0,-1 1 0,0-1 0,1 1 0,-1-1 1,1 1-1,-1-1 0,1 1 0,0-1 0,-1 1 0,1-1 1,-1 1-1,1-1 0,0 0 0,0 1 0,-1-1 0,1 0 1,0 1-1,0-1 0,0 0 0,0 1 0,-1-1 0,1 0 1,0 1-1,0-1 0,1 0 0,-1 0 0,0 1 0,0-1 1,0 0-1,0 1 0,1-1 0,-1 0 0,0 1 0,0-1 1,2-1-1,10-29-6151,10-1-1471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2.3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36 3908,'0'0'10917,"-1"0"-10880,1 0 0,-1 0 0,0 0 0,1-1 0,-1 1 0,0 0 0,1-1 1,-1 1-1,0 0 0,1-1 0,-1 1 0,1-1 0,-1 1 0,1-1 0,-1 1 1,1-1-1,-1 1 0,1-1 0,0 0 0,-1 0 0,7 0 38,0 0 0,0 0 0,0 1 0,0-1-1,1 1 1,6 2 0,7-2 47,1850-4 257,-1867-1-3706,-4 1 910,1-7-3439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23 10890,'0'0'8803,"-7"-4"-7233,-25-11-609,24 11-657,11 4-123,3 1-149,0 1 0,1-1 0,-1 1 0,0 0 0,0 0 0,0 1 0,0 0-1,-1 0 1,1 0 0,-1 1 0,1-1 0,-1 1 0,8 9 0,0 0 26,0 0 0,-1 1-1,18 27 1,-27-37-36,0 0 0,-1 0 0,0 1 0,1-1 0,-2 1 0,1 0-1,-1 0 1,1 0 0,-1-1 0,0 7 0,-1-9-41,0 0 0,0 0 0,0 0 1,-1 0-1,1 0 0,-1 0 0,1 0 0,-1 0 1,0 0-1,1 0 0,-1 0 0,0-1 1,0 1-1,-1 0 0,1-1 0,0 1 0,0-1 1,-1 1-1,1-1 0,-1 0 0,1 1 0,-1-1 1,0 0-1,0 0 0,1 0 0,-5 1 1,-13 6-1529,0-1 0,-1-1 0,-23 4 0,-29 2-5617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4.1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78 3716,'0'-6'16600,"6"-20"-16369,0 21-211,0 1 0,0-1-1,0 1 1,1 0 0,-1 0-1,1 1 1,0 0 0,0 0-1,0 1 1,1-1 0,-1 2-1,1-1 1,-1 1 0,1 0-1,-1 1 1,1-1 0,-1 1-1,15 3 1,-20-2 24,0 0 0,0 0 0,0 0-1,0 0 1,0 1 0,0-1 0,0 0 0,-1 1-1,1 0 1,0 0 0,-1-1 0,1 1-1,-1 0 1,0 0 0,0 0 0,0 0 0,0 0-1,0 1 1,0-1 0,0 0 0,-1 0 0,1 1-1,-1-1 1,1 3 0,1 63 1035,-3-48-920,1-10-118,0 1-1,-1-1 1,0 1 0,-1-1-1,-1 0 1,1 0 0,-1 0-1,-6 11 1,7-15-14,-1-1 0,0 0 0,-1 0 1,1 0-1,-1 0 0,0 0 0,0-1 0,-1 0 1,1 1-1,-1-2 0,0 1 0,0-1 0,0 1 0,-1-1 1,-8 3-1,8-4 81,0 0 1,-1-1 0,1 0 0,0 0-1,-1 0 1,1-1 0,-9 0-1,6-1 453,33 15-2422,-2-4-1932,-17-8 1045,8 2-3957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4.6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0 4228,'0'0'12556,"20"25"-11948,-19-24-557,-1 0-1,1 0 0,-1 1 0,0-1 0,0 0 0,0 0 0,0 0 0,0 1 0,0-1 0,0 0 0,0 0 0,0 0 1,-1 0-1,1 1 0,0-1 0,-1 0 0,1 0 0,-1 0 0,1 0 0,-1 0 0,1 0 0,-1 0 0,0 0 0,0 0 1,1 0-1,-1 0 0,-1 0 0,-1 0 117,0 0 1,0 0-1,-1 0 0,1-1 1,0 0-1,0 1 1,0-1-1,-6-1 1,-4 1-8,12-1-150,1 1 0,-1-1 1,0 1-1,1-1 0,-1 0 0,0 1 1,1-1-1,-1 0 0,1 0 0,-1 0 0,1 1 1,0-1-1,-1 0 0,1 0 0,0 0 0,-1 0 1,1 0-1,0 1 0,0-1 0,0 0 0,0 0 1,0 0-1,0 0 0,0 0 0,0 0 1,0 0-1,0 0 0,0 0 0,1 0 0,-1 1 1,0-1-1,1 0 0,-1 0 0,1 0 0,-1 0 1,1 1-1,-1-1 0,1 0 0,-1 1 1,1-1-1,0 0 0,-1 1 0,1-1 0,0 1 1,1-1-1,6-1-31,1 0 1,0 1-1,0 0 0,0 0 1,0 1-1,16 2 1,-25-2 19,1 0 1,-1 0-1,0 1 0,1-1 1,-1 0-1,1 0 1,-1 0-1,0 0 1,1 1-1,-1-1 1,0 0-1,0 0 0,1 1 1,-1-1-1,0 0 1,0 0-1,1 1 1,-1-1-1,0 0 0,0 1 1,0-1-1,1 0 1,-1 1-1,0-1 1,0 0-1,0 1 1,0-1-1,0 1 0,0-1 1,0 0-1,0 1 1,0-1-1,0 1 1,0-1-1,0 0 0,0 1 1,0-1-1,0 0 1,0 1-1,0-1 1,0 0-1,-1 1 1,1-1-1,0 0 0,0 1 1,0-1-1,-1 0 1,1 1-1,-1-1 1,-13 16 369,7-14-400,0 0 0,0-1-1,0 1 1,1-1 0,-1-1-1,0 1 1,0-1-1,0 0 1,0-1 0,0 0-1,0 0 1,-9-3 0,13 3-706,0 0 1,0-1-1,0 1 1,0-1-1,0 0 1,0 0-1,0 0 1,0 0-1,-3-4 1,-11-12-9450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5.4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1 1986,'0'0'9241,"-4"0"-7550,-16 2 8123,17 1-9730,-2 10-69,1 0 1,0 1-1,2 0 0,-1-1 0,0 28 0,39-42 134,-20-2-23,-1-1 0,1-1 0,24-11 0,31-10-678,25 0-6831,-40 7-1131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6.7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194 34 4164,'0'0'9908,"-2"-8"-8637,-2-18-218,2 34 416,3 58 1241,-1-28-2230,1 16 156,2-1 1,3-1-1,24 103 1,-34-161-581,1 0 1,-1 1-1,0-1 1,-1 1-1,0 0 1,1 0-1,-1 0 1,-1 1-1,1 0 1,-1 0-1,-7-5 1,5 4-110,0 0 0,-1 1 0,1 0 1,-1 0-1,1 1 0,-1 0 0,0 0 0,0 1 0,-18-2 0,24 4 44,0 1 0,1 0-1,-1 0 1,1 0-1,0 1 1,-1-1-1,1 1 1,0-1-1,0 1 1,0 0-1,0-1 1,0 1 0,0 0-1,1 1 1,-1-1-1,1 0 1,-1 0-1,1 1 1,0-1-1,0 0 1,0 1-1,0-1 1,0 1-1,0 0 1,0 4 0,-2 6 24,0-1 0,1 1 0,0 0 0,0 14 0,2-12 14,-1-10-7,1 1 1,0-1-1,1 0 0,-1 1 1,1-1-1,0 1 0,2 5 0,-2-9-17,0 0 1,0 0-1,0-1 0,1 1 0,-1 0 0,1 0 0,-1-1 0,1 1 0,0-1 0,-1 1 1,1-1-1,0 0 0,0 1 0,0-1 0,0 0 0,0 0 0,1-1 0,-1 1 0,0 0 0,4 0 1,11 2 54,0-1 0,0 0 1,1-2-1,-1 0 1,0-1-1,0 0 1,0-1-1,0-1 0,32-10 1,51-24-1315,-10-8-3846,-53 22-292,-5-1-3229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3.5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6854,'0'0'8745,"8"128"-7816,3-83-161,-1-4-287,3-5-289,-1-8-192,-2-4-192,-1-9-769,-3-4-1762,-4-6-1216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7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3748,'0'0'15118,"18"2"-13677,9-2-576,2 0-417,2 0-319,-2 0-97,0 0-32,-4 0-161,-6 0-735,-3 0-1795,-7 0-1217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17.3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47 2050,'0'0'15439,"103"-10"-15215,-61 3-160,1 3-64,5-1-769,-9-3-3043,1-5-3619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22.4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7 5990,'0'0'11226,"-8"-7"-7158,6 91-2507,1-14-819,8 87 1,-5-137-667,1 1 1,1-1 0,1 0 0,1 0 0,0-1 0,2 0-1,0 0 1,20 32 0,-28-50-71,1 0 1,-1 0-1,1 0 0,-1 0 1,1 0-1,0 0 0,-1 0 1,1 0-1,0-1 0,0 1 1,0 0-1,-1 0 1,1-1-1,0 1 0,0-1 1,0 1-1,0-1 0,0 1 1,0-1-1,0 0 0,0 1 1,0-1-1,0 0 0,0 0 1,1 0-1,-1 0 0,0 0 1,0 0-1,0 0 0,0 0 1,0 0-1,0 0 1,0-1-1,0 1 0,0 0 1,0-1-1,0 1 0,0-1 1,0 1-1,0-1 0,0 1 1,0-1-1,0 0 0,0 0 1,-1 1-1,1-1 0,0 0 1,-1 0-1,1 0 0,0 0 1,-1 0-1,1 0 1,-1 0-1,1-1 0,7-11 75,-1 0 1,-1 0-1,7-19 0,-7 16-157,1-1 46,-3 7 1,0-1 1,1 1-1,0 0 1,1 0-1,8-11 1,-13 20 20,0 0 1,0 0-1,0-1 1,1 1-1,-1 0 1,0 0-1,0 0 1,1 0-1,-1 0 1,1 1-1,-1-1 1,1 0-1,-1 1 1,1-1-1,0 1 1,-1-1-1,1 1 1,-1 0-1,1-1 1,0 1-1,-1 0 1,1 0-1,0 0 1,-1 1-1,1-1 1,0 0 0,-1 1-1,1-1 1,-1 1-1,1-1 1,0 1-1,-1 0 1,1-1-1,-1 1 1,0 0-1,1 0 1,-1 0-1,0 0 1,0 1-1,1-1 1,-1 0-1,1 3 1,11 11 86,-1 1 1,-1 0-1,-1 1 1,0 0-1,-1 1 1,12 31-1,11 23 144,-32-71-375,1 0-1,0 1 1,0-1-1,0 0 1,0 0 0,0 0-1,0 1 1,1-1-1,-1 0 1,0 0-1,0-1 1,1 1-1,-1 0 1,1 0 0,-1-1-1,1 1 1,-1-1-1,1 1 1,2 0-1,-2-1-521,0 0-1,0 0 0,0 0 0,0 0 0,0 0 1,0 0-1,-1-1 0,1 1 0,0-1 0,0 1 1,0-1-1,0 0 0,-1 0 0,1 1 0,0-1 1,2-3-1,16-15-9239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22.7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 3203,'0'0'15823,"24"-4"-14894,1 4-481,4 0-448,-2 0 0,-4 0-1089,0 0-2178,-13 6-1473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23.1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58 7431,'0'0'9961,"79"-16"-9800,-35 6-161,1 3-481,5-3-3427,4-4-4067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43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0 801,'0'0'32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43.6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1 0 320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44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9 175 320,'-8'-20'17115,"8"36"-17707,0-11 645,0 0 1,1 0 0,-1 0-1,1 0 1,1 0 0,-1 0 0,1 0-1,3 7 1,3 7 12,-1-86 709,-4 33-751,14-65 0,-17 99-34,0-1 1,0 1-1,1-1 0,-1 1 1,0-1-1,0 1 1,0 0-1,0-1 1,1 1-1,-1-1 1,0 1-1,0-1 1,1 1-1,-1 0 1,0-1-1,1 1 1,-1 0-1,0-1 0,1 1 1,-1 0-1,1 0 1,-1-1-1,0 1 1,1 0-1,-1 0 1,1 0-1,-1-1 1,1 1-1,-1 0 1,1 0-1,-1 0 1,1 0-1,-1 0 0,1 0 1,-1 0-1,1 0 1,-1 0-1,1 0 1,-1 0-1,1 0 1,-1 1-1,0-1 1,1 0-1,-1 0 1,1 0-1,-1 1 1,1-1-1,-1 0 0,0 0 1,1 1-1,-1-1 1,0 0-1,1 1 1,-1-1-1,0 1 1,1-1-1,-1 0 1,0 2-1,19 21-148,-6 12 293,-11-29-110,-1-1 1,1 1-1,0-1 1,1 1-1,-1-1 1,1 0-1,0 0 1,0 0-1,6 6 1,-9-11-30,1 0 0,-1 0 0,1 0 0,-1 0 0,0 0 0,1 0 0,-1 0 0,1 0 0,-1 0 0,0 0 0,1 0 0,-1 0 0,1 0 0,-1 0 1,0 0-1,1 0 0,-1-1 0,0 1 0,1 0 0,-1 0 0,0-1 0,1 1 0,-1 0 0,0 0 0,1-1 0,-1 1 0,0 0 0,0-1 0,1 1 0,-1 0 1,0-1-1,0 1 0,0 0 0,0-1 0,1 1 0,8-16 174,-9 14-150,14-21 10,-5 8-17,0 0 0,1 0 0,13-15 0,-20 27-27,0 0-1,0 0 1,-1 1 0,2-1 0,-1 1-1,0-1 1,0 1 0,1 0 0,-1 0-1,1 1 1,0-1 0,-1 1 0,1 0-1,0 0 1,0 0 0,0 0 0,0 1-1,0-1 1,6 1 0,-8 1 43,0 0 1,0 0 0,-1 0-1,1 0 1,0 0 0,0 1-1,0-1 1,-1 0 0,1 1-1,-1-1 1,1 1-1,-1 0 1,0-1 0,0 1-1,1 0 1,-1 0 0,0 0-1,-1 0 1,1 0 0,0 0-1,-1 0 1,1 0 0,-1 0-1,1 5 1,5 33-1549,-5-19-4013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44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1 448,'0'0'8173,"-12"3"-1959,8-1-7869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45.3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1 160,'0'0'13378,"-2"-1"-13117,0 1 0,-1 0 0,1 0 1,0 0-1,-1 1 0,1-1 0,0 1 0,-1-1 0,1 1 0,-4 1 0,-2 5-206,1 0-1,0 1 1,1 0-1,0 0 0,0 0 1,0 1-1,1-1 1,1 2-1,0-1 1,0 0-1,0 1 1,1-1-1,1 1 1,-1 0-1,2 0 0,-1 0 1,2 0-1,-1 0 1,2 16-1,0-24-56,-1-1-1,1 0 0,0 0 0,-1 1 1,1-1-1,0 0 0,0 0 1,0 0-1,0 0 0,0 0 0,0 0 1,0 0-1,0 0 0,0 0 1,0-1-1,1 1 0,-1 0 0,0-1 1,0 1-1,1-1 0,-1 1 1,1-1-1,-1 0 0,0 1 0,1-1 1,-1 0-1,1 0 0,1 0 0,44-3-340,-38 0-506,0-1-1,0-1 1,-1 1-1,0-1 1,0-1-1,0 1 1,-1-2-1,14-13 0,-18 18 243,25-26-6680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3.8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26 107 641,'0'0'9288,"-25"-99"-7045,25 96-802,0 1-961,4 0-320,17 2-160,10 0-64,6 0-448,7 17-1442,3 5-1057,-5 0-2178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45.9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1 609,'0'0'11141,"-7"16"-9833,3-7-1097,-2 3 119,1 1 0,0 0 0,1 0 0,0 0 0,1 0 0,1 1 0,-2 21-1,4 57 1785,0-91-1953,1-21-364,15-44 103,-11 48 23,-1 0 0,-1-1 0,0 0-1,1-20 1,-5 36 73,1 1-1,0-1 1,0 1 0,0-1 0,0 1-1,0-1 1,0 1 0,0-1-1,0 1 1,0-1 0,0 1 0,1-1-1,-1 1 1,0-1 0,0 1 0,0-1-1,0 1 1,1-1 0,-1 1 0,0-1-1,1 1 1,-1 0 0,0-1 0,1 1-1,-1-1 1,0 1 0,1 0-1,-1-1 1,1 1 0,-1 0 0,1 0-1,-1-1 1,1 1 0,-1 0 0,1 0-1,-1 0 1,1 0 0,-1 0 0,1 0-1,-1-1 1,1 1 0,-1 0-1,1 0 1,-1 0 0,1 1 0,-1-1-1,1 0 1,-1 0 0,1 0 0,-1 0-1,1 0 1,-1 1 0,1-1 0,-1 0-1,0 0 1,1 1 0,-1-1-1,1 0 1,-1 1 0,1 0 0,24 19-67,-6 3 207,-11-12-17,0-1 0,1 0 0,17 14 0,-22-21-116,0-1 0,0 1 1,0-1-1,1 1 0,-1-1 0,1-1 0,-1 1 0,1-1 1,0 1-1,0-1 0,-1 0 0,1-1 0,8 1 1,-10-2-37,0 1 0,-1-1 1,1 1-1,0-1 1,-1 0-1,1 0 0,-1 0 1,1-1-1,-1 1 1,0 0-1,1-1 1,-1 0-1,0 1 0,0-1 1,0 0-1,0 0 1,0 0-1,-1 0 1,1-1-1,-1 1 0,1 0 1,-1-1-1,0 1 1,1-4-1,0 3-18,0 0-1,0-1 1,0 1-1,0 0 1,0 0-1,0 0 1,1 0-1,0 1 0,-1-1 1,1 1-1,0 0 1,4-3-1,-6 5 68,20 41 342,5 5-3465,-17-31-1591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51.4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3 384,'3'1'12929,"21"2"-14487,2-4-1330,8-4-2199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38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27 1762,'0'0'11013,"-6"0"-10367,-2 0-412,15 0-9,40 0 161,73 0-142,859-8-735,-980 0-4052,-6-2 32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39.4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37 4965,'0'0'7788,"-4"0"-7035,-12 5-279,29 2-76,41 5 75,53-4-238,203-10 0,245-37-1425,-518 30 1305,-28 3 526,-23 4 178,4 0-2149,-8-7-5273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53.4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0 1057,'-4'2'10534,"-10"7"-6270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5:53.9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17 249 2114,'0'0'17553,"-17"0"-15274,17 62-806,3-61-1348,-1 0-1,0-1 1,0 1-1,1-1 1,-1 0-1,0 0 0,1 0 1,-1 0-1,0 0 1,0 0-1,1-1 1,2 0-1,5-3-31,-1 0 0,0-1 0,0 1-1,-1-2 1,1 1 0,-1-1 0,11-11 0,54-57-275,-59 58 91,84-102-5797,-61 66-2681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1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268 180 3171,'0'0'6465,"-5"-6"-6333,-19-13 6435,16 19-6370,0-1-1,0 1 1,0 0-1,0 1 1,0 0-1,0 0 1,0 1-1,0 0 1,1 0-1,-1 1 0,0 0 1,1 0-1,0 1 1,-12 7-1,4 1-42,-1 0-1,1 2 1,-23 26-1,34-35-98,1 1 0,0-1 0,0 0 0,1 1 0,-1-1 0,1 1 0,1 0 0,-1 0 0,1 0-1,0 0 1,-1 11 0,3 76 196,1-47-184,-2-25-10,-1 45 196,3 0 0,3 0-1,13 69 1,-17-128-212,1-1-1,-1 0 1,1 1 0,0-1 0,0 0 0,1 0-1,-1 0 1,1 0 0,1 0 0,-1-1 0,1 1-1,0-1 1,9 9 0,-3-7 1,0-1 0,1 0-1,-1-1 1,1 0 0,0-1 0,0 0 0,1 0 0,15 2-1,24 8 160,-16-3 38,0-1 1,45 5-1,-52-10-178,15 3 58,5 2-36,0-3 0,66 2 0,268-29 622,-261 11-645,136 7-1,-129 3-39,-103 1-20,-1 0 0,34 9 0,14 1 0,125 15-18,-87-10-5,161 4 0,-82-9 9,1 0-15,149-6 10,191-3-277,-520-4 264,1 0 1,0 0-1,-1-1 1,1 0-1,-1-1 1,0-1-1,0 1 1,0-1-1,0-1 1,-1 0-1,0 0 1,0-1-1,0 0 1,-1-1-1,1 0 1,-2 0-1,1-1 1,-1 0-1,0 0 1,-1 0-1,10-18 1,3-9 20,-2-2 0,-1-1 0,-2 0 1,12-55-1,-24 86 27,43-129-24,-31 102 35,-1-2 0,-2 1 0,-2-1 0,-1-1 0,-2 0 0,2-42 0,-8 76-20,-1 0 0,1 0 0,-1 1 0,0-1-1,1 0 1,-1 1 0,-1-1 0,1 1 0,0-1 0,0 1 0,-1-1 0,0 1-1,1 0 1,-1 0 0,0 0 0,0 0 0,0 0 0,0 0 0,-1 0 0,1 1-1,0-1 1,-1 1 0,-2-2 0,-10-4 76,0 1 0,-31-10 0,15 7 42,-42-14-58,-2 3 1,-146-18-1,-12-3 233,100 15 117,-149-11 0,-137 11 277,202 15-567,-283 4 327,121 5-230,29-17 75,97 12-150,-58 3-235,241 4 82,55 2-10,1 1 0,-1 0 1,1 2-1,-1 0 1,1 0-1,1 1 0,-1 1 1,-12 8-1,-20 8 35,38-20-4,5-2-19,0 0 1,0 0-1,0 0 1,0 0-1,0 1 1,0-1-1,1 1 1,-1 0-1,0 0 1,-1 2-1,11 4-5658,18 4 2879,-23-11 2062,33 11-4214,5 1-1633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8168,'0'0'5632,"0"24"-4565,21 305 1773,6 871 1661,-83-403-3437,6-161-319,31-269-606,-13 291-49,16-218-2908,14-277-1724,2-55-2174,0-54 737,0-39 2717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4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1 451 1698,'0'0'12273,"17"-7"-11345,-11 4-856,14-6 143,2 0 0,-1 2 0,1 0 0,0 2 0,23-4 0,827-78 3111,643 11-1319,-490 70-2027,251-9 40,-1274 15-21,438-27 25,-301 13-540,155-37 0,-269 46 191,-6 1-357,0 0 0,0-1 0,-1 0 0,0-2 0,0 0 1,33-19-1,-50 26 526,0-1 1,-1 1-1,1 0 1,0-1-1,0 1 1,0-1-1,-1 1 1,1-1 0,0 1-1,-1-1 1,1 0-1,0 1 1,-1-1-1,1 0 1,-1 0-1,1 1 1,-1-1-1,1 0 1,-1 0 0,0 0-1,1 1 1,-1-1-1,0 0 1,1 0-1,-1 0 1,0 0-1,0 0 1,0 0-1,0 0 1,0 0 0,0 1-1,0-1 1,0 0-1,-1 0 1,1 0-1,0 0 1,-1 0-1,1 0 1,0 1-1,-1-1 1,1 0 0,-1 0-1,1 1 1,-1-1-1,1 0 1,-1 0-1,0 1 1,1-1-1,-2 0 1,-47-18-7463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6694,'0'0'13234,"-3"13"-12567,-2 21-458,2-8 89,-1-1-1,-1 1 1,-12 33-1,17-60-293,0 1 1,0 0-1,0 0 0,0 0 0,0 0 0,0 0 0,0 0 1,0 0-1,0-1 0,0 1 0,0 0 0,0 0 1,0 0-1,0 0 0,-1 0 0,1 0 0,0 0 1,0 0-1,0 0 0,0 0 0,0-1 0,0 1 0,0 0 1,0 0-1,-1 0 0,1 0 0,0 0 0,0 0 1,0 0-1,0 0 0,0 0 0,0 0 0,0 0 1,-1 0-1,1 0 0,0 0 0,0 0 0,0 0 0,0 0 1,0 0-1,0 0 0,0 0 0,-1 0 0,1 0 1,0 1-1,0-1 0,0 0 0,0 0 0,0 0 1,0 0-1,0 0 0,-1 0 0,-1-23 380,1-29 142,0 45-540,1 1-1,0-1 1,1 1 0,0-1 0,0 1-1,0 0 1,0-1 0,1 1 0,0 0 0,1 0-1,-1 0 1,1 0 0,1 0 0,6-10-1,-7 56 485,-10 9 92,7-47-554,0-1-1,-1 1 0,1-1 1,-1 0-1,1 1 0,-1-1 1,0 1-1,1-1 0,-1 0 0,0 1 1,0-1-1,0 0 0,0 0 1,0 0-1,0 0 0,-1 0 1,1 0-1,0 0 0,0 0 0,-1 0 1,1-1-1,-1 1 0,1-1 1,0 1-1,-1-1 0,1 1 1,-1-1-1,-2 1 0,3-2-229,1 1 0,-1-1 0,1 0 0,-1 1 0,0-1 0,1 0-1,-1 1 1,1-1 0,0 0 0,-1 1 0,1-1 0,0 0 0,-1 0 0,1 0-1,0 1 1,0-1 0,-1 0 0,1 0 0,0 0 0,0 0 0,0 1 0,0-1 0,0 0-1,1-1 1,-1-31-4679,0 25 2596,0-26-5537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4.2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153 1 5637,'0'0'10351,"1"8"-8979,0-1-1178,20 130 2784,74 253 0,-95-390-2991,0 0-1,0 1 1,0-1-1,0 0 1,0 0-1,0 0 1,0 0-1,0 0 1,-1 1-1,1-1 1,0 0-1,0 0 1,0 0-1,0 0 1,0 0-1,0 0 1,0 0-1,0 0 1,0 1-1,0-1 1,0 0-1,-1 0 1,1 0-1,0 0 1,0 0 0,0 0-1,0 0 1,0 0-1,0 0 1,-1 0-1,1 0 1,0 0-1,0 0 1,0 0-1,0 0 1,0 0-1,0 0 1,-1 0-1,1 0 1,0 0-1,0 0 1,0 0-1,0 0 1,0 0-1,0 0 1,-1 0-1,1 0 1,0 0-1,0 0 1,0 0-1,0 0 1,0 0-1,0-1 1,0 1-1,-1 0 1,1 0-1,0 0 1,0 0-1,0 0 1,0 0-1,0 0 1,0-1-1,0 1 1,0 0-1,0 0 1,0 0-1,-20-12-406,-41-31 390,18 11 60,22 19-25,14 6 0,-1 2 0,1-1 0,-1 1 0,-1 1 0,1-1 0,-1 1 0,1 1 0,-1-1 0,-1 2 0,1-1-1,-12-1 1,21 5-10,-1-1-1,1 0 0,-1 1 0,1-1 0,-1 1 0,1-1 0,-1 1 0,1-1 0,0 1 1,-1 0-1,1-1 0,0 1 0,-1-1 0,1 1 0,0 0 0,0-1 0,0 1 1,-1 0-1,1-1 0,0 1 0,0 0 0,0-1 0,0 1 0,0 0 0,0-1 0,0 1 1,1 0-1,-1-1 0,0 1 0,0 0 0,0-1 0,1 2 0,7 24 14,-4-21-25,1 0 1,0 0-1,0-1 1,0 1 0,1-1-1,-1 0 1,1-1-1,0 1 1,0-1-1,1 0 1,-1-1 0,1 1-1,-1-1 1,9 1-1,8 2-278,0-1 0,45 2 0,-33-5-287,-1-1 1,1-2-1,58-11 1,-77 9 529,-1 0 0,0 0-1,0-1 1,0-1 0,-1-1 0,0 0 0,0-1 0,-1 0 0,0-1 0,18-16 0,-30 24 89,1 0 0,-1-1 1,1 1-1,-1 0 0,0 0 0,0-1 1,1 1-1,-1-1 0,0 1 0,0-1 0,-1 0 1,1 1-1,0-1 0,0 0 0,-1 0 1,1 1-1,-1-1 0,0 0 0,1 0 0,-1 0 1,0 0-1,0 1 0,0-5 0,-1 5 43,0 0 0,0-1 0,0 1 0,0 0 0,0 0 0,-1 0 0,1 0 0,0 0 0,0 0 0,-1 0 0,1 0 0,-1 1 0,1-1 0,-1 0 0,1 1 0,-1-1 0,1 1 0,-1-1 0,1 1 0,-1 0 1,0 0-1,1 0 0,-1 0 0,1 0 0,-4 0 0,-3 0 113,0 1 0,0 0 0,0 0 0,1 0 0,-1 1 0,0 0 1,0 0-1,1 1 0,-10 5 0,13-6-132,0 0 1,1 1-1,-1-1 0,1 1 1,0-1-1,0 1 0,0 0 1,0 1-1,1-1 0,-1 0 0,1 1 1,0-1-1,-1 1 0,2 0 1,-1 0-1,0 0 0,1 0 1,0 0-1,0 0 0,-1 5 1,2-8-59,-1 1 1,1-1-1,0 0 0,0 1 1,0-1-1,-1 0 1,1 1-1,0-1 1,1 0-1,-1 1 1,0-1-1,0 0 1,1 1-1,-1-1 1,0 0-1,1 0 1,-1 1-1,1-1 0,0 0 1,-1 0-1,1 0 1,0 0-1,0 0 1,0 0-1,0 0 1,0 0-1,1 1 1,1 0-28,1-1 1,-1-1 0,1 1 0,-1 0 0,1-1-1,-1 0 1,1 0 0,5 0 0,3 0-36,5 0-997,1-1 1,-1-1-1,35-6 1,-40 4-284,-1 0 1,0 0-1,0-1 1,0 0-1,0-1 1,16-13-1,11-11-3903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71 801,'0'0'23040,"-23"-13"-19052,-25 13-2995,47 0-988,44-5-1393,-33 0 1327,0 0 0,-1 0 0,0-1 0,0-1 0,-1 1 0,11-12 0,-18 18 104,-11-1 903,-1 4-1376,27 15-2254,-11-14 2359,54 56-8275,-25-21 1991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88 17392,'0'0'5392,"0"8"-4057,1 14-656,0-15-562,0 0 0,0 0 1,-1 0-1,0 1 0,0-1 1,-1 0-1,0 0 1,0 0-1,-1 0 0,-3 8 1,3-25 127,0-1 1,1 0-1,0 0 1,1-19 0,-1 25-247,1-1 0,0 1 0,1 0 0,-1 0 0,1-1 0,0 1 0,1 0 0,-1 0 0,1 0 0,3-6 0,-3 8-112,0 0-1,1 0 1,-1 0 0,1 1 0,0-1 0,0 1 0,0 0 0,0-1 0,0 1 0,1 1 0,-1-1 0,1 0-1,-1 1 1,1 0 0,4-2 0,67-11-6971,-33 7 1473,8-4-2770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7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15855,'0'0'8280,"6"1"-7442,-5-2-789,1 1 1,-1 0-1,0 0 1,0 1-1,0-1 1,0 0-1,1 0 1,-1 1-1,0-1 1,0 0-1,0 1 1,0-1-1,0 1 1,0-1-1,0 1 1,0 0-1,0 0 1,0-1-1,0 1 1,0 0-1,-1 0 1,1 0-1,0 0 1,0 0-1,-1 0 1,1 0-1,0 2 1,3 39 897,-5-26-958,1-15 10,-1 0 1,0 0-1,0 0 0,0 0 1,0 0-1,0 0 0,0 0 1,0-1-1,-1 1 0,1 0 1,0-1-1,0 1 0,-1-1 1,1 1-1,0-1 0,0 0 1,-1 1-1,1-1 0,0 0 1,-1 0-1,1 0 0,0 0 1,-1 0-1,1 0 0,0-1 0,-1 1 1,0-1-1,-2 1-1,0 0-1,1 0 1,-1-1 0,0 1-1,1-1 1,-1 0 0,1 0-1,-1 0 1,-5-4-1,9 5-10,-1 0 0,1 0 0,0-1 0,0 1 0,-1 0 0,1-1 0,0 1 0,0 0 0,0-1-1,-1 1 1,1 0 0,0-1 0,0 1 0,0 0 0,0-1 0,0 1 0,0-1 0,0 1 0,0 0-1,-1-1 1,1 1 0,1 0 0,-1-1 0,0 1 0,0-1 0,0 1 0,0 0 0,0-1 0,0 1-1,0 0 1,0-1 0,1 1 0,-1 0 0,0-1 0,0 1 0,0 0 0,1-1 0,-1 1 0,0 0-1,1 0 1,-1-1 0,1 1 0,21-9 59,-19 9-214,0-1-1,0 1 1,-1-1-1,1 1 1,0 0-1,0 0 1,0 0-1,0 0 1,-1 1-1,1-1 0,0 1 1,0 0-1,-1-1 1,1 1-1,3 2 1,-4 0-650,-1 0 1,0 0-1,0 0 0,0 1 1,-1-1-1,1 0 1,-1 0-1,1 1 0,-1-1 1,0 0-1,0 0 1,-1 6-1,-3 23-9773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46 7271,'0'0'9935,"-15"20"-8702,-197 279 6705,207-294-6845,3-7-483,6-17-381,12-28-511,0 13 294,1 0 0,1 2 0,24-32 0,-31 49-13,0 1 0,1 1-1,0 0 1,1 1 0,0 0 0,1 1-1,1 0 1,24-14 0,-36 24 2,0-1 1,0 0-1,0 1 0,0 0 1,1 0-1,-1 0 0,0 0 1,1 0-1,-1 1 0,0-1 1,1 1-1,-1 0 0,0 0 1,1 0-1,-1 1 0,6 0 1,-7 0 10,0 1 1,0-1 0,0 0 0,0 0 0,0 1-1,0-1 1,0 1 0,0 0 0,-1 0-1,1-1 1,-1 1 0,1 0 0,-1 0 0,0 0-1,0 0 1,0 1 0,2 3 0,1 9-131,-1 0 0,0 0 0,-1 0 0,-1 0 0,-1 27 0,0-40 71,0 21-1386,-1 0-1,-1 0 1,-6 25-1,4-33-689,0 0 0,-1 0 0,-8 15-1,-21 35-11051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8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1730,'0'0'15913,"0"-12"-11386,0 25-4176,-1 22 1265,10 68-1,-8-94-1491,0 0 1,1 0-1,1 0 0,0-1 1,0 1-1,0-1 0,1 0 1,0 0-1,1 0 0,0-1 1,0 0-1,0 1 0,9 6 1,-13-12-131,0-1 0,0 0 1,1 1-1,-1-1 1,0 0-1,1 0 0,0 0 1,-1 0-1,1 0 1,-1-1-1,1 1 0,0 0 1,0-1-1,-1 1 1,1-1-1,0 1 0,0-1 1,0 0-1,-1 0 1,1 0-1,0 0 0,0 0 1,0 0-1,-1-1 1,1 1-1,0-1 0,0 1 1,-1-1-1,1 0 1,0 1-1,-1-1 0,1 0 1,0 0-1,-1 0 1,0 0-1,1 0 0,-1-1 1,1 1-1,-1 0 1,0-1-1,0 1 0,0-1 1,0 1-1,1-3 1,5-8 14,0-1 0,0 0 0,-2 0 0,7-22 0,-7 19 11,2-3-61,-4 8 7,1 1 1,0-1-1,1 1 1,10-17 0,-15 26 31,0 1 0,1-1 0,-1 1 0,0 0 0,0-1 0,0 1 0,1 0 0,-1 0 0,0-1 0,0 1 0,1 0 0,-1-1 0,0 1 0,0 0 0,1 0 0,-1 0 0,0-1 0,1 1 0,-1 0 0,0 0 0,1 0 0,-1 0 0,1 0 0,-1 0 0,0 0 0,1 0 0,-1-1 0,0 1 0,1 1 0,-1-1 0,1 0 0,-1 0 0,0 0 0,1 0 0,-1 0 0,0 0 0,1 0 0,-1 0 0,0 0 0,1 1 0,-1-1 0,0 0 0,1 0 0,-1 1 0,0-1 0,1 0 0,-1 0 0,0 1 0,0-1 0,1 1 0,8 19-147,-8-18 133,12 35 28,-3 1 1,0 0 0,-3 0-1,-1 1 1,-2 0 0,-1 0-1,-4 50 1,1-83 34,-1 0-1,1 0 1,-2 0 0,1 0-1,0 0 1,-1 0 0,0-1-1,-1 1 1,1-1 0,-1 1-1,0-1 1,0 0 0,-1 0 0,0 0-1,0 0 1,0-1 0,0 0-1,0 0 1,-1 0 0,-9 6-1,4-4-98,-1-1 0,1 0 0,-2-1 0,1 0 0,0 0 0,-1-1 0,1-1-1,-1 0 1,-17 1 0,29-4-135,-1 1-1,0 0 1,1 0-1,-1 0 1,0 1 0,0-1-1,1 0 1,-1 0-1,0 0 1,1 0-1,-1 1 1,0-1-1,1 0 1,-1 1 0,0-1-1,1 0 1,-1 1-1,1-1 1,-1 1-1,1-1 1,-1 1-1,1-1 1,-1 1-1,1-1 1,-1 1 0,1 0-1,0-1 1,-1 1-1,1-1 1,0 1-1,0 0 1,-1-1-1,1 1 1,0 0 0,0 0-1,0-1 1,0 1-1,0 0 1,0-1-1,0 1 1,0 0-1,0 0 1,0 1-1,0 15-6687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6598,'0'0'8552,"6"-1"-4265,31 0-3177,307-21 1781,-120 4-2221,14 15-584,-237 24-12279,2-5 2402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5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9929,'0'0'6081,"-7"16"-3022,-11 21-984,-2-2-1,-46 65 1,16-33-47,25-33-1150,-47 52 1,60-77-877,12-9-156,-1 0 0,1 0 0,0 0 0,-1 1-1,1-1 1,0 0 0,-1 0 0,1 0 0,0 0 0,-1 0 0,1 0 0,0 0 0,-1 0 0,1 0 0,0 0 0,-1 0 0,1 0 0,0-1-1,-1 1 1,1 0 0,0 0 0,-1 0 0,1 0 0,0 0 0,-1-1 0,1 1 0,0 0 0,0 0 0,-1-1 0,1 1 0,0 0 0,0 0-1,-1-1 1,-5-26-10789,5 19 9864,-3-17-4558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5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6854,'0'0'15407,"108"108"-13293,-69-75-512,2-5-898,1-3-672,-5-1-32,-4 0-1249,-12 4-2595,-9 0-2369,-12-4-6247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7:02.8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5275 224,'0'-4'9649,"4"-13"-8712,306-218 2498,-27 25-3240,-67 46 149,-129 103-254,90-83-1,57-117 204,-149 159-148,-10 21 116,-40 46-242,41-56 0,-16 13 46,99-103 0,85-53-100,-185 180 31,85-86-8,89-80-8,-45 48 20,65-53 0,9 15 4,124-90 24,422-282-124,-603 422 134,89-64-12,145-93-26,-219 135 16,-19 14-59,-78 77 73,141-99-6,-141 123 588,-19 12 158,-87 36-631,-31 21-10784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7:03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1364 718 4773,'0'0'14349,"-22"-10"-13110,-31-14-669,-225-95 1203,120 60-1364,-103-40-233,200 72-175,2-3 0,-67-44-1,58 28 11,2-3 0,-112-109-1,147 136 364,29 21-411,2 1-59,1 10-6139,2 4 2309,-1-10 1995,4 17-6562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4.5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0 113 6854,'0'0'2387,"3"-19"-209,7-60 213,-5 65 3100,-2 28-3672,1 33-1036,-4-45-473,0 4-296,26 292 3996,6-151-5051,-21-112-1573,2-1 1,18 38-1,-24-57-3755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7:04.0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51 296 4933,'0'0'9224,"-4"2"-7355,3-2-1594,-1 1-1,1 0 1,-1-1 0,1 1 0,-1-1 0,1 1 0,-1-1-1,0 0 1,1 1 0,-1-1 0,1 0 0,-1 0-1,0 0 1,1-1 0,-3 1 0,3-1-165,0 0 0,0 0 1,0 0-1,0 0 0,0 0 0,0 0 1,0 0-1,0 0 0,0-1 0,1 1 1,-1 0-1,0-1 0,1 1 0,-1 0 1,1-1-1,0 1 0,-1 0 0,1-1 1,0 1-1,0-1 0,0-1 0,-3-17 42,2-1-1,0 1 0,1-1 0,5-37 1,-4 50-113,1 0 0,0 0 0,0 0 1,1-1-1,0 2 0,0-1 1,1 0-1,0 1 0,0 0 0,1 0 1,0 0-1,0 0 0,1 1 0,8-8 1,-12 12 4,1 0 0,-1 1 0,1 0 0,-1-1 0,1 1 1,-1 0-1,1 0 0,0 1 0,0-1 0,-1 0 0,1 1 1,0 0-1,0 0 0,0-1 0,-1 2 0,1-1 0,0 0 1,0 1-1,0-1 0,-1 1 0,1 0 0,0-1 1,-1 2-1,1-1 0,-1 0 0,1 0 0,-1 1 0,1-1 1,-1 1-1,0 0 0,0 0 0,2 2 0,9 7-99,-1 1-1,-1 0 1,20 27-1,-31-37 38,46 74-5534,-24-36-758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7:11.3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475 54 897,'0'0'5328,"0"-7"-4894,-1-23 13679,-9 26-14003,1 1 1,-1 0 0,0 1 0,0 0-1,0 1 1,0 0 0,0 0 0,0 1-1,0 0 1,-13 3 0,-9-2-27,13 1-22,0 1 0,0 1 0,0 1 0,1 0 0,0 2 0,0 0 0,0 0-1,-19 13 1,-12 4 16,34-18-60,9-4 2,0 0 0,0 1 0,1 0 1,-1 0-1,-8 6 0,12-6 7,0 0-1,0 0 0,0 0 0,0 0 0,0 0 1,1 0-1,-1 0 0,1 1 0,0-1 1,0 0-1,0 1 0,0 6 0,-3 49 69,3-41-45,-1 179 221,3-169-211,2 0 0,1 0 0,1 0 0,17 52 0,-17-64-40,-1 1 0,-1-1 0,2 20 0,5 24 18,0-35-1010,-9-24 892,-1-1-1,1 0 1,0 1 0,-1-1-1,1 0 1,0 1 0,-1-1-1,1 0 1,0 0-1,0 1 1,-1-1 0,1 0-1,0 0 1,0 0 0,-1 0-1,1 0 1,0 0-1,0 0 1,0 0 0,-1 0-1,1-1 1,0 1 0,-1 0-1,1 0 1,0-1-1,0 1 1,-1 0 0,1-1-1,-1 1 1,1-1 0,0 1-1,-1-1 1,1 1-1,-1-1 1,2 0 0,13-19-4794,-2-7-1954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7:35.0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 10 1954,'0'0'9171,"-4"-2"-9106,-11-5 9277,11 6-7762,1 1-1500,0 1-53,0 0 0,0-1 0,0 1 0,0 0 0,0 0 0,0 1 0,0-1 0,0 1 0,0-1 0,1 1 0,-1 0 0,0 0 0,1 0 0,-5 5 0,-32 40-41,30-34 98,3-5-38,1 0 0,0 1 0,1 0-1,0 0 1,0 0 0,1 1 0,0-1 0,0 1 0,1-1 0,-1 15 0,0 17 373,3 49 1,1-48-312,1 372 255,1-390 96,4-15-3370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7:42.0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221 6 3459,'0'0'5958,"12"0"3289,42-2-9050,472-2 1623,425 5 182,-809 9-1950,30 0-13,61 4-7,0 0 0,266-8-59,-498-6 59,-5 48 121,-1-1-1,-3 1 1,-2-1 0,-2 0 0,-20 52-1,14-47-87,2 1-1,3 1 1,-10 83-1,20 60 32,4-116 43,-2-79-131,1 0 0,0 0 0,-1 0 0,0 0 0,1 0 0,-1 0 0,0 0-1,0 0 1,0 0 0,0 0 0,-1-1 0,1 1 0,0 0 0,-1-1 0,1 1 0,-1-1-1,0 1 1,1-1 0,-1 0 0,0 0 0,0 0 0,0 0 0,0 0 0,-2 1 0,-57 18 248,40-14-203,-26 9 3,0-3 1,-1-1-1,-71 6 0,-943 10 103,844-27-185,128 0 21,-216-9 5,60-27 32,202 27-24,0-3 0,0-1 0,-60-28 0,24-3 77,57 38-80,0 1 0,-1 1-1,0 2 1,0 0 0,1 1 0,-41 5-1,-14-2 390,79-11-350,0-1-1,0 1 0,-1-1 0,-1 1 1,-1-11-1,0-15 12,19-344-17,-9 119-38,-8 249-5,1 1 0,1-1 0,0 1 0,0 0 0,1 0 0,0 0 0,0 0 0,2 0 1,-1 1-1,1 0 0,6-10 0,-4 6 22,11-13 14,-13 24-48,0 1 1,0 0-1,0-1 1,1 2-1,-1-1 1,0 1-1,1 0 1,-1 0-1,0 0 1,9 2-1,5-1-15,5-1 47,0 0 0,-1-2-1,44-8 1,-54 7 82,-1 2 1,1-1-1,-1 2 0,1 0 0,15 1 1,-3 1-4092,3-2-5178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1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31 2178,'0'0'7613,"-2"-4"-7042,-3-3-1510,-10-13 11198,8 22-5076,3 16-5475,-12 133 909,5 223 0,11-363-602,0-5-11,0-5 0,0 0 0,-1 0 0,1 0 1,0 0-1,0 0 0,0 0 0,0 0 0,0-1 0,0 1 0,0 0 0,0 0 0,0 0 1,0 0-1,0 0 0,0 0 0,1 0 0,-1 0 0,0 0 0,1-1 0,-1 1 1,1 0-1,-1 0 0,1 0 0,-1-1 0,1 1 0,0 0 0,-1-1 0,1 1 1,0 0-1,-1-1 0,1 1 0,0-1 0,0 1 0,0-1 0,-1 0 0,1 1 1,0-1-1,0 0 0,0 1 0,0-1 0,0 0 0,0 0 0,0 0 0,0 0 1,0 0-1,0 0 0,-1 0 0,1 0 0,1 0 0,11 2 5,56 8 41,-1-3 0,103-2 0,-63-3-14,798-14 34,-628 6-140,-286 6-4174,-18-1-1014,-12-2-2851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1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69 11307,'0'0'9475,"0"0"-9433,0 0-1,0 0 1,0-1-1,0 1 0,0 0 1,-1 0-1,1 0 1,0 0-1,0-1 0,0 1 1,0 0-1,0 0 1,-1 0-1,1 0 0,0 0 1,0 0-1,0-1 1,0 1-1,-1 0 0,1 0 1,0 0-1,0 0 1,0 0-1,-1 0 0,1 0 1,0 0-1,0 0 1,0 0-1,-1 0 0,1 0 1,0 0-1,0 0 1,0 0-1,-1 0 0,1 0 1,0 0-1,0 0 0,0 1 1,-1-1-1,1 0 1,0 0-1,0 0 0,0 0 1,0 0-1,-1 0 1,1 1-1,0-1 0,0 0 1,0 53 123,-40-53 647,38-1-749,0 1 1,0-1 0,0 0-1,0 0 1,0 0-1,0 0 1,0 0 0,0 0-1,1 0 1,-1-1-1,0 1 1,1-1 0,-1 1-1,1-1 1,-1 0-1,1 1 1,0-1 0,0 0-1,0 0 1,0 0-1,-1-3 1,0 0-187,0 0 0,0 0 0,1-1 1,-1 1-1,1-1 0,1 0 0,-1-7 0,23 8-4137,9-6-651,9-10-2947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 2498,'0'0'18097,"0"0"-18034,-1 0 0,1-1 0,0 1 0,0 0 0,0 0 0,-1 0 0,1 0 0,0 0 0,0 0-1,0 0 1,-1 0 0,1-1 0,0 1 0,0 0 0,-1 0 0,1 0 0,0 0 0,0 0 0,0 0-1,-1 0 1,1 0 0,0 0 0,0 1 0,-1-1 0,1 0 0,0 0 0,0 0 0,0 0 0,-1 0-1,1 0 1,0 0 0,0 0 0,0 1 0,-1-1 0,1 0 0,0 0 0,0 0 0,0 0 0,0 1 0,0-1-1,0 0 1,-1 0 0,1 0 0,0 1 0,0-1 0,-3 9 337,1-1 0,-1 1-1,2 0 1,-2 14 0,-5 24 153,-13 6-111,20-51-425,1 0 0,-2 0 0,1 0 1,0 0-1,0 0 0,0 0 1,-1 0-1,1-1 0,-1 1 0,0 0 1,1-1-1,-1 1 0,0-1 1,0 0-1,0 0 0,0 1 0,0-1 1,0 0-1,0-1 0,0 1 0,-5 1 1,6-3-28,1 1 0,-1-1 0,0 1 0,0-1 0,1 1 0,-1-1 0,0 0 0,0 1 0,1-1 0,-1 0 0,1 0 0,-1 1 0,1-1 0,-1 0 0,1 0 0,-1 0 0,1 0 0,0 1 0,0-1 0,-1 0 0,1 0 0,0 0 0,0-2 0,-5-27-140,4 26 123,1-17 6,0 16 25,1 1-1,-1 0 1,0-1 0,-1 1 0,1 0-1,-1-1 1,1 1 0,-1 0 0,-3-7-1,64 11-3707,-35-1 712,-1 0 1,46-10 0,12-8-6245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175 161 10058,'0'0'12998,"-1"-1"-12918,1 1-1,0-1 1,0 1-1,0 0 1,0-1-1,-1 1 1,1-1-1,0 1 1,-1 0-1,1-1 1,0 1-1,0 0 1,-1 0-1,1-1 0,0 1 1,-1 0-1,1 0 1,-1-1-1,1 1 1,0 0-1,-1 0 1,1 0-1,-1 0 1,1-1-1,-1 1 1,1 0-1,0 0 1,-1 0-1,1 0 0,-1 0 1,1 0-1,-1 0 1,1 0-1,-1 1 1,-6 15 498,2-4-446,0-1 0,-1 1 0,0-1 0,-1 0 0,0 0 0,-1-1-1,-13 14 1,21-24-89,-26-7 107,21 4-187,0-1 0,0 1 0,0-1 1,1 0-1,0-1 0,0 1 0,0-1 1,0 0-1,1 0 0,-1 0 0,1 0 1,0-1-1,1 1 0,0-1 0,0 0 1,-2-8-1,4 12 5,1 0 0,0 1 0,0-1 1,1 0-1,-1 1 0,0-1 0,0 1 0,1 0 0,-1-1 1,1 1-1,-1 0 0,1 0 0,0 0 0,-1 0 0,1 0 1,0 0-1,0 0 0,-1 1 0,5-2 0,3-2-265,83-45-4658,-2-8-4493,-38 17 1173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1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 8680,'0'0'11883,"-40"-6"-11082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1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 1826,'0'0'21930,"0"16"-21725,-1-41-11455,-5-2 2863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4.9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1 132 4132,'0'0'11296,"24"4"-10250,3 1-889,7 2 49,1-2 0,56 1-1,-40-4 4,-5 0-92,53-6-1,-86 3-115,0-1 0,0 0-1,-1-1 1,1 0 0,-1-1 0,0-1-1,0 0 1,21-12 0,-29 14-2,0-1 0,0 1-1,-1-1 1,0 1 0,0-1 0,0 0 0,0 0 0,0 0 0,-1-1 0,4-7 0,-4 9 20,-1 0 0,0 0 1,0 0-1,0 0 0,-1 0 1,1 0-1,-1 0 1,1 0-1,-1-1 0,0 1 1,0 0-1,0 0 0,-1 0 1,1 0-1,-1 0 0,0 0 1,-2-6-1,1 8 37,-1 0 0,1 0-1,-1 1 1,1-1 0,-1 0 0,0 1 0,1 0-1,-1-1 1,0 1 0,1 0 0,-1 1-1,0-1 1,1 0 0,-1 1 0,0-1 0,1 1-1,-1 0 1,1 0 0,-4 2 0,0 0 71,0 1 0,0 0 0,1 1 0,0 0 0,0 0 1,0 0-1,0 0 0,1 1 0,0-1 0,0 1 0,0 0 0,1 1 1,0-1-1,-4 11 0,2-4 79,1 1 1,1 0-1,0-1 1,1 1-1,0 0 1,1 22-1,1-31-194,0 0-1,1 0 1,0 0-1,0 0 1,0 0-1,1 0 1,-1 0-1,1-1 1,0 1-1,0-1 1,1 1-1,-1-1 0,1 0 1,0 0-1,1 0 1,5 5-1,-2-2 0,1-1-1,0-1 1,0 1-1,0-1 1,1-1 0,-1 0-1,1 0 1,11 3-1,8 0-1296,1 0 1,-1-2-1,1-1 0,53-1 0,-40-3-5083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 5894,'0'0'11151,"-15"-3"-8706,10 4 956,-8 104-2457,5 1-1,9 191 1,0-265-850,2 23 944,-2-31-2743,-1-10-8486,0-35 3401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198 130 9385,'0'0'9048,"-1"0"-8972,0-1-1,1 1 0,-1-1 1,1 0-1,-1 1 0,1-1 1,-1 0-1,1 1 0,0-1 0,-1 0 1,1 0-1,0 1 0,-1-1 1,1 0-1,0 0 0,0 0 1,0 0-1,0-1 0,3 1-19,0 0 0,0 0 1,0 1-1,0-1 0,1 1 0,-1-1 0,0 1 0,0 0 0,0 1 1,5 0-1,2-1 122,205-6 411,271-42 1,-390 34-584,242-30 95,-338 44-17,1 1 0,-1-1 0,1 0 0,-1 0 0,0 0 0,1 0 0,-1 1 0,1-1 0,-1 0 0,0 1 0,1-1 0,-1 0 0,0 0 0,1 1 0,-1-1 0,0 1 0,0-1 0,1 0 0,-1 1 0,0-1 0,0 1 1,1-1-1,-1 0 0,0 1 0,0-1 0,0 1 0,0-1 0,0 1 0,0-1 0,0 1 0,0-1 0,0 1 0,0 0 0,0 23-253,-1-17 519,6 93 224,35 189 0,-21-182-193,6 146 1,-25-135-142,0-116-225,-1 0 1,1-1-1,-1 1 0,0-1 0,0 1 1,1-1-1,-1 1 0,0-1 0,-1 0 1,1 1-1,0-1 0,0 0 1,0 0-1,-1 0 0,1 0 0,-1 0 1,1 0-1,-1 0 0,1 0 1,-1-1-1,1 1 0,-1 0 0,0-1 1,1 1-1,-1-1 0,-3 0 0,-53 10 497,48-9-480,-484 17 145,431-18-168,-745-7 338,807 7-368,35-8-4629,30-6-5130,-25 8-133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1762,'0'0'10869,"-2"20"-9375,-4 29-766,-77 489 5319,76-509-6049,5-13-251,-2 0 0,0-1 0,-12 29-1,11-36-1208,-1-7-2542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4837,'0'0'11456,"-9"20"-10832,-159 307 2515,68-149-1724,-45 88-465,143-260-50,14-35-19160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4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1 2434,'0'0'8563,"-12"18"-6454,-218 338 4179,44-58-3629,160-249-3407,46-76-12090,1-3 7542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1 10154,'0'0'2151,"-13"16"209,-173 253 3805,-97 188-1969,278-449-2830,-1-1-5244,19-35-14920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6182,'0'0'13463,"-15"23"-12000,-93 144 838,49-77-974,20-31-512,-55 108 0,88-148-968,6-19-32,0 1 0,0-1 1,0 1-1,0 0 0,0-1 0,0 1 0,0-1 0,0 1 0,0 0 1,0-1-1,0 1 0,0-1 0,1 1 0,-1 0 0,0-1 1,0 1-1,0-1 0,1 1 0,-1-1 0,0 1 0,1-1 0,-1 1 1,1-1-1,0 1 0,1 0-562,0 0-1,1 0 1,-1-1 0,0 1 0,1-1 0,-1 0-1,1 0 1,-1 0 0,0 0 0,1 0-1,-1 0 1,4-1 0,21-4-7287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0 545,'0'0'12876,"-56"116"-10346,23-79-1185,0-1-672,4-5-609,0-5-64,4-5-1505,-2-10-3364,2-3-5381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 5317,'0'0'12140,"-7"-3"-11612,-9-4-79,19 14-30,39 31 302,-8-7-308,106 114 570,-86-85-670,3-2 0,72 56 0,-116-104-363,1-1 1,0 0 0,0-1-1,1 0 1,18 6 0,14-6-4225,-42-9-109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6694,'0'0'9930,"56"123"-8745,-9-54 32,7 4 32,8 3-352,1-5 352,-1-9-608,-8-14-385,-5-9-128,-7-9-128,-9-9-160,-4-10-897,-10-6-1377,-3-5-1506,-6 0-1922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5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 2819,'0'0'6011,"29"3"-3961,384 10-1223,92-31 662,59-2 332,-465 19-1728,1212 2 113,-931 23 142,-217-11-1549,-1-4-3418,-147-9 1694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8328,'0'0'4420,"73"151"-1537,-34-76-1218,0-1-576,3-6 321,-5-11-353,0-10-673,-6-14-384,-2-8 0,-4-12-769,-6-8-1056,-7-5-1058,-3 0-1473,-9-13-1025,0-13-64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1 416,'0'0'9577,"65"97"-7879,-16-43-577,7-4-801,4 0-320,2 3-352,-1-1-2883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8136,'0'0'10132,"0"-9"-8744,0-23 507,0 62 1405,1 76-1304,18 113-1064,2 45-818,-21-264-266,0 0 1,0 1-1,1-1 1,-1 0-1,0 0 1,0 1-1,0-1 0,0 0 1,0 1-1,0-1 1,1 0-1,-1 0 1,0 1-1,0-1 0,0 0 1,0 0-1,1 0 1,-1 1-1,0-1 1,0 0-1,1 0 0,-1 0 1,0 0-1,0 1 1,1-1-1,-1 0 1,0 0-1,1 0 0,-1 0 1,0 0-1,0 0 1,1 0-1,-1 0 1,0 0-1,1 0 0,-1 0 1,0 0-1,1 0 1,-1 0-1,0 0 0,0 0 1,1 0-1,-1-1 1,0 1-1,0 0 1,1 0-1,-1 0 0,0 0 1,0 0-1,1-1 1,-1 1-1,0 0 1,0 0-1,1-1 0,-1 1 1,0 0-1,0 0 1,0 0-1,0-1 1,0 1-1,1 0 0,-1-1 1,0 1-1,0-1 1,16-16-7058,-6-5-868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2146,'0'0'15012,"0"-19"-9968,-1 168-2122,8 277-222,5-358-4099,9-73-16506,-15-10 9962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32 545,'0'0'19228,"4"-8"-17381,7-13-804,-11 21-1026,0 0-1,0 0 1,0-1 0,0 1 0,0 0-1,0 0 1,0 0 0,0 0 0,0 0-1,0 0 1,0 0 0,0 0 0,0-1-1,0 1 1,1 0 0,-1 0-1,0 0 1,0 0 0,0 0 0,0 0-1,0 0 1,0 0 0,0 0 0,0 0-1,1 0 1,-1 0 0,0 0 0,0 0-1,0 0 1,0 0 0,0 0-1,0 0 1,1 0 0,-1 0 0,0 0-1,0 0 1,0 0 0,0 0 0,0 0-1,0 0 1,0 0 0,1 0 0,-1 0-1,0 0 1,0 0 0,0 0-1,0 0 1,0 0 0,0 0 0,0 0-1,0 0 1,0 1 0,1-1 0,-1 0-1,0 0 1,0 0 0,0 0 0,0 0-1,0 0 1,0 0 0,0 0-1,0 1 1,0-1 0,0 0 0,0 0-1,1 44 1664,-1-12-1460,-10 162 1618,2 64-1930,13-233-2578,3-11-2504,-6-10 2885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2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94 3619,'0'0'14713,"-9"19"-11206,5-15-3247,0 1-45,1-1 0,-1 0 0,0 0 1,0 0-1,0 0 0,-1-1 0,1 0 0,-1 0 0,0 0 1,-8 4-1,12-7 41,1-21 16,0 19-276,0 0-1,-1 0 0,1-1 1,0 1-1,0 0 1,0 0-1,0 0 0,1 0 1,-1 0-1,0 0 0,1 0 1,0 0-1,-1 0 1,1 0-1,0 0 0,0 0 1,0 0-1,0 0 0,0 0 1,1 1-1,-1-1 1,0 1-1,1-1 0,-1 1 1,1-1-1,0 1 0,-1 0 1,1 0-1,0-1 1,0 1-1,0 1 0,0-1 1,0 0-1,0 0 0,0 1 1,0-1-1,0 1 0,0 0 1,0 0-1,0-1 1,1 1-1,-1 0 0,0 1 1,3 0-1,-4-1 2,0 1-1,0-1 0,0 1 1,0-1-1,0 1 0,0 0 1,0 0-1,0 0 1,-1-1-1,1 1 0,0 0 1,-1 0-1,1 0 1,0 0-1,-1 0 0,1 0 1,-1 0-1,0 0 1,1 1-1,-1-1 0,0 0 1,1 0-1,-1 0 1,0 0-1,0 0 0,0 1 1,0-1-1,0 0 1,-1 0-1,1 0 0,-1 2 1,1 2 16,0-1-1,0 0 1,-1 1 0,0-1 0,0 0 0,0 0-1,0 0 1,-3 5 0,2-6-3,1-1-1,-1 1 0,0-1 1,0 0-1,-1 0 1,1 0-1,0 0 0,-1 0 1,1 0-1,-1 0 1,1-1-1,-1 0 0,0 1 1,0-1-1,0 0 1,1 0-1,-1 0 0,0-1 1,0 1-1,0-1 1,0 0-1,-5 0 1,6 0-14,0 0 0,0-1 0,0 0 0,0 1 0,0-1 0,0 0 0,0 0 0,1 0 0,-1 0 0,0 0 0,0 0 0,1-1 0,-1 1 0,1-1 0,-1 1 0,1-1 0,0 1 0,-1-1 0,1 0 0,0 0 0,0 1 0,0-1 0,1 0 0,-1 0 0,0 0 0,1 0 0,-1 0 0,1 0 0,-1 0 0,1 0 0,0 0 0,0-4 1,0-5-6,-1 4 1,1 0 0,0 0 0,0 0 0,0 1-1,3-12 1,-2 17 1,-1-1-1,1 1 1,-1-1-1,1 1 1,-1 0-1,1-1 1,0 1 0,0 0-1,0 0 1,0-1-1,0 1 1,0 0-1,0 0 1,0 0-1,0 0 1,1 1 0,-1-1-1,0 0 1,0 0-1,1 1 1,-1-1-1,1 1 1,-1-1-1,1 1 1,-1-1-1,1 1 1,-1 0 0,1 0-1,-1 0 1,3 0-1,-2 0-4,0-1 1,0 1-1,0 0 0,0 0 0,0 0 1,0 1-1,0-1 0,-1 0 0,1 1 1,0-1-1,0 1 0,0 0 0,-1 0 1,1-1-1,0 1 0,-1 0 0,1 0 1,-1 1-1,1-1 0,-1 0 0,1 0 1,-1 1-1,0-1 0,0 1 0,2 2 1,-1 2 15,0-1 0,-1 1 0,0 0 0,0-1 1,-1 1-1,1 0 0,-2 9 0,1-14 7,-1 1-1,1-1 1,-1 1-1,1-1 1,-1 0-1,0 1 1,0-1-1,1 0 1,-1 0-1,0 0 1,0 0-1,0 0 1,0 0 0,-1 0-1,1 0 1,0 0-1,0 0 1,-1 0-1,1-1 1,0 1-1,-1 0 1,1-1-1,0 1 1,-1-1-1,1 0 1,-1 1 0,1-1-1,-1 0 1,1 0-1,-1 0 1,1 0-1,-1 0 1,1 0-1,-2-1 1,-2 1 29,0 0 0,0 0 0,0-1 0,0 0 0,0 0 0,0 0 0,1 0 0,-1-1 0,-9-4 0,11 4-44,-1-1-1,1 0 1,0 0 0,0 0 0,0 0-1,0 0 1,1-1 0,-1 1 0,1-1-1,0 1 1,0-1 0,0 0 0,0 0 0,1 0-1,-1 0 1,1 0 0,0-1 0,0 1-1,1 0 1,-1 0 0,1-1 0,0 1 0,1-7-1,0 9-60,0 1-1,-1-1 0,1 0 0,0 1 0,1-1 1,-1 1-1,0-1 0,0 1 0,1 0 0,-1-1 1,1 1-1,-1 0 0,1 0 0,-1 0 0,1 0 1,0 0-1,-1 1 0,1-1 0,0 0 0,0 1 1,0-1-1,0 1 0,-1 0 0,4-1 0,54-4-3095,-51 5 2399,100-6-9482,-45 2 2167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3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7815,'0'0'11350,"-2"0"-11135,0 0-1,0 0 1,0 0 0,0 1 0,0-1-1,-1 1 1,1-1 0,0 1 0,1 0-1,-1 0 1,0 0 0,-3 1 0,-2 21 19,6-18-182,0 1 0,-1 0-1,0 0 1,0-1-1,-1 1 1,1-1 0,-1 1-1,0-1 1,-1 0 0,1 0-1,-7 6 1,8-10-13,1-1-1,-1 1 1,1 0-1,-1-1 1,0 1-1,0-1 1,1 0 0,-1 1-1,0-1 1,0 0-1,1 0 1,-1 0 0,0 0-1,0-1 1,0 1-1,1 0 1,-1-1 0,0 1-1,1-1 1,-1 0-1,0 1 1,1-1 0,-1 0-1,1 0 1,-1 0-1,1 0 1,0 0 0,-1 0-1,1-1 1,0 1-1,0 0 1,0-1-1,-1 1 1,2-1 0,-1 1-1,0-1 1,0 1-1,0-1 1,1 0 0,-1 1-1,1-1 1,-1 0-1,1 0 1,0 1 0,0-1-1,0 0 1,0-2-1,0 3-44,-1-1 0,2 1 0,-1-1 0,0 0 0,0 1 0,0-1 0,1 1 0,-1-1 0,1 0 0,-1 1 0,1-1 0,0 1 0,0 0 0,-1-1 0,1 1 0,0 0 0,0-1 0,0 1 0,1 0 0,-1 0 0,0 0 0,0 0 0,1 0 0,-1 0 0,0 0 0,1 0 0,-1 0 0,1 1 0,-1-1 0,1 1 0,-1-1 0,1 1 0,1-1 0,5 0-71,1 1 0,-1-1 0,0 1-1,1 1 1,12 2 0,-20-3 71,0 1 0,0-1 0,1 1-1,-1-1 1,0 1 0,0 0 0,1 0 0,-1 0 0,0 0 0,0 0 0,0 0-1,0 0 1,0 0 0,-1 0 0,1 0 0,0 0 0,0 1 0,-1-1-1,1 0 1,-1 0 0,1 1 0,-1-1 0,0 1 0,1-1 0,-1 0-1,0 1 1,0-1 0,0 1 0,0 1 0,0-2 17,0 1 0,1-1 0,-1 1 0,0 0 0,-1-1 0,1 1 0,0 0 0,0-1 0,-1 1 0,1-1 0,-1 1 0,1-1 0,-1 1 0,0-1 0,1 1 0,-1-1 0,0 1 0,0-1 0,0 0 0,0 0 0,0 1 0,-1-1 0,1 0 0,-2 1 0,-3 0 43,0 0 0,-1 0 1,1-1-1,-1 0 0,1 0 1,-1-1-1,1 0 0,-1 0 1,1 0-1,-1-1 0,1 0 1,-1 0-1,1-1 0,0 0 1,-1 0-1,-5-3 0,11 4-74,0 1 0,0-1 0,1 1 0,-1-1 0,0 0 0,0 1 0,1-1 0,-1 0 0,1 1 0,-1-1 0,0 0 0,1 0 0,0 0 0,-1 0 0,1 1 0,-1-1 0,1 0 0,0 0 0,0 0 0,-1 0 0,1 0 0,0 0 0,0 0 0,0 0 0,0 0 0,0 0 0,0 0 0,1 0 0,-1 0 0,0 0 0,0 0 0,1 1 0,-1-1 0,0 0 0,1 0 0,-1 0-1,1 0 1,-1 0 0,1 1 0,0-1 0,-1 0 0,1 1 0,0-1 0,-1 0 0,1 1 0,0-1 0,1 0 0,2-2-363,1-1-1,0 1 1,0 1-1,0-1 0,0 1 1,10-3-1,2 1-2156,0 2 0,0 0 0,0 0 0,22 2 0,0 0-5131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3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 5605,'0'0'12455,"-14"-9"-8590,18 9-3801,-1 1-1,0-1 1,0 1 0,0 0 0,0 0-1,0 0 1,0 0 0,-1 0 0,1 1-1,0-1 1,0 1 0,-1 0 0,1 0-1,3 3 1,-5-4-32,1 1 0,-1-1 0,0 0 0,0 1 0,0-1 0,0 1 0,0-1 0,0 1 0,0 0 0,0-1 0,-1 1 0,1 0 0,-1 0 0,1-1 0,-1 1 0,0 0 0,1 0 0,-1 0 0,0-1 0,0 1 0,0 0 0,-1 0 0,1 0 0,0-1 0,-1 1 0,1 0 0,-2 2 0,1-2 13,0-1 0,0 0 0,0 0-1,0 0 1,-1 0 0,1 0 0,0 0 0,-1 0 0,1-1-1,0 1 1,-1 0 0,1-1 0,-1 1 0,1-1 0,-1 0-1,1 1 1,-1-1 0,1 0 0,-4 0 0,-37 0 553,30 0-283,4 0-140,-28-1 676,36 1-836,-1 0 1,0 0 0,0 0-1,0 0 1,0-1 0,0 1-1,0 0 1,1 0 0,-1-1-1,0 1 1,0-1 0,0 1-1,1 0 1,-1-1 0,0 1-1,1-1 1,-1 0 0,0 1-1,1-1 1,-1 0 0,1 1-1,-1-1 1,1 0 0,-1 0-1,1 1 1,0-1 0,-1 0-1,1 0 1,0 0 0,-1 1-1,1-1 1,0-1 0,0 1-17,1-1 0,0 1 0,-1 0 0,1 0 0,0 0 0,0-1 0,0 1 0,-1 0 0,1 0 0,0 0 1,0 1-1,1-1 0,-1 0 0,0 0 0,0 0 0,0 1 0,0-1 0,1 1 0,-1-1 0,0 1 0,1-1 0,-1 1 1,0 0-1,3-1 0,42-7-439,-41 8 257,66-7-6800,-39 6-2653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2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5061,'-2'0'15186,"-11"13"-14138,-205 444 2758,210-432-3406,3-4-1445,-1-12-6088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2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32 6278,'0'0'7634,"-3"-5"-6166,1 3-971,-9-11-230,7 1 3234,4 17-3032,1 0 0,0 0 0,0 0 0,0 0 0,1-1 0,0 1 0,0 0 0,0-1 0,0 0 0,4 6 0,36 46-648,-20-27 762,-4-6-377,-2 1 0,-1 0 0,-1 0-1,-1 2 1,-1 0 0,16 52 0,-27-76-1232,1 0 0,-1 1 0,1-1 0,-1 0 0,1 0 0,0 0 0,0 0-1,-1 0 1,2-1 0,2 3 0,-1-1-1017,10 10-6568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1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103 2 1698,'0'0'15524,"-11"0"-14382,4 0-994,5 0-102,0-1 1,0 1 0,0 0-1,-1 0 1,1 0 0,0 0-1,0 0 1,-1 1 0,1-1 0,0 1-1,0-1 1,0 1 0,0 0-1,0 0 1,0 0 0,0 0-1,0 0 1,0 0 0,0 1-1,0-1 1,1 0 0,-1 1-1,0 0 1,1-1 0,-1 1 0,1 0-1,0 0 1,0 0 0,0 0-1,0 0 1,0 0 0,0 0-1,-1 4 1,-7 37 486,3 2 0,1-1 0,2 1 0,2 0 0,9 81 0,-2-69-188,17 74-1,-17-109-274,0 1-1,1-1 0,1-1 0,2 1 1,0-2-1,15 25 0,-21-40-83,0 0 0,0 0-1,0 0 1,0-1 0,1 1-1,-1-1 1,1 0 0,0-1-1,1 1 1,-1-1 0,1 0 0,-1 0-1,1-1 1,0 0 0,0 0-1,0 0 1,0-1 0,0 1-1,0-2 1,0 1 0,1-1 0,-1 1-1,10-3 1,-5 1-69,-1-1 0,0-1 0,0 0 0,0 0 0,-1-1 0,1 0 0,-1 0 0,0-1 0,0-1 0,0 0 0,-1 0 0,0 0 0,12-12 0,-3 0-908,-1-1 1,0 0-1,16-28 1,-25 35-451,-1 1 0,0-1-1,-1 0 1,6-22 0,-3-16-5040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5.7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7879,'0'0'0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2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 6054,'0'0'11755,"0"-1"-11655,0 1 0,0 0 0,0 0-1,-1-1 1,1 1 0,0 0 0,0 0 0,-1 0 0,1 0 0,0-1 0,0 1 0,0 0 0,-1 0-1,1 0 1,0 0 0,-1 0 0,1 0 0,0 0 0,0 0 0,-1 0 0,1 0 0,0 0 0,0 0 0,-1 0-1,1 0 1,0 0 0,-1 0 0,1 0 0,0 0 0,0 0 0,-1 0 0,1 0 0,0 0 0,0 1-1,-1-1 1,1 0 0,0 0 0,0 0 0,0 0 0,-1 1 0,1-1 0,-13 38 1586,-11 58 0,10-36-958,12-52-881,-9 36 730,9-16-3612,26-26-14117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2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50 1569,'0'0'13389,"-11"-15"-4036,9 17-9259,0 0 1,0 0-1,1 1 0,-1-1 1,1 1-1,-1-1 0,1 1 0,0-1 1,0 1-1,0 0 0,0-1 1,1 1-1,-1 0 0,1 0 1,-1 3-1,0 1 95,-5 18-19,1 0 1,2 0 0,1 1 0,0-1 0,3 31 0,0-53-176,-1 1 1,1-1-1,0 0 1,0 1-1,0-1 1,0 0 0,0 1-1,1-1 1,-1 0-1,1 0 1,0 0-1,0 0 1,0-1-1,0 1 1,1 0 0,-1-1-1,1 0 1,-1 1-1,1-1 1,0 0-1,0 0 1,0-1-1,0 1 1,4 1 0,1 0-30,0 0 1,0-1 0,0 0-1,0 0 1,0-1 0,1 0-1,-1 0 1,16-1 0,-20-2 38,1 1 0,-1-1 0,0 0 0,0 0 0,0 0 0,0 0 0,0-1 0,0 1 0,0-1 0,-1 0 0,0 0 0,1-1 0,4-6 0,36-52-6,-28 31 31,-2-1 0,-1 0 1,-2 0-1,-1-1 0,9-55 0,-25 149 132,4 115 0,4-123-56,-2 0 0,-2 1 0,-2-1 0,-19 86 1,22-135-92,0 0 0,-1 1 0,1-1 0,-1 0 1,0 1-1,0-1 0,0 0 0,-1 0 1,1-1-1,-1 1 0,0-1 0,0 1 1,0-1-1,-4 4 0,2-5 43,0 0 1,0 0-1,0 0 0,0 0 1,0-1-1,0 1 1,0-1-1,-1-1 0,1 1 1,0-1-1,-10 0 0,-2 0-237,1-1 0,-1-1 0,0 0 0,1-1-1,-1-1 1,-15-6 0,-22 1-3372,17 8-1867,25 1 3016,-30 0-8184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2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5125,'0'0'5477,"0"20"-4751,12 962 10880,-10-958-11531,-2 48-2084,-1-68 652,1 1 1,-1 0-1,0 0 1,-1-1-1,1 1 1,-5 8-1,-6 8-5342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2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7303,'0'0'6940,"24"-1"-5707,160-6 662,537 14 2373,212-1-4222,-802-13-62,150-28 0,-38 3 15,-1 21-783,-267 11-7122,-12 0 1350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25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 3203,'0'0'9545,"-3"-2"-7938,3 1-1578,0 1 0,-1 0 0,1 0 1,0 0-1,0 0 0,-1 0 0,1-1 0,0 1 1,-1 0-1,1 0 0,0 0 0,0-1 0,-1 1 0,1 0 1,0 0-1,0-1 0,0 1 0,0 0 0,-1-1 1,1 1-1,0 0 0,0 0 0,0-1 0,0 1 0,0 0 1,0-1-1,0 1 0,0 0 0,0-1 0,0 1 1,0 0-1,0-1 0,0 1 0,0 0 0,0-1 0,0 1 1,0 0-1,0-1 0,17 0 583,45 13-18,-31-4 14,59 2 406,0-4 1,113-6-1,-88-1-720,693-14-10,4 0-136,-324 15-698,-493 37 1233,-22 285-248,17-138-261,-17 445 1577,28-628-1765,-1 1-1,0 0 1,0 0 0,0 0-1,0 0 1,0 0-1,-1 0 1,1 0 0,0 0-1,-1 0 1,0 0 0,1 0-1,-1-1 1,0 1 0,0 0-1,-1 2 1,0-3-323,-1 0 0,1 0 0,-1 0 1,1-1-1,0 1 0,-1-1 0,1 1 0,-1-1 0,0 0 0,1 0 1,-1 0-1,-3 0 0,-27 0-5156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2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28 4452,'0'0'8777,"-1"-4"-7309,-3-14-486,-1 12 2579,3 8-3496,1 0 1,0 0 0,0 0 0,0 0 0,0 0 0,0 1 0,1-1 0,-1 0 0,0 0 0,1 0 0,0 1 0,0-1-1,-1 0 1,2 4 0,-2-1 19,-15 601 2607,18-401-2187,-1 63 243,-1-136-1406,1-1-3996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2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2018,'2'-1'16949,"18"3"-16474,81 13 716,-55-6-722,57 2 1,6-10-373,0-4-1,146-24 0,-168 18 8,122 3 0,-82 4-99,-111 1-109,0-1-1,0-1 1,0 0-1,-1-1 1,1-1-1,15-7 1,-39 8-4280,-8 3 1460,-9 1-3520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2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3107,'0'0'8899,"0"-1"-8858,0 1 0,-1 0-1,1 0 1,0 0 0,0 0 0,0 0 0,0-1 0,0 1-1,0 0 1,0 0 0,0 0 0,-1 0 0,1 0-1,0 0 1,0 0 0,0 0 0,0-1 0,0 1 0,0 0-1,-1 0 1,1 0 0,0 0 0,0 0 0,0 0-1,0 0 1,-1 0 0,1 0 0,0 0 0,0 0 0,0 0-1,0 0 1,0 0 0,-1 0 0,1 0 0,0 0-1,0 0 1,0 0 0,0 1 0,0-1 0,-1 0 0,1 0-1,0 0 1,0 0 0,0 0 0,0 0 0,0 0-1,0 0 1,-1 1 0,1-1 0,0 0 0,0 0 0,0 0-1,0 0 1,0 0 0,0 0 0,0 1 0,0-1-1,0 0 1,0 0 0,0 0 0,0 0 0,0 1 0,0-1-1,0 0 1,-2 12 153,0 0 0,1 0 0,0 0 0,1 0 0,2 23 0,0 8 377,-2 84 420,-3 17 780,32 267-1,-27-398-1751,-2-2-7,2 0 0,0 0 0,0 0 0,1 0 0,0 0 0,1-1-1,0 1 1,1-1 0,0 0 0,10 15 0,-9-21-22,0 0 0,0-1 0,0 0 0,1-1 0,-1 1 0,1-1 0,0-1 0,-1 1 0,15 1 0,1 1 14,76 15 241,0-4-1,110 3 1,200-13 190,-252-6-296,-86-4-215,-64 4 48,0 0-1,-1 0 1,0 0-1,1-1 0,-1 0 1,0 0-1,0-1 1,0 1-1,0-1 1,6-4-1,-10 6-197,-1 0 1,0 1-1,1-1 0,-1 0 1,0 1-1,1-1 1,-1 0-1,0 1 0,0-1 1,0 0-1,1 0 0,-1 1 1,0-1-1,0 0 1,0 0-1,0 1 0,0-1 1,-1 0-1,1 0 0,0 1 1,0-1-1,0 0 0,-1 0 1,1 1-1,0-1 1,-1 0-1,1 1 0,0-1 1,-1 1-1,1-1 0,-1 0 1,1 1-1,-1-1 0,0 1 1,1-1-1,-1 1 1,1 0-1,-1-1 0,0 1 1,1-1-1,-1 1 0,0 0 1,1 0-1,-2-1 0,-24-7-7418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0 3043,'0'0'12123,"-5"5"-10276,-43 44-36,2 3 0,-48 70 0,9-12-288,51-64-1146,20-27-869,-1 0 0,-28 29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7911,'0'0'10960,"5"5"-9700,70 63 2642,20 18-1898,-76-71-2793,1-1 0,0-1 0,31 16-1,-17-13-7287,-16-12 1634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7.8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4548,'0'0'5547,"-1"23"-4965,11 537 2785,1-225-2085,-4 220-84,18 595-47,80 463 472,-77-1379-2315,10 0 0,70 237 0,-106-467 26,0 2 555,-2-43-13291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7911,'0'0'13838,"0"84"-12429,0-61-993,4-3-320,0-3-96,1 2-160,-1-3-865,-2 3-1121,4 0-2018,2-4-4292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38 5157,'0'0'11568,"6"-25"-6822,-5 24-4712,-1 0-1,1 0 1,0 0 0,0 0-1,0 0 1,0 1 0,-1-1-1,1 0 1,0 1 0,0-1-1,0 1 1,0-1-1,0 1 1,1-1 0,-1 1-1,0 0 1,0-1 0,0 1-1,0 0 1,0 0 0,0 0-1,1 0 1,-1 0 0,0 0-1,0 0 1,0 0 0,0 0-1,0 1 1,1-1 0,-1 1-1,0-1 1,0 0 0,0 1-1,0 0 1,0-1 0,0 1-1,0 0 1,-1-1-1,1 1 1,0 0 0,0 0-1,0 0 1,-1-1 0,1 1-1,0 0 1,-1 0 0,1 0-1,-1 0 1,1 1 0,-1-1-1,1 2 1,2 4-5,-1 0 0,0 0 0,0 0 0,-1 0 1,0 0-1,0 12 0,0-12 15,-1-1 0,0 1-1,-1-1 1,0 1 0,0-1 0,0 1 0,-1-1 0,1 1 0,-2-1 0,-2 7-1,3-11-13,0 1 1,0-1-1,0 0 0,-1 1 0,1-1 0,-1 0 0,0 0 0,1-1 0,-1 1 0,0 0 0,0-1 0,0 0 0,0 0 1,0 0-1,0 0 0,0 0 0,-1 0 0,1-1 0,0 0 0,0 1 0,-1-1 0,-5-1 0,-6-2-236,28-4-118,28-3 16,47 6-4314,-72 4 2806,21 0-4072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7591,'0'0'11568,"-1"6"-7341,-3 37-3334,4-8-218,-1 9-190,2 0 0,2-1 1,13 71-1,-15-108-1720,2 4-3169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9609,'0'0'6534,"22"2"-6566,-7 20-320,1 6-1954,1 5-1762,2 5-1794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5381,'0'0'10880,"0"12"-9941,0 138 4293,0-150-5230,0 0 1,0 0 0,0 1-1,0-1 1,0 0-1,0 0 1,0 0-1,0 0 1,0 0-1,0 1 1,0-1 0,0 0-1,0 0 1,0 0-1,0 0 1,0 0-1,1 1 1,-1-1-1,0 0 1,0 0-1,0 0 1,0 0 0,0 0-1,0 0 1,0 0-1,1 0 1,-1 0-1,0 0 1,0 0-1,0 1 1,0-1 0,0 0-1,1 0 1,-1 0-1,0 0 1,0 0-1,0 0 1,0 0-1,1 0 1,-1 0-1,0 0 1,0 0 0,0 0-1,0-1 1,0 1-1,1 0 1,-1 0-1,0 0 1,0 0-1,0 0 1,0 0 0,0 0-1,0 0 1,0 0-1,1 0 1,-1-1-1,0 1 1,0 0-1,0 0 1,0 0-1,0 0 1,0 0 0,0 0-1,0-1 1,0 1-1,0 0 1,0 0-1,1 0 1,7-11-56,3-24 75,20-51 138,-28 78-202,1 0 0,0 0 0,1 0-1,-1 0 1,2 1 0,-1 0 0,10-9 0,-14 14 32,1 1 0,-1 0 0,1 0 0,-1 0 1,1 0-1,0 1 0,0-1 0,-1 0 0,1 1 0,0-1 1,0 1-1,0-1 0,0 1 0,0 0 0,-1 0 0,1 0 0,0 0 1,0 0-1,0 0 0,0 1 0,0-1 0,0 0 0,-1 1 0,1 0 1,2 0-1,-1 1 37,1-1 0,-1 1 0,0 0 0,0 0 0,0 1 1,0-1-1,-1 0 0,1 1 0,0 0 0,-1-1 0,3 6 0,-1-2 119,-1 1-1,0 0 1,0 0-1,0 1 1,-1-1-1,0 1 0,-1-1 1,0 1-1,0-1 1,0 1-1,-1 10 1,-8 44-2051,0-24-5554,6-22 295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4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60 9545,'0'0'9332,"0"0"-9286,0 0 0,-1 0 0,1 0 0,0 0 0,-1 0 0,1 0 0,0 1 0,-1-1 0,1 0 0,0 0 0,0 0 0,-1 0 0,1 0 0,0 1 0,0-1 0,-1 0 0,1 0 0,0 0 0,0 1 0,-1-1 0,1 0 0,0 0 0,0 1 0,0-1 0,0 0 0,-1 0 0,1 1 0,0-1 0,0 0 0,0 1 0,0-1 0,0 0 0,0 0 0,0 1 1,0-1-1,0 0 0,0 1 0,0-1 0,0 0 0,0 1 0,0-1 0,0 0 0,0 1 0,0-1 0,-3 26 323,1 0 1,1 0 0,2 0-1,3 30 1,0 11 360,-2 22 39,-2-89-716,-1-19-10,-8-50-339,3 30 174,-1-55 1,7 82-55,0 0-1,1 1 1,0-1-1,1 0 1,0 1 0,1-1-1,6-17 1,-7 26 121,-1-1 0,1 1-1,1 0 1,-1-1 0,0 1 0,1 0 0,0 0 0,-1 0 0,1 1 0,0-1 0,1 1 0,-1 0 0,0-1-1,1 1 1,-1 1 0,1-1 0,-1 0 0,1 1 0,0 0 0,0 0 0,0 0 0,-1 0 0,1 1-1,0-1 1,0 1 0,5 1 0,-6-2 60,0 1-1,0 0 0,-1 0 1,1 0-1,0 1 1,-1-1-1,1 1 0,0-1 1,-1 1-1,1 0 1,-1 0-1,1 0 1,-1 1-1,1-1 0,2 3 1,-3-2 34,0 0 0,-1 1 0,1-1 0,-1 1 0,0-1 0,0 1 0,0-1-1,0 1 1,0 0 0,0 0 0,-1 0 0,0-1 0,1 1 0,-1 0 0,0 4 0,0 1 114,1 0-1,-2 0 1,1 1-1,-1-1 1,0 0-1,-1 0 0,0 0 1,0 0-1,0-1 1,-1 1-1,0-1 1,-1 1-1,0-1 1,0 0-1,-9 11 1,13-18-253,0 0-1,-1 0 1,1 0 0,0 1-1,0-1 1,0 0 0,-1 0 0,1 0-1,0 1 1,0-1 0,0 0-1,0 0 1,0 1 0,0-1 0,-1 0-1,1 0 1,0 1 0,0-1-1,0 0 1,0 0 0,0 1 0,0-1-1,0 0 1,0 0 0,0 1 0,0-1-1,0 0 1,0 0 0,0 1-1,0-1 1,1 0 0,-1 0 0,0 1-1,0-1 1,0 0 0,0 0-1,0 1 1,0-1 0,1 0 0,-1 0-1,0 0 1,0 0 0,0 1-1,1-1 1,-1 0 0,0 0 0,0 0-1,0 0 1,1 0 0,-1 1 0,0-1-1,0 0 1,1 0 0,-1 0-1,0 0 1,0 0 0,1 0 0,-1 0-1,1 0 1,19-1-10001,-14 0 7657,9 0-2504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2723,'0'0'13217,"0"9"-11503,1-3-1534,0-1 0,0 1 0,0-1 0,1 1 0,0-1 0,0 0 0,0 0 0,0 0 0,6 9 0,-6-12-123,-1 0-1,0-1 0,1 1 1,0 0-1,-1-1 1,1 1-1,0 0 0,0-1 1,-1 0-1,1 1 1,0-1-1,0 0 0,1 0 1,-1 0-1,0-1 0,0 1 1,0 0-1,1-1 1,-1 1-1,0-1 0,1 0 1,-1 0-1,0 0 1,1 0-1,-1 0 0,0 0 1,3-1-1,-1-2 76,-1-1 1,1 1-1,-1 0 0,0-1 0,0 0 0,0 0 1,0 0-1,0 0 0,-1 0 0,0 0 0,0-1 1,2-5-1,4-8-158,32-41-3967,3 4-5797,-32 42 6901,5-8-2620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4356,'0'0'14360,"0"14"-13260,-2 86 990,4 170 1975,0-258-4827,0-5-2008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9097,'0'0'8776,"147"-47"-8424,-91 36-320,4 0-32,0 4-993,-4 5-1313,-4 2-3107,-5 0-4132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2635 1 10282,'0'0'8600,"0"4"-7180,35 536 4532,-33-512-5845,3 147 85,-5-133-187,0-37 0,0-1-1,-1 1 1,1-1-1,-1 1 1,0-1-1,0 1 1,-1-1-1,1 1 1,-1-1-1,0 0 1,0 0-1,0 0 1,-1 0-1,1 0 0,-1-1 1,0 1-1,0-1 1,0 1-1,-1-1 1,1 0-1,-1-1 1,0 1-1,1 0 1,-1-1-1,0 0 1,-1 0-1,-4 1 1,-11 4-16,-1-1 0,0-1 1,0-1-1,-35 3 0,21-3-29,-300 28 630,-347-12 0,401-44-566,64 2-160,-25 17 71,126 5 92,0-5 0,-125-21 0,221 22-17,-1-1-1,-31-12 0,46 15-27,-1-1 0,0 0-1,1-1 1,0 0 0,0 0-1,0 0 1,0-1-1,1 1 1,0-1 0,-1-1-1,-3-5 1,4 4 20,1-1 0,0 0 0,1 0 1,0 0-1,0-1 0,0 1 0,1 0 0,1-1 0,-2-16 0,1-9 16,5-43-1,-1 18-9,8-26-13,-8-295 21,-2 380 58,18 1-2898,52 16-4099,-23-3 1403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8.3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49 117 4164,'0'0'10111,"-11"-8"-9380,5 4-657,-23-18 16,27 17 28,20 10 155,31 14-83,2-3 0,0-2-1,1-2 1,0-3-1,53 3 1,272-3 792,-265-10-667,317 2 222,1709-28 1339,-454-75-3029,-559 72 1115,-930 23-2914,-180 3 1782,-11 2-709,-12 0-4014,-28 2-214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13 5029,'0'0'16447,"-3"2"-14915,-2 3-1307,1 1 0,0-1 0,0 1 0,1 0 0,-1 0 0,1 0 0,1 0 0,-1 0 0,1 1 0,0-1 0,1 1 0,-1-1 0,0 12 0,0 2 143,1-1 1,0 1-1,4 34 0,-3-52-363,1 0-1,0-1 1,0 1-1,0-1 1,0 1-1,0-1 1,0 1-1,0-1 1,1 0-1,-1 0 1,0 1-1,1-1 1,-1 0-1,1 0 1,-1 0-1,1 0 1,0-1-1,-1 1 1,1 0-1,0-1 1,-1 1-1,1-1 1,0 0-1,0 1 0,-1-1 1,1 0-1,3 0 1,0 0-4,-1 0 0,0 1 0,1-2 0,-1 1 0,0 0 1,1-1-1,-1 0 0,0 0 0,0 0 0,0 0 0,6-3 0,-5-1 13,-1 1 0,1-1 0,0 0 0,-1 0-1,0 0 1,0 0 0,-1-1 0,1 0 0,-1 0 0,-1 0-1,1 0 1,-1 0 0,3-13 0,-3 11 6,0-1-1,0 0 1,-1 1 0,0-1 0,-1 0-1,0 0 1,0 0 0,-1 1 0,0-1 0,-3-10-1,3 16-14,-1-1 0,0 1 0,0 0 0,0 0 0,0 0 0,0 0 0,0 0 0,-1 0 0,0 1 0,1-1 0,-1 1-1,0 0 1,0 0 0,-4-2 0,6 3-29,1 1 0,-1 0 0,0-1 0,0 1 0,0 0 0,0-1 0,0 1 0,0 0 0,0 0 0,1 0 0,-1 0 0,0 0 0,0 0 0,0 0 0,0 0 0,0 0 0,0 0 0,0 0 0,0 1 0,0-1 0,0 0 0,0 1 0,-1 0-52,2 0 0,-1 1 0,0-1-1,0 0 1,0 0 0,0 0 0,1 1 0,-1-1-1,1 0 1,-1 1 0,1-1 0,-1 1 0,1-1 0,0 1-1,0-1 1,0 0 0,0 1 0,0-1 0,0 3-1,4 36-3825,-3-37 3215,0 0 1,1 0 0,-1 1-1,1-1 1,0-1 0,0 1 0,0 0-1,0 0 1,0-1 0,0 1-1,1-1 1,-1 0 0,1 1 0,0-1-1,3 2 1,20 11-6670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3 146 2787,'0'0'19587,"0"13"-18670,-1 9-236,0-13-470,1 0-1,0 0 0,0-1 0,1 1 1,4 16-1,-5-23-196,1 1 0,0-1-1,0 0 1,0 0 0,1 0-1,-1 0 1,0 0 0,1 0 0,-1 0-1,1 0 1,0-1 0,-1 1 0,1-1-1,0 1 1,0-1 0,0 0 0,0 1-1,0-1 1,1 0 0,-1 0 0,0-1-1,0 1 1,1 0 0,-1-1 0,0 0-1,1 1 1,2-1 0,-2 0-19,0 1-1,0-1 1,1 0-1,-1 0 1,0 0 0,0-1-1,1 1 1,-1-1 0,0 0-1,0 0 1,0 0 0,0 0-1,0-1 1,0 1 0,0-1-1,0 1 1,0-1-1,-1 0 1,1 0 0,-1-1-1,0 1 1,1 0 0,3-6-1,-2 0 34,0 1 0,0-1 0,-1 0 0,1 0 0,-2-1 0,1 1 0,-1-1 0,0-9 0,5-52 136,-6 63-117,-1 1 0,0 0 0,-1-1 0,1 1 0,-1 0 0,-1-1 0,1 1 0,-5-10 0,42 12-9826,11 0 4317,-19-8 1554,0-4-1703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39 224,'0'0'17836,"0"-8"-15317,-2-23-234,0 110 2562,0-12-4179,1-17-247,3-1-1,1 0 1,3 0 0,13 52-1,-14-78-369,8 24-459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6919,'0'0'16335,"56"-41"-15598,-29 35-417,6 1-256,4 5-64,2 0-352,7 0-929,-1 3-1442,3 12-384,-4-3-993,-5-3-1281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8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79 115 2146,'0'0'17457,"1"15"-16294,33 255 3257,-9-96-2546,-61-220-1655,22 22-307,0-2 0,1 1 0,1-2 0,2 0 0,1 0 0,1-1 0,1 0-1,1 0 1,2 0 0,1-1 0,1 0 0,2 1 0,2-31 0,-1 54 63,-1 0-1,1 0 1,0 0 0,0 0 0,1 0-1,-1 0 1,1 0 0,1 0-1,-1 0 1,0 1 0,1-1 0,0 1-1,0 0 1,0 0 0,1 0-1,-1 0 1,1 0 0,0 1 0,0-1-1,1 1 1,-1 0 0,0 1-1,1-1 1,0 1 0,-1 0 0,1 0-1,0 0 1,0 1 0,0 0-1,1-1 1,-1 2 0,0-1 0,0 1-1,0 0 1,1 0 0,-1 0-1,8 2 1,-11-1 58,0 0-1,0 0 1,-1 0-1,1 1 0,0-1 1,0 1-1,-1-1 1,1 1-1,-1-1 1,0 1-1,1 0 1,-1 0-1,0-1 1,0 1-1,0 0 1,0 0-1,0 0 1,-1 0-1,1 1 1,-1-1-1,1 0 1,-1 0-1,0 3 1,3 59 1245,-3-54-1035,1 1-6,-1 0 1,-1 0-1,1 0 0,-2 0 0,0 0 1,0 0-1,-1-1 0,0 1 1,-1-1-1,-8 17 0,8-20-152,2-4-129,0 0 1,0 0-1,1 0 1,-1 0-1,1 0 0,0 0 1,0 0-1,0 0 1,0 0-1,0 6 0,11-11-4435,1-5 2730,0 0 0,0 0 0,0-1-1,-1 0 1,0-1 0,0 0 0,-1 0-1,13-19 1,6-12 994,-4-1 4441,-26 62 8573,10 8-9653,-6-25-2581,0 0 1,0 0-1,0 0 1,0 0-1,1 0 1,0-1-1,0 1 1,0-1-1,0 1 1,4 2-1,-3-4-88,-1 0 0,1-1 0,0 1 0,0-1 0,0 0 0,0 0 0,0-1 0,0 1 0,0-1 0,0 0 0,0 0 0,0 0 0,0-1 0,0 1 0,0-1 0,0 0 0,0 0 0,0 0 0,0-1 0,-1 1 0,1-1 0,0 0 0,-1 0 0,0-1 0,1 1 0,-1 0 0,4-5 0,6-4-1991,-1-1-1,-1 0 0,0 0 0,0-1 0,13-22 0,-7 4-2595,0 0-218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2915,'0'0'15529,"0"-7"-11717,10 113-351,5 36-800,-12-123-2745,1-1 1,1 1-1,1-1 1,0-1 0,15 29-1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3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4548,'0'0'10570,"112"-58"-10570,-106 53-320,-19 3-10506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6:4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9 249 641,'0'0'8669,"-2"-14"-6293,-3-45 218,3 45 1805,2 27-1548,48 824 1169,-43-795-4011,1-3-8,0 42-1,-6-80-6,0-1 0,0 1-1,0-1 1,0 1 0,0-1 0,0 1-1,0-1 1,1 1 0,-1-1 0,0 1-1,0-1 1,1 1 0,-1-1 0,0 1-1,1-1 1,-1 0 0,0 1 0,1-1-1,-1 0 1,1 1 0,-1-1 0,1 0-1,-1 1 1,1-1 0,-1 0 0,1 0-1,-1 0 1,1 1 0,-1-1 0,1 0-1,-1 0 1,1 0 0,-1 0 0,1 0-1,-1 0 1,1 0 0,-1 0 0,1 0-1,-1 0 1,1 0 0,-1-1 0,1 1-1,-1 0 1,1 0 0,-1 0 0,1-1-1,-1 1 1,1 0 0,-1 0 0,0-1-1,1 1 1,-1 0 0,1-1 0,-1 1-1,1-1 1,-1 1-23,24-11 45,0 2-1,1 1 0,0 1 1,45-6-1,109-5 161,-136 16-173,876-34 485,-486 25-340,-106 9-111,-266 10 422,-64-39 150,-20-160-574,8-1 1,13-259-1,4 427-23,2 0-1,10-40 1,4-22 696,-16 77-179,-1 18-4443,-9 23-6442,-13-8-695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3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7623,'0'0'7154,"0"35"-3732,0-26-3113,0-1 0,1 1 0,0-1 0,0 0 0,1 0 0,0 1 0,0-1 0,6 11 0,-4-6-102,-4-11-183,1 1-1,-1-1 0,1 0 1,-1 0-1,1 0 0,0 0 0,-1 0 1,1 0-1,0 0 0,0 0 1,1 0-1,-1 0 0,0 0 1,1-1-1,-1 1 0,1-1 1,-1 1-1,1-1 0,0 1 0,0-1 1,-1 0-1,1 0 0,0 0 1,5 2 490,0-13 68,22-32-771,36-44 1,9 6-5921,-21 31-190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8:4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32,'2'-7'22517,"0"5"-22282,4 5-123,-1 0-1,0 0 1,-1 1-1,1-1 1,0 1-1,-1 0 1,0 0-1,7 9 1,5 4 53,-16-17-122,0 1 0,1 0-1,-1-1 1,0 1-1,1 0 1,-1-1 0,1 1-1,-1-1 1,1 1 0,-1-1-1,1 1 1,-1-1-1,1 0 1,0 1 0,-1-1-1,1 0 1,0 1-1,-1-1 1,1 0 0,0 0-1,-1 1 1,1-1 0,0 0-1,0 0 1,-1 0-1,1 0 1,0 0 0,0 0-1,-1 0 1,1 0 0,0 0-1,-1-1 1,1 1-1,0 0 1,-1 0 0,1-1-1,0 1 1,-1 0 0,1-1-1,0 1 1,-1-1-1,1 1 1,-1 0 0,1-1-1,-1 0 1,1 1-1,-1-1 1,1 1 0,-1-1-1,0 1 1,1-1 0,-1 0-1,0 1 1,1-1-1,-1 0 1,0 0 0,0 0-1,7-9-357,7-11 353,2 0 0,0 1 0,1 0 0,2 1 0,0 1 0,0 1 0,36-23 0,-52 38-91,-2 2-11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9.0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1 319 12043,'0'0'641,"18"-5"-406,295-69 204,3 14 0,343-20 0,668 14 69,-1273 65-475,1442-21 556,-812 16 578,1448 2-344,-1184 5-792,-469 20-2294,-440-24-1351,-20-13-3059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7:1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1 609,'-5'4'18715,"-21"18"-17625,14-13-885,0-1 0,-1 0 1,0 0-1,0-1 0,-1-1 0,0 0 1,0-1-1,0-1 0,-1 0 0,-18 2 1,-15 0-44,-88-1 1,127-5-125,9 0 112,0 34-81,-17 218 476,17-218-440,2 0 0,2-1 1,13 62-1,-6-46 365,-2 1 0,-2 0 0,1 87-1,29-131 60,48 9-201,92 7 0,-37-21-2367,-135 1-2055,-4 6-2547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7:1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28 1794,'0'0'4975,"-12"-3"-3619,-34-8-59,35 5 6424,19 3-6400,15 2-1880,419-2 2784,322 2-1861,-109 12-455,-450 3 111,-50-1-8,127-3-145,-258-10 105,-15-1 29,-1 0 0,0 1 0,0 1 0,0-1 0,11 3 1,-17-2-8,-1 0 12,-1-1 148,3 40-111,2-10 53,-1 0 1,-1 1-1,-2 0 0,-5 46 1,2 1 24,1 15 187,-5-1 0,-20 115 0,24-195-215,-3 4-318,5-16 63,-1 0 0,0 0 0,0 0 0,0 0 0,0 0 1,1 0-1,-1 0 0,0 0 0,0 0 0,0 0 0,0 0 0,1-1 0,-1 1 0,0 0 0,0-1 0,0 1 0,1-1 0,-1 1 0,0-1 1,1 1-1,-2-2 0,-10-3-4595,-5 4-2455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7:1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75 149 4100,'0'0'8162,"-15"-7"-6464,-45-24-299,61 31-1332,-1 0 0,0 0 0,0 0 0,0 0 0,1 0 0,-1 0 0,0 0 0,0-1 1,0 1-1,1 0 0,-1 0 0,0 0 0,0 0 0,0-1 0,0 1 0,1 0 0,-1 0 0,0 0 1,0-1-1,0 1 0,0 0 0,0 0 0,0 0 0,0-1 0,0 1 0,0 0 0,0 0 1,0-1-1,0 1 0,0 0 0,0 0 0,0-1 0,0 1 0,0 0 0,0 0 0,0-1 1,0 1-1,0 0 0,0 0 0,0 0 0,0-1 0,0 1 0,0 0 0,-1 0 0,1 0 1,0-1-1,0 1 0,0 0 0,0 0 0,-1 0 0,1-1 0,30 0-524,-25 1 777,820-48 949,-726 41-1326,368-12 89,50-3-726,-464 19 578,1 2 0,0 3 0,74 13-1,-127-15 149,-1 0 0,1 0 0,-1 0 0,0 0 0,1 0 0,-1 0 0,1 1 0,-1-1-1,0 0 1,1 0 0,-1 1 0,0-1 0,1 0 0,-1 0 0,0 1 0,0-1 0,1 0 0,-1 1-1,0-1 1,0 0 0,0 1 0,1-1 0,-1 1 0,0-1 0,0 0 0,0 1 0,0-1-1,0 1 1,0-1 0,0 0 0,0 1 0,0 0 0,-2 14-4934,-5-1-3383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39:5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6 183 1217,'-5'0'23918,"4"3"-22852,3 5-1026,1 1 1,0-1-1,0 0 1,0 0-1,1 0 1,0 0-1,1 0 1,0-1-1,0 0 0,8 9 1,6 9-6,-9-12 40,-8-19 90,-14-23 76,3 15-249,3 6-7,0-1 0,1 1 0,0-1-1,0 0 1,1-1 0,0 1-1,1-1 1,0 1 0,-3-21 0,6 31-2,0 4 30,0 0 1,0 1 0,1-1-1,0 0 1,0 0 0,0 1-1,0-1 1,1 0 0,0 0-1,3 5 1,3 4-77,5 7 508,-8-24-171,-4-14-135,-1 13-124,-1-1 0,0 1 0,0-1 0,0 1 0,-1-1 0,1 1 0,-1 0 0,0 0 0,-3-4-1,3 4-8,0 0-1,0 1 1,0-1-1,1 0 0,-1 0 1,1-1-1,0 1 1,-1-8-1,2 16 7,0-1-1,0 1 1,0-1 0,0 0-1,1 1 1,0-1 0,-1 1-1,1-1 1,0 0 0,1 0-1,-1 0 1,1 1 0,-1-1-1,1-1 1,3 5 0,1 2 24,-3-3-26,1 1 0,0-2-1,0 1 1,1 0-1,-1-1 1,1 0-1,0 0 1,8 6 0,-11-11-20,0 1 0,0-1 1,0 0-1,-1 0 1,1 0-1,0 0 0,0 0 1,0 0-1,-1 0 1,1-1-1,0 1 0,0-1 1,-1 1-1,1-1 1,0 0-1,-1 1 0,1-1 1,0 0-1,-1 0 1,1 0-1,-1 0 0,0-1 1,3-1-1,32-37 124,-28 30-99,18-19 10,1 0 1,1 3-1,48-37 1,-51 43-52,-20 15 22,1 0-1,0 0 0,0 1 0,0 0 0,1 0 1,11-5-1,-26 13 6,0 1 0,1 0 0,-1 1 0,1 0 0,0 0 0,-6 8 0,-12 8 51,-199 174 49,456-393-304,-347 282 299,-36 45 11,246-195-497,56-55 465,-151 120 133,-22 2-1601,-2-3-3290,-7 0-3809,3 4-1240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0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 5125,'0'3'20567,"-2"19"-20523,3-4 78,1 0-1,1 0 1,0 0-1,10 27 0,-8-27-92,-9-26 96,1 0 1,-1 0 0,-1 0 0,0 1-1,-6-8 1,-17-28 32,37 61-550,13 24 571,-5-27 204,-19-31-327,-19-30-25,14 41-175,8 19 202,0-11-43,0 1 0,0 0 0,0-1 0,1 0 0,-1 1 0,1-1 0,-1 0 0,1 0 0,5 6 0,-5-7-22,0-1 1,0 1-1,0-1 1,0 0-1,0 1 1,0-1 0,1 0-1,-1-1 1,1 1-1,-1 0 1,0-1-1,1 1 1,-1-1-1,1 0 1,-1 1-1,1-1 1,-1-1-1,1 1 1,-1 0-1,1 0 1,-1-1 0,1 0-1,-1 1 1,1-1-1,-1 0 1,0 0-1,1 0 1,-1-1-1,0 1 1,4-4-1,6-4 6,-1 0 0,0-1 0,-1-1 0,11-12 0,-11 11 63,4-4-362,23-24 549,-9 17-5382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4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1345,'0'0'7805,"-4"7"-6303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5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1 512,'0'5'28721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5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0 929,'0'0'11387,"-17"17"-3433,17-16-7981,0 0-21,1 1-753,0-1 293,0 1 0,0-1 1,0 0-1,1 1 0,-1-1 0,0 0 1,0 0-1,1 1 0,-1-1 1,1 0-1,-1-1 0,1 1 0,0 0 1,-1 0-1,1-1 0,0 1 1,-1-1-1,1 1 0,0-1 0,2 1 1,-3-1 268,10 2-5467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5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 1441,'-13'-3'28225,"11"2"-26233,1-3-5354,1 4 3272,0-1 0,0 1 0,0 0 0,0 0 0,1 0 0,-1 0 1,0-1-1,0 1 0,0 0 0,0 0 0,1 0 0,-1 0 0,0 0 0,0 0 0,0-1 1,1 1-1,-1 0 0,0 0 0,0 0 0,0 0 0,1 0 0,-1 0 0,0 0 0,0 0 1,0 0-1,1 0 0,-1 0 0,0 0 0,0 0 0,21-3-3025,4 0-103,19-6-3780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5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2979,'0'0'11595,"-6"2"-10277,0 1-930,-22 6 6378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6:49.6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10 2915,'0'0'6934,"-1"-8"-6417,0 6-439,0 6 326,-4 202 3297,16 99-2513,-3-123-894,31 714 500,19 960 1322,-58-1843-2335,1-3 197,-1 1 0,-1-1 0,-3 20 0,4-29-125,0 1 0,-1 0 0,1 0 0,-1-1 0,1 1 0,-1 0 0,0-1 0,0 1 0,0-1 0,0 1 0,0-1 0,0 1 0,0-1 0,0 0 0,-1 0 0,1 1 0,0-1 0,-1 0 0,1 0 0,-1 0 0,0 0 0,1-1 0,-1 1 0,1 0 0,-1-1 0,0 1 0,0-1 0,-1 1 0,-26 0-5031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1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110 250 288,'0'0'6332,"-4"-10"-5686,-2-9 444,1 1 0,1-1 1,-4-34-1,-2-18 3450,9 67-4220,1 0 0,-1 1 0,0-1 0,0 1 0,-1-1-1,1 1 1,-1 0 0,1-1 0,-1 1 0,0 0 0,0 0 0,-1 0-1,1 1 1,-1-1 0,1 0 0,-1 1 0,-4-3 0,6 12 135,-1 0 0,1 0 1,1 0-1,-1 0 0,1 0 0,2 11 1,4 171-417,8 1015 776,-31-598 52,-7 201-666,11-648-330,50-159-159,165-9 383,237-42 1,-232 23-57,210-29-70,626-54-114,-732 97-23,228-5-353,-529 19-183,18-1 870,-17-4-3171,-7-6-5090,-4 2 2367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1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45 5958,'0'0'11306,"-7"-9"-9891,-24-26-299,31 35-1092,0 0-1,0 0 1,0 0 0,0 0 0,-1 0 0,1 0 0,0 0 0,0-1 0,0 1 0,0 0-1,-1 0 1,1 0 0,0 0 0,0 0 0,0 0 0,-1 0 0,1 0 0,0 0 0,0 0-1,0 0 1,-1 0 0,1 0 0,0 0 0,0 0 0,0 0 0,-1 0 0,1 0 0,0 0-1,0 1 1,0-1 0,0 0 0,-1 0 0,1 0 0,0 0 0,0 0 0,0 0 0,0 1-1,0-1 1,0 0 0,-1 0 0,1 0 0,0 0 0,0 0 0,0 1 0,0-1-1,0 0 1,0 0 0,0 0 0,0 1 0,0-1 0,0 0 0,0 0 0,0 0 0,0 1-1,0-1 1,0 0 0,0 0 0,0 0 0,0 0 0,0 1 0,0-1 0,0 0 0,0 0-1,0 0 1,0 1 0,0-1 0,0 0 0,0 18 42,0-16 75,0 35 220,2-1 1,2 1-1,1-1 1,2 0-1,1 0 1,17 44-1,-24-78-353,-1 0-1,1 0 0,0-1 1,-1 1-1,1 0 0,0 0 1,0-1-1,0 1 0,1-1 1,-1 1-1,0-1 0,0 1 1,1-1-1,-1 0 0,1 0 1,-1 1-1,1-1 0,0 0 1,-1 0-1,1-1 0,2 2 1,-2-2 1,-1-1 1,0 1 0,0 0 0,1-1 0,-1 0 0,0 1 0,0-1 0,0 1 0,1-1 0,-1 0 0,0 0 0,0 0 0,0 0-1,0 0 1,-1 0 0,1 0 0,0 0 0,0 0 0,0 0 0,-1 0 0,1-1 0,-1 1 0,1 0 0,-1 0 0,1-1 0,-1 1 0,0 0-1,0-1 1,1-1 0,20-95 183,-15 63-124,1 1 0,24-65 1,-31 98-76,1 0 1,-1 0 0,0 0 0,0 0-1,1 0 1,-1 0 0,1 0 0,-1 0-1,1 0 1,-1 1 0,1-1 0,0 0 0,-1 0-1,1 0 1,0 1 0,-1-1 0,1 0-1,0 1 1,0-1 0,0 1 0,0-1-1,0 1 1,-1-1 0,1 1 0,0 0-1,0-1 1,0 1 0,0 0 0,0 0-1,0 0 1,0 0 0,0 0 0,1 0-1,-1 0 1,0 0 0,0 0 0,0 0-1,0 0 1,0 1 0,0-1 0,-1 0 0,1 1-1,0-1 1,0 1 0,0-1 0,0 1-1,0-1 1,0 1 0,-1 0 0,1-1-1,0 1 1,0 0 0,-1 0 0,2 1-1,4 5-51,0 0-1,-1 1 0,0-1 1,8 17-1,9 24 97,-3 1 0,-2 1 1,-2 1-1,-2 0 0,-2 1 0,-3 0 0,-2 0 0,-1 64 0,-5-112-16,0 1-1,-1 0 0,0 0 0,0 0 0,0-1 0,0 1 1,-1-1-1,0 1 0,0-1 0,0 1 0,0-1 0,-1 0 0,1 0 1,-1 0-1,0 0 0,-1-1 0,1 1 0,-1-1 0,1 0 0,-1 0 1,0 0-1,0 0 0,-8 3 0,4-2 51,0-1-1,0 0 0,0 0 1,-1 0-1,1-1 1,-1-1-1,1 1 1,-1-1-1,0-1 1,1 0-1,-1 0 0,-14-2 1,20 1-112,0-1 0,0 1 0,0 0 0,0-1 0,0 1 0,1-1 0,-1 0-1,0 0 1,1 0 0,0 0 0,-1-1 0,1 1 0,0-1 0,0 1 0,0-1 0,1 0 0,-1 0 0,0 1 0,1-1 0,0 0 0,0 0 0,0-1 0,0 1 0,0 0 0,1 0 0,-1 0 0,1-6-1,-1 1-466,0 0 0,1 0 0,0 0-1,1 0 1,-1-1 0,2 1 0,-1 0-1,1 0 1,0 0 0,4-9 0,-2 10-325,0 0 0,1 0 0,0 1 0,0 0 0,7-7-1,37-32-7090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1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12172,'0'0'7142,"109"11"-6918,-55-11-224,-2-6-320,-6 3-417,-9 1-1024,-10 2-1058,-7 0-1697,-9 0-3780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1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10025,'0'0'6983,"79"-11"-6983,-36-2-801,3-2-1729,4-1-1346,-1 2-2274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1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9449,'0'0'8360,"-3"17"-6860,-7 80 1615,4 109 0,6-205-3072,0-11-241,1-11 196,1 0 1,1 0-1,1 0 1,1 0-1,1 1 0,1-1 1,0 2-1,2-1 1,11-20-1,-19 39 1,-1 0-1,1 0 1,-1 0 0,1 0-1,-1 1 1,1-1 0,-1 0 0,1 1-1,0-1 1,-1 0 0,1 1-1,0-1 1,0 1 0,-1-1-1,1 1 1,0-1 0,0 1-1,0 0 1,0-1 0,0 1 0,0 0-1,0 0 1,-1-1 0,1 1-1,0 0 1,0 0 0,0 0-1,0 0 1,0 0 0,0 1-1,0-1 1,0 0 0,0 0 0,0 1-1,0-1 1,-1 0 0,1 1-1,0-1 1,0 1 0,0-1-1,-1 1 1,1-1 0,0 1-1,0 0 1,-1-1 0,1 1-1,-1 0 1,1-1 0,-1 1 0,1 0-1,-1 0 1,1 1 0,28 46-3,-27-45 18,5 10 50,-4-4-15,1 0 0,1 0 1,-1-1-1,2 1 0,-1-1 1,1-1-1,0 1 0,11 9 0,-17-16-49,1-1-1,0 0 0,-1 0 0,1 0 1,-1 0-1,1 0 0,-1 0 0,1 0 0,-1 0 1,1 0-1,0-1 0,-1 1 0,1 0 0,-1 0 1,1 0-1,-1-1 0,1 1 0,-1 0 1,1 0-1,-1-1 0,1 1 0,-1 0 0,0-1 1,1 1-1,-1-1 0,1 1 0,-1-1 0,0 1 1,0 0-1,1-1 0,-1 1 0,0-1 1,0 1-1,1-2 0,13-25-14,-10 19 41,6-15 46,-8 17-90,0 0 0,0 1 0,1-1 0,0 1 0,0 0 0,0 0 0,0 0 0,1 0 0,0 0 0,0 1 0,5-5 0,-8 9 11,-1 0-1,1 0 1,0 0-1,0 0 1,-1 0-1,1 1 1,0-1 0,-1 0-1,1 0 1,0 0-1,-1 1 1,1-1-1,0 0 1,-1 1-1,1-1 1,0 1-1,-1-1 1,1 0-1,-1 1 1,1-1 0,-1 1-1,1 0 1,-1-1-1,1 1 1,-1-1-1,0 1 1,1 0-1,-1-1 1,0 1-1,0 0 1,1-1-1,-1 1 1,0 1-1,13 33 190,-9-20-62,0-5-48,0-1-1,0 1 1,1-1-1,1-1 0,-1 1 1,1-1-1,10 11 1,-13-16-214,0 0 0,0-1 0,1 0 0,-1 1 0,1-1 0,-1-1 1,1 1-1,6 2 0,-4-3-477,-1 0 0,1 0-1,0 0 1,-1-1 0,1 0 0,-1 0 0,9-1 0,-7-1-518,0 1 1,0-2-1,0 1 1,0-1 0,0 0-1,0 0 1,12-9-1,18-10-5781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1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18 6214,'0'0'10415,"3"-5"-8408,-2 4-1940,-1 1-1,0-1 0,0 0 0,1 1 0,-1-1 0,0 0 1,1 1-1,-1-1 0,1 1 0,-1-1 0,1 0 1,-1 1-1,1-1 0,-1 1 0,1-1 0,0 1 1,-1 0-1,1-1 0,-1 1 0,1 0 0,0-1 1,0 1-1,-1 0 0,1 0 0,0 0 0,-1-1 1,1 1-1,0 0 0,1 0 0,1 22 1771,-18 52 351,0-27-1837,-1 0-1,-3-1 1,-1-1 0,-3-1-1,-27 41 1,46-81-918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1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8616,'0'0'13613,"58"116"-12204,-21-81-864,7-1-161,-3-6-384,3-4 0,-5-6-256,0-4-705,1-7-1345,-1-7-737,3 0-608,3 0-2147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1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2402,'0'0'19517,"-5"19"-17552,-4 17-1042,2 1 1,2-1 0,-2 52-1,7-56-720,-1-11-280,1 0 1,1 1-1,0-1 1,2 0-1,7 27 1,-7-32-2302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1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9833,'0'0'9300,"19"-1"-8862,9 1-286,144-5-1519,-53-8-3728,-93 7 3695,1-1 0,-1-1 0,0-1 0,0-1 0,-1-2 0,0 0 1,33-24-1,11-16 1592,-6-9 4398,-49 45 5140,-20 24-4919,-2 5-5996,-2 7 1714,1 0-1,0 1 1,2 0-1,0 1 1,1 0-1,1 0 1,2 0-1,0 0 1,1 1-1,1-1 1,3 24-1,-3-39-474,2-1 0,-1 0 0,1 1 1,0-1-1,0 0 0,1 0 0,0 1 0,0-1 0,1 0 0,-1-1 0,1 1 0,0 0 0,1-1 0,-1 0 0,1 0 0,6 7 0,-4-7-204,0-1 1,0 1-1,0-1 1,0-1-1,1 1 1,-1-1-1,1 0 1,0-1-1,0 1 1,0-1-1,0-1 1,1 0-1,-1 1 1,10-1 0,88 0-9375,-59-1-2039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2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7 138 1057,'-5'5'27613,"4"0"-28326,2 4 752,0 1 1,1-1-1,0 0 0,1 0 1,0 0-1,7 15 0,5 15 44,-15-39-82,0 0 1,0 1-1,0-1 1,0 0-1,0 1 1,0-1-1,0 0 1,1 1-1,-1-1 1,0 0-1,0 1 1,0-1-1,1 0 1,-1 0 0,0 1-1,0-1 1,0 0-1,1 0 1,-1 0-1,0 1 1,1-1-1,-1 0 1,0 0-1,1 0 1,-1 0-1,0 0 1,1 0-1,-1 1 1,0-1-1,1 0 1,-1 0-1,0 0 1,1 0-1,-1 0 1,0 0-1,1 0 1,-1 0-1,0-1 1,1 1-1,-1 0 1,0 0-1,1 0 1,-1 0-1,0 0 1,1-1 0,20-16 162,23-40 176,-34 42-295,16-17-196,1 0 0,37-32-1,-7 18-7498,-45 39 1634,-1 6-3033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13.2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27 127 8072,'0'0'9299,"-4"-6"-8050,-14-17-208,13 17 267,7 23-1009,29 124 54,13 65 31,-36-151-328,3-1 1,2 0 0,3-1-1,24 57 1,-33-93-15,-7-16 33,0-4 80,-3-11-122,0 1 0,-1 1 0,-1-1 1,0 0-1,-10-17 0,-15-40-99,12 4-104,4 0-1,2-1 0,3-1 0,1-125 0,7 184 138,2 1 0,-1 0-1,1-1 1,0 1 0,0 0 0,1 0-1,0-1 1,1 1 0,0 1-1,0-1 1,7-10 0,-7 13-3,1 0-1,0 1 1,0-1 0,1 1 0,-1 0 0,1 1 0,0-1-1,0 1 1,0 0 0,1 0 0,-1 1 0,1-1 0,-1 1 0,1 0-1,0 1 1,11-2 0,-6 0 16,0 1 0,0 1 0,0 0 0,1 1-1,-1 0 1,0 1 0,1 0 0,-1 0 0,0 1 0,15 5 0,-22-5 17,1 0 1,0 1-1,0-1 1,-1 1-1,1 0 1,-1 0-1,0 0 1,0 1 0,0 0-1,0 0 1,-1 0-1,0 0 1,0 0-1,0 0 1,0 1-1,0 0 1,-1-1-1,0 1 1,0 0-1,0 0 1,-1 0 0,0 1-1,0-1 1,1 6-1,-1-4 50,-1 0 0,1 0 1,-1-1-1,-1 1 0,1 0 0,-1 0 0,0 0 0,-1 0 0,1 0 1,-1-1-1,-1 1 0,1-1 0,-1 0 0,0 1 0,-1-1 0,0 0 1,1-1-1,-10 10 0,0-2 167,0-1 1,-2 0 0,1-1-1,-2 0 1,-30 15 0,33-18-172,-1 0 0,0-1 0,0-1 1,-1-1-1,0 0 0,0 0 1,0-2-1,-29 4 0,46-21-3636,1 10 2949,0 0 0,1 0 0,-1 0 0,1 1 0,0 0 0,0 0 0,0 0-1,0 0 1,0 0 0,1 1 0,7-3 0,-12 5 638,43-20-4798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2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2402,'0'0'16667,"-1"13"-7339,-2 39-9021,3-48-290,1 0-1,0 1 0,0-1 0,0 0 0,0 0 1,1 0-1,3 7 0,6 21 169,-11-31-88,4-2-14,0-1 1,0 0 0,-1 0-1,1 0 1,0 0 0,-1 0-1,0-1 1,1 0 0,-1 1-1,3-5 1,8-4-17,30-24-168,-4 2-2189,-11 14-5585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0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3789 25 3459,'0'0'454,"-19"0"245,-144-10 2478,-71-5 389,-115 16-2841,126 2-543,-736 14 10,829-11-279,-154 27-1,45-4-19,158-21 84,-1 3 0,2 4 0,0 3 0,1 4 0,1 3 0,-92 43 0,133-50 20,-276 125-90,302-139 83,1 1 0,0 0-1,0 1 1,1 0 0,0 0-1,0 1 1,0 0 0,1 1-1,0-1 1,0 2 0,1-1 0,0 1-1,0 0 1,1 1 0,-7 13-1,6-5 8,0-1-1,2 1 0,0 1 1,0-1-1,2 1 1,0 0-1,2-1 0,0 27 1,-10 625 83,14-640-82,1 0 0,1 0 0,1 0 1,2-1-1,17 42 0,-19-56-7,0 0-1,1-1 0,1 0 1,1 0-1,0-1 1,0 0-1,2-1 1,-1 0-1,2-1 1,-1 0-1,1 0 0,1-1 1,0-1-1,1 0 1,-1-1-1,1 0 1,1-1-1,0-1 0,0 0 1,0-1-1,0-1 1,1 0-1,29 2 1,86 3 190,206-11 1,-164-9-124,131-3 97,255 21-96,-73 10-16,-365-17-33,333-7 133,-350-1-112,0-4-1,139-34 1,-233 43-34,48-11-29,70-28 0,-110 35 61,-1-2-1,0 1 1,0-2 0,-1 0 0,0-1 0,0-1 0,-2 0-1,15-16 1,-6 2 69,-1-2 0,-2 0 0,-1-2 0,-1 0 0,-2-1 0,-1-1 0,-1 0-1,12-44 1,3-33 67,17-140-1,2-3-178,-38 207 17,9-26 99,-3-2 0,-3 0 0,5-120 0,-25 148 1242,0 29-4236,0 7-1993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0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1038 51 1922,'-19'-3'171,"-73"-15"1110,-173-11 0,239 30-1266,1 0-1,0 2 1,0 1 0,0 1 0,1 1-1,-1 1 1,1 1 0,1 1-1,-29 16 1,34-15-23,1 1 0,0 0-1,0 1 1,1 1 0,0 1 0,2 0-1,-1 1 1,2 1 0,0 0 0,1 1-1,-19 34 1,4 7-95,2 2-1,4 0 1,-27 119 0,-8 199-2997,45-258 1942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1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1664 1 4132,'0'0'7938,"2"21"-5461,-4-13-2252,-1-1-1,1 0 1,-1 0 0,-1 0-1,1-1 1,-1 1-1,0-1 1,0 1 0,-1-2-1,-7 8 1,-7 12 85,-54 85 595,-109 215 0,74-119-599,-248 351-1,-191 151-137,340-450 9,144-170 4,61-87-288,1-1 0,-1 1 0,0-1 0,1 1 0,-1-1 0,0 1 1,1-1-1,-1 0 0,0 0 0,1 0 0,-1 0 0,0 0 0,1-1 0,-1 1 0,0 0 0,1-1 0,-1 1 0,0-1 0,1 1 0,-1-1 0,1 0 0,-1 0 0,1 0 0,-1 0 0,1 0 0,0 0 0,0 0 1,-2-2-1,-10-40-6123,9 16 1308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1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 6086,'0'0'7564,"0"-7"-5514,0 12-1217,-17 270 2625,7-172-2779,5 170-1,5-265-653,1 0 0,0 0 0,1-1-1,0 1 1,0-1 0,1 1 0,-1-1-1,2 0 1,-1 0 0,1 0 0,0 0 0,7 8-1,-8-12-15,0 0-1,0 0 0,0 0 0,0-1 1,0 1-1,0-1 0,1 0 0,-1 0 1,1 0-1,-1-1 0,1 1 0,0-1 0,0 0 1,0 0-1,0 0 0,0-1 0,0 1 1,0-1-1,0 0 0,0 0 0,0 0 1,0 0-1,0-1 0,0 0 0,-1 0 1,6-1-1,-4-1 1,1 0 1,-1 0-1,0-1 1,0 1-1,-1-1 1,1 0-1,-1 0 1,0-1 0,0 1-1,0-1 1,0 0-1,-1 0 1,0 0-1,0 0 1,3-7-1,21-30-658,-24 37-459,-1 0 0,1 0-1,-1 0 1,0-1 0,0 1-1,0-1 1,2-10 0,-2 5-1984,-1 5-677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1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63 271 1634,'0'0'3192,"6"-17"-2882,-4 11-325,4-13 224,2 0 0,0 0 0,1 0-1,1 1 1,18-26 6885,-33 44-3476,-24 0-1287,28 0-2149,-1 0 1,1 0 0,0 0 0,-1 0 0,1 0 0,-1 0 0,1 0 0,0 0 0,-1 1-1,1-1 1,0 0 0,-1 1 0,1-1 0,0 1 0,-1 0 0,1-1 0,0 1 0,0 0-1,0 0 1,0 0 0,0 0 0,0 0 0,-2 2 0,1 0-17,0 1 0,0 0 1,0-1-1,0 1 0,1 0 0,-1 0 1,1 0-1,-1 6 0,0 12-183,0 1 0,2 33 0,1-36 460,-2 19-303,12 223 1536,-12-261-1656,1-1 0,0 1 0,0-1 0,0 1 0,0-1 0,0 1 1,0-1-1,0 1 0,0-1 0,0 1 0,0-1 0,0 1 0,0-1 1,0 1-1,1-1 0,-1 0 0,0 1 0,0-1 0,0 1 0,1-1 1,-1 0-1,0 1 0,0-1 0,1 1 0,-1-1 0,0 0 0,1 1 1,-1-1-1,1 0 0,0 1 0,0-3-11,-1 0 0,1 0-1,0-1 1,-1 1 0,0 0-1,1 0 1,-1 0 0,0 0 0,0-1-1,0 1 1,0 0 0,-1-3-1,1 4-3,-4-64 48,-22-121 1,25 181-55,-16-70-76,10 52 2,1 0-1,2-1 1,-3-47-1,8 66 70,0 0 0,1 0 0,0 0 1,0 0-1,0 0 0,0 1 0,1-1 0,0 1 0,0 0 0,0 0 0,0 0 0,1 0 0,-1 0 0,1 1 0,0-1 0,0 1 0,0 0 1,1 1-1,-1-1 0,1 1 0,0-1 0,-1 1 0,1 1 0,0-1 0,0 1 0,9-2 0,-11 3 3,13 0-24,0 1 0,0 0 0,15 3 0,-24-3 17,-1 1-1,0 1 0,0-1 0,1 1 0,-2 0 1,1 0-1,0 0 0,-1 1 0,1 0 0,5 6 1,6 5-4,-1 1 1,-1 1 0,0 1 0,21 32-1,-30-39 7,0-1-1,-1 1 1,0 0-1,0 1 1,-1-1-1,-1 1 0,0 0 1,-1 0-1,0 0 1,0 18-1,-2-22 19,0 0 0,-1 0 0,0 0 0,0 0 0,-1-1 0,0 1 0,0 0-1,-1-1 1,0 0 0,0 1 0,-1-1 0,0-1 0,0 1 0,-1 0 0,0-1 0,0 0 0,0 0 0,-1-1 0,1 1-1,-1-1 1,-12 7 0,0 1 15,0-1-1,-1-1 0,-28 13 1,46-24-58,38 0-742,-19 0 742,0 0 0,0 1 0,-1 0 0,1 2 0,0 0-1,-1 1 1,1 0 0,-1 2 0,0 0 0,-1 1 0,1 1 0,-2 0 0,1 1 0,15 12 0,-19-12-26,0 0 0,-1 1 0,0 1 0,-1 0 0,18 23 0,-26-32 58,0 1 0,-1-1-1,1 1 1,-1-1 0,1 1 0,-1 0-1,0 0 1,0 0 0,0 0 0,-1 0-1,1 0 1,-1 0 0,1 0-1,-1 0 1,0 0 0,0 0 0,-1 0-1,1 0 1,0 0 0,-1 0 0,0 0-1,0 0 1,0 0 0,0-1 0,0 1-1,0 0 1,-1 0 0,1-1-1,-1 1 1,0-1 0,0 0 0,0 1-1,0-1 1,0 0 0,-5 3 0,-7 6 50,0-1 1,-1 0 0,0-1-1,-1-1 1,0-1 0,0 0 0,0-1-1,-1 0 1,0-2 0,0 0-1,0-1 1,-1 0 0,-30-1 0,52-36-4680,-1 27 3875,1 0 0,1 0-1,-1 1 1,1 0 0,0 0-1,1 0 1,-1 1 0,1-1 0,11-7-1,64-36-7658,-33 24 2359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1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6054,'0'0'12129,"-6"-9"-8179,4 27-3591,0 1-1,1 0 1,2-1-1,-1 1 1,5 23-1,0-20-96,0 0 0,10 27 0,-2-10-2226,-3 1-6291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1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2370,'0'0'11499,"47"-26"-15823,-14 39-448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1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7815,'0'0'9038,"0"15"-7506,-1 0-1190,0-3 118,0-1 0,1 1-1,0 0 1,1 0 0,0-1-1,1 1 1,0 0 0,5 14-1,-6-25-448,-1-1 0,1 1 0,-1-1 0,0 1 0,1-1-1,-1 1 1,1-1 0,-1 0 0,1 1 0,-1-1 0,1 0-1,-1 1 1,1-1 0,0 0 0,-1 0 0,1 1 0,-1-1 0,1 0-1,0 0 1,-1 0 0,1 0 0,-1 0 0,1 0 0,0 0-1,-1 0 1,1 0 0,0 0 0,-1 0 0,1 0 0,-1-1 0,1 1-1,0 0 1,-1 0 0,1-1 0,-1 1 0,1 0 0,-1-1-1,1 1 1,-1 0 0,1-1 0,-1 1 0,1-1 0,0 0 0,20-20 41,-20 21-32,52-50 18,-40 38-53,0 1 0,-1-2 1,21-26-1,-33 39 15,0 0 1,0 0 0,0 0 0,1-1-1,-1 1 1,0 0 0,0 0-1,0 0 1,0 0 0,0 0-1,0 0 1,0 0 0,0 0-1,0 0 1,0-1 0,0 1-1,1 0 1,-1 0 0,0 0-1,0 0 1,0 0 0,0 0-1,0 0 1,0 0 0,0 0-1,1 0 1,-1 0 0,0 0-1,0 0 1,0 0 0,0 0-1,0 0 1,0 0 0,1 0 0,-1 0-1,0 0 1,0 0 0,0 0-1,0 0 1,0 0 0,0 0-1,0 0 1,1 0 0,-1 0-1,0 0 1,0 1 0,0-1-1,0 0 1,0 0 0,0 0-1,0 0 1,0 0 0,0 0-1,0 0 1,0 0 0,1 0-1,-1 1 1,0-1 0,0 0-1,0 0 1,0 0 0,0 0 0,0 0-1,0 1 1,3 13 119,-1 20 276,-2-21-264,0 0 0,1 1 0,0-1 0,1 0 0,1 0 0,6 19 0,-8-29-330,1 1 1,0 0-1,-1-1 0,2 1 0,-1-1 1,0 0-1,1 0 0,0 0 1,-1 0-1,7 5 0,-6-6-386,1 0-1,-1 0 1,1 0-1,0-1 0,0 1 1,-1-1-1,1 0 0,0 0 1,0 0-1,0-1 1,0 1-1,7-1 0,13 0-3830,0 0-1115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1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5285,'0'0'10864,"6"-3"-8943,-5 2-1847,0 0 0,0 1-1,-1-1 1,1 1 0,1 0-1,-1-1 1,0 1-1,0 0 1,0-1 0,0 1-1,0 0 1,0 0-1,0 0 1,0 0 0,0 0-1,0 0 1,1 0 0,-1 0-1,0 0 1,0 1-1,0-1 1,0 0 0,0 1-1,0-1 1,0 1-1,0-1 1,0 1 0,0 0-1,0-1 1,-1 1-1,1 0 1,0 0 0,0-1-1,-1 1 1,2 2 0,2 4 241,-1 1 1,0-1-1,-1 1 1,0 0-1,1 8 1,-2-14-290,4 31 999,2 43-1,-5-50-614,0 0 0,1-1 0,11 37 0,-10-109-1430,-8-60-399,0-48-310,4 136 1617,2 0 1,0 0 0,1 0-1,1 1 1,11-32-1,-15 49 113,0 1 0,0-1 0,1 0-1,-1 0 1,0 1 0,0-1 0,1 0 0,-1 0-1,0 1 1,1-1 0,-1 0 0,1 1-1,-1-1 1,1 1 0,-1-1 0,1 1-1,-1-1 1,1 1 0,-1-1 0,1 1 0,0-1-1,-1 1 1,1 0 0,0-1 0,0 1-1,-1 0 1,1 0 0,0-1 0,1 1 0,-1 1 10,0-1 1,0 1 0,0-1-1,0 1 1,0 0 0,0 0 0,0 0-1,0 0 1,0 0 0,-1 0 0,1 0-1,0 0 1,-1 0 0,1 0 0,0 2-1,18 50 815,-18-51-747,4 25 571,-1-1-1,-1 1 1,-1 1-1,-3 44 1,1-24-439,0-46-280,-1 0-1,1 0 1,1 0-1,-1 0 1,0 0-1,0 0 1,1-1-1,-1 1 1,1 0-1,0 0 0,0 0 1,-1 0-1,1-1 1,0 1-1,0 0 1,1-1-1,-1 1 1,0-1-1,1 1 1,-1-1-1,0 0 1,1 1-1,0-1 0,-1 0 1,1 0-1,0 0 1,-1 0-1,1 0 1,0-1-1,0 1 1,0 0-1,0-1 1,0 0-1,0 1 1,0-1-1,0 0 0,-1 0 1,1 0-1,0 0 1,0 0-1,0 0 1,0-1-1,0 1 1,2-1-1,3-1-389,0 1 0,-1-1 0,1 0 0,0-1 0,-1 1 0,0-1 0,0 0 0,0-1 0,0 0 0,0 0 0,8-7 0,-6 1 21,0 0 0,0-1 1,0 0-1,-2 0 0,1-1 1,-2 0-1,1 0 0,-2 0 1,6-19-1,-6 13 1461,-1 0 1,-1 0-1,0-30 2873,0 78 22,-1-26-3811,0 0 0,0 0 0,0 0 0,1-1 0,0 1 0,-1-1 0,1 1 0,1-1 0,-1 0 0,0 0 0,1 0 0,0 0 0,-1 0 0,1 0 0,0-1 0,1 0 0,2 3 0,1-2-27,-1 0 1,1 0 0,0 0-1,0-1 1,0 0 0,0 0-1,1-1 1,12 1 0,-6-1-564,1-1 0,-1-1 0,28-4 0,-29 2-1029,-1 0 0,0-1 0,22-9 1,-23 7-350,0 0 0,0-1 0,-1 0 0,10-9 0,6-10-4882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13.6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92 4869,'0'0'10425,"0"-4"-8802,0 8-898,4 104 2781,-4-93-3314,2 0 0,0 0 0,1-1-1,0 1 1,1-1 0,1 1 0,9 17 0,-8-34 1071,1-15-715,9-33-483,-11 33-3,8-23-368,23-49 1,-31 79-313,0 0-1,1 0 0,0 0 1,0 1-1,1 0 1,1 0-1,-1 0 0,1 1 1,1 1-1,9-8 1,-15 13-33,0 0 1,0 0-1,1 1 1,-1 0-1,1-1 1,0 1-1,-1 1 1,1-1-1,0 0 1,-1 1 0,1 0-1,5 0 1,14 0-5153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1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1313,'0'0'19635,"-27"22"-17874,25 29-95,2 19-481,0 7-384,18-8-353,5-17-320,0-9-128,-4-4 0,1-3-896,-7-7-1667,-7-4-2337,-6-7-2884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1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4869,'0'0'9224,"154"-64"-9576,-103 63-321,3 1-2113,-8 3-4934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4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11082,'0'0'10218,"-39"4"-9609,39 7-513,0 1-96,0 1-705,0-4-2017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4740,'0'0'19123,"-147"129"-17234,95-60-543,11-6-546,14-18-479,11-8-225,5-5-64,7-4-32,2-2-481,2-2-1088,0-5-1538,0-8-1922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4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2210,'0'0'19058,"6"18"-17905,17 7-608,1 3-417,3-2-128,2 2-160,0 0-865,5 0-1281,-1-2-1666,0-6-2274,-6-1-3139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2178,'0'0'18770,"-14"21"-17137,12-1-640,2 4-768,0-1-225,0-5 0,0 3-449,10-1-1377,3-1-1729,-1-4-2210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11018,'0'0'10474,"-33"46"-10281,25-34-193,1 1-417,-1 0-1793,0 0-993,-2-2-2819,-3 0-3651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8744,'0'0'10442,"-16"93"-8584,-11-33-353,-2 1-512,2-5-512,10-9-385,1-6-96,-1-4-64,5 0-833,-3-3-1730,3-10-2529,-3-3-2596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4132,'0'0'17937,"35"22"-16976,-4 8-673,0 5-288,2 5-64,0 3-1185,-6-1-2018,-4-1-673,-6-1-2914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1441,'0'0'14537,"10"-7"-13160,33-21-90,-42 26-1237,0 1 1,1 0-1,-1 0 1,1 0 0,-1 0-1,1 0 1,0 1-1,-1-1 1,1 0 0,0 1-1,-1-1 1,1 1 0,0 0-1,0-1 1,0 1-1,-1 0 1,1 0 0,0 0-1,0 0 1,0 1-1,-1-1 1,1 0 0,0 1-1,-1-1 1,1 1-1,0 0 1,-1-1 0,1 1-1,0 0 1,-1 0-1,1 0 1,-1 0 0,0 0-1,1 1 1,-1-1-1,0 0 1,0 0 0,0 1-1,1-1 1,-2 1-1,1-1 1,0 1 0,0 0-1,0-1 1,-1 1 0,1 0-1,-1-1 1,1 1-1,-1 0 1,0 0 0,0 0-1,0 2 1,2 5 77,-1-1 1,-1 0-1,0 0 0,0 1 1,-1-1-1,1 0 1,-2 0-1,1 0 1,-5 11-1,-8-2 377,12-15-352,1 0 0,-1 0 0,0 0 0,0 0 0,1 0 0,-1 0 0,1 0 0,0 0 1,0 0-1,-2 4 0,3-5 71,37-13-2519,32-12-4656,-32 9 753</inkml:trace>
  <inkml:trace contextRef="#ctx0" brushRef="#br0" timeOffset="1">415 44 416,'0'0'20308,"-34"55"-18611,24-28-992,2-7-705,4-1 0,2-1-641,-1-1-1377,3-6-1153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13.9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0 193 7399,'0'0'6369,"8"-8"-5227,5-4-789,57-61 726,-66 68-1032,1-1 0,-1 1 0,0-1 0,0 0 1,-1 0-1,0 0 0,0-1 0,0 1 0,-1-1 0,0 0 0,0 0 1,1-11-1,-4 18-9,1-1 0,-1 0 0,1 1 1,-1-1-1,0 1 0,1-1 0,-1 1 0,0-1 1,1 1-1,-1 0 0,0-1 0,0 1 1,1 0-1,-1 0 0,0-1 0,0 1 0,0 0 1,0 0-1,1 0 0,-1 0 0,0 0 0,0 0 1,0 0-1,1 0 0,-3 1 0,-24 2 287,23-1-271,-1 1 0,1-1 0,-1 1 0,1 0 0,0 1 0,0-1-1,0 1 1,0-1 0,1 1 0,-1 0 0,1 1 0,0-1 0,0 0 0,1 1 0,-1 0-1,1-1 1,-2 7 0,0 0 99,0 0 0,1 1 0,0 0-1,1 0 1,0 0 0,0 17 0,2-28-155,0 1 1,0-1 0,1 1 0,-1-1 0,0 0-1,1 1 1,-1-1 0,1 0 0,-1 1 0,1-1-1,-1 0 1,1 0 0,0 1 0,0-1 0,0 0-1,-1 0 1,1 0 0,0 0 0,0 0 0,1 0-1,-1 0 1,0-1 0,1 2 0,2 0 1,0 0 0,0-1 0,1 1 0,-1-1 1,0 0-1,0 0 0,8 0 0,2 0-380,-1-1 0,1 0 0,-1-1 0,19-4 0,-13-1-1516,1 0 0,-2-2 0,35-18 0,-36 17 21,27-15-2823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6662,'0'0'15631,"-31"58"-14029,9-6-353,-1 15-609,2 2-159,-2-7-257,3-12-192,-3-5-32,2-4-416,4-2-1154,5-4-1665,-2-10-2210,-1-9-3235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3748,'0'0'15438,"56"58"-15086,-27-24-352,0 3-224,-6 4-1730,2-4-2081,-2-1-2307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 4004,'0'0'17376,"-7"-1"-16586,-21-7-277,28 8-511,0 0 0,0 0 1,-1 0-1,1 0 0,0 0 0,0 0 1,0 0-1,-1 0 0,1 0 0,0 0 1,0 0-1,0 0 0,0 0 0,-1 0 1,1 0-1,0 0 0,0 0 0,0 1 1,-1-1-1,1 0 0,0 0 0,0 0 1,0 0-1,0 0 0,0 0 0,-1 1 1,1-1-1,0 0 0,0 0 0,0 0 1,0 0-1,0 1 0,0-1 0,0 0 1,0 0-1,0 0 0,0 1 0,0-1 1,0 0-1,0 0 0,0 0 0,0 0 1,0 1-1,0-1 0,0 0 0,0 0 1,0 0-1,0 1 0,0-1 0,0 0 1,0 0-1,0 0 0,0 1 1,0-1-1,0 0 0,0 0 0,0 0 1,1 0-1,-1 0 0,0 1 0,0-1 1,0 0-1,1 0 0,4 11-23,1-2 36,-1-1 0,0 1 1,0 0-1,-1 0 1,5 19-1,-8-24-11,0-1 0,-1 0 0,1 0-1,-1 0 1,0 1 0,0-1 0,0 0 0,0 0 0,-1 1 0,1-1 0,-1 0-1,0 0 1,0 0 0,0 0 0,0 0 0,-1 0 0,1 0 0,-1 0 0,1 0-1,-1-1 1,0 1 0,-4 3 0,0-1 17,1 0 0,-1-1 1,-1 0-1,-12 6 0,-8 6 12,29-15-125,-1 1-1,1 0 1,0-1-1,-1 0 1,1 1 0,0-1-1,0 0 1,0 0 0,0 0-1,0 0 1,5 1 0,-2 1-1,2 0 144,-1 1 1,0 0-1,0 1 1,0-1-1,6 8 1,-11-11-24,0 0 1,0 0 0,0-1-1,0 1 1,0 0 0,-1 0-1,1 0 1,0 0 0,-1 1-1,1-1 1,-1 0 0,1 0-1,-1 0 1,1 0 0,-1 1-1,0-1 1,1 0 0,-1 0-1,0 1 1,0-1 0,0 0-1,0 0 1,0 1 0,-1-1-1,1 0 1,0 0-1,0 1 1,-1-1 0,1 0-1,-1 0 1,1 0 0,-1 0-1,0 0 1,1 0 0,-1 0-1,0 0 1,0 0 0,1 0-1,-1 0 1,-2 1 0,-41 26-465,10-14-2614,-6 0-2748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2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65 114 128,'0'0'16368,"-11"-4"-15012,-32-11-33,33 11 295,11 15-1377,0-1 0,1 1 0,0-1-1,1 0 1,1 0 0,-1 0 0,8 13 0,3 12 149,9 35 110,-14-39-302,1 0 0,2-1 0,23 44 0,-34-72-193,1 0 1,-1 0-1,0 0 0,1 0 1,0-1-1,-1 1 1,1 0-1,0-1 0,0 1 1,0-1-1,0 0 1,0 1-1,0-1 0,3 1 1,-4-2-7,0 0 1,0 0-1,0 0 1,0 0-1,0 0 1,0 0 0,-1 0-1,1 0 1,0 0-1,0 0 1,0 0-1,0-1 1,0 1-1,0 0 1,0-1-1,0 1 1,-1-1 0,1 1-1,0-1 1,0 1-1,-1-1 1,1 0-1,0 1 1,-1-1-1,1 0 1,0 1-1,-1-1 1,1 0-1,-1 0 1,1 0 0,-1 0-1,0 1 1,1-1-1,-1 0 1,0 0-1,1-2 1,10-32 140,-2-1 0,-1 0-1,6-74 1,-8-116-136,-6 206 31,1 41-33,2 0 1,0 0 0,2-1-1,0 0 1,9 22 0,4 19 200,8 32-37,-4 2 1,-5 0-1,-4 1 1,2 151-1,-16-230-104,0 0 0,-2 0 0,0 1 1,0-1-1,-2-1 0,0 1 0,-1-1 0,-10 20 0,13-30-7,0 0 1,0-1-1,-1 1 1,0 0-1,0-1 1,0 0-1,-1 0 1,1 0-1,-1-1 0,-1 1 1,1-1-1,0-1 1,-1 1-1,0-1 1,0 1-1,0-2 1,0 1-1,-1-1 1,1 0-1,-1 0 1,1-1-1,-1 0 1,-12 1-1,14-2-45,0 1 1,-1-2-1,1 1 0,0-1 1,-1 1-1,1-2 0,0 1 1,0 0-1,0-1 0,0 0 1,0 0-1,0-1 0,1 1 1,-1-1-1,1 0 0,-1 0 1,1-1-1,0 1 0,0-1 1,1 0-1,-1 0 0,1 0 1,0 0-1,0-1 0,0 1 0,1-1 1,-1 0-1,1 0 0,-2-8 1,-3-3-229,1-1 0,0 0 0,2-1 0,0 1 0,1-1 0,1 1 0,0-1 0,2 0 0,0 0 1,0 0-1,5-18 0,-3 25-349,0 0 1,1 0-1,1 1 0,0-1 1,0 1-1,1 0 1,0 0-1,7-10 0,-6 13-287,-1 0-1,1 0 1,1 1-1,-1 0 1,1 0-1,0 0 0,1 1 1,-1 0-1,1 0 1,15-6-1,36-9-6726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2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34 801,'0'0'18866,"27"0"-17553,6-7-705,11 0-479,3-1-129,3 3-289,-6 1-1248,-11 2-1186,-10 2-992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2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7687,'0'0'9834,"87"-22"-9706,-39 14-128,6-3-1442,0 3-3779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2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61 1153,'0'0'18161,"-12"-19"-15278,6 14-2773,0 0 0,-1 1 0,1 0 0,-1 0 0,0 1-1,0 0 1,0 0 0,0 1 0,-1 0 0,1 0 0,-1 0 0,1 1 0,-1 0 0,0 1 0,1 0 0,-1 0 0,0 0-1,1 1 1,-13 3 0,11-2-96,1 1-1,-1 0 1,0 1-1,1 0 0,0 1 1,0-1-1,0 2 1,0-1-1,1 1 0,0 0 1,0 0-1,0 1 1,1 0-1,0 0 1,-8 14-1,4-2 50,1 1 0,0 1 0,1-1 1,2 1-1,0 1 0,1-1 0,1 1 0,1 0 0,2 0 1,0 0-1,2 34 0,0-54-65,-1 1 1,0-1-1,1 0 1,-1 0-1,1 1 0,0-1 1,0 0-1,0 0 1,0 0-1,0 0 0,0 0 1,0 0-1,1 0 0,-1 0 1,1-1-1,-1 1 1,1 0-1,0-1 0,0 1 1,0-1-1,-1 0 1,1 0-1,1 1 0,-1-1 1,0-1-1,0 1 1,0 0-1,0 0 0,1-1 1,-1 1-1,0-1 1,1 0-1,2 0 0,0 1 1,0-1 0,0 0 0,0-1 0,0 1 0,0-1 0,0 0 0,-1 0 0,1 0 0,0-1 0,0 1 1,-1-1-1,1 0 0,-1-1 0,9-5 0,-2-3 38,0 0 1,0-2 0,-1 1-1,-1-1 1,0-1 0,-1 1-1,0-1 1,-1-1 0,9-27-1,-8 18-8,-2 0 0,0 0 0,-1-1 0,-2 0 0,1-37-1,-1 48 459,5 29 317,4 28 89,-1 17-484,-8-34-365,2-1 0,0 0-1,2 0 1,0 0-1,2-1 1,1-1-1,20 38 1,-19-54-2666,2-6-5598,-10-1 6170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2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84 1537,'0'0'5686,"22"13"-3973,-13-10 5654,4-8-5752,8-12-2559,-19 15 1405,42-22 82,-40 22-365,0 1 1,0-1 0,0 1-1,0-1 1,0 0 0,-1 0-1,1-1 1,-1 1 0,1-1-1,-1 0 1,0 0-1,0 0 1,0 0 0,0 0-1,-1-1 1,1 1 0,1-6 4562,-14 22-4526,-3 11 85,0 0 1,2 1-1,-13 39 0,-6 15 21,-13 2 131,31-61-383,0 1-1,2 0 1,0 1-1,-14 46 1,24-54-978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2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11883,'0'0'12428,"-23"35"-10923,32 10-832,13 0-353,3-6-192,2-11-31,-4-7-97,-2-3-97,1 3-575,1-3-1570,2 10-705,-4-3-1633,-9-5-3012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2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2594,'0'0'20948,"0"17"-19667,0-4 129,0 13-930,0 4-352,0-2-64,0-11-64,6-6-96,-1 2-865,1 7-1377,0 8-2979,-6 2-1954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14.5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211 2 128,'0'0'15481,"3"-2"-13740,4 11-1346,0 15 355,-2 0 0,0 1 0,-1 0 0,0 38 0,5 25 21,-3-58-495,1-2 0,21 56 0,-45-84-388,-73-11-1120,71 7 1077,-2 1 0,1 1 0,0 0 0,0 2 0,-39 3 0,57-2 152,0 0 1,0 0-1,1 0 1,-1 0-1,0 0 1,1 0-1,-1 1 1,1-1-1,-1 1 1,1-1-1,0 1 1,-1-1 0,1 1-1,0 0 1,0-1-1,0 1 1,0 0-1,1 0 1,-1 0-1,0 0 1,1-1-1,-1 1 1,1 0-1,0 0 1,0 0-1,0 0 1,0 0-1,0 0 1,0 0 0,0 0-1,1 0 1,-1 0-1,2 4 1,-2-2 7,1 0 0,0 0 0,0 0 1,0 0-1,0 0 0,0 0 0,1 0 1,0 0-1,0-1 0,0 1 0,0 0 1,1-1-1,0 0 0,-1 1 0,7 4 1,3-3-20,0 0 1,0-1-1,0-1 0,1 0 1,0 0-1,0-1 1,0-1-1,0 0 1,0 0-1,0-2 1,-1 0-1,1 0 1,0-1-1,0-1 0,0 0 1,-1 0-1,0-1 1,0-1-1,0 0 1,0-1-1,-1 0 1,1-1-1,-2 0 0,1-1 1,10-10-1,-11 6-26,0 0-1,0 0 0,-1-1 1,-1 0-1,0-1 0,-1 0 0,-1 0 1,0 0-1,-1-1 0,5-21 1,-4 18 114,-6 18-61,0 0 1,0 0 0,0-1 0,0 1-1,0 0 1,0 0 0,0-1-1,1 1 1,-1 0 0,0 0 0,0-1-1,0 1 1,0 0 0,1 0 0,-1 0-1,0 0 1,0-1 0,1 1-1,-1 0 1,0 0 0,0 0 0,1 0-1,-1 0 1,0 0 0,0 0-1,1 0 1,-1 0 0,0 0 0,0 0-1,1 0 1,-1 0 0,0 0 0,1 0-1,-1 0 1,0 0 0,0 0-1,1 0 1,-1 0 0,0 0 0,0 0-1,1 0 1,-1 0 0,0 1-1,0-1 1,1 0 0,-1 0 0,0 0-1,0 0 1,0 1 0,1-1 0,-1 0-1,0 0 1,0 1 0,0-1-1,0 0 1,0 0 0,1 1 0,-1-1-1,0 0 1,0 0 0,0 1-1,0-1 1,0 0 0,0 1 0,11 17 209,-11-17-175,21 44 646,-15-29-667,1 0 0,0 0-1,1-1 1,1 0 0,0-1 0,2 0-1,13 15 1,-14-23-1386,-3-5-4681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2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35 3011,'0'0'14072,"-2"-6"-12140,2 4-1462,0 1-266,0-1-1,-1 0 1,1 1-1,0-1 1,-1 0-1,1 1 1,-1-1-1,0 1 1,0-1-1,1 1 1,-1-1-1,0 1 1,0-1 0,0 1-1,-2-2 1,3 3-162,0 0 0,-1 0 0,1 0 0,0 0 0,0 0 0,0 0 0,-1 0 1,1 0-1,0 0 0,0 0 0,-1 0 0,1 0 0,0 0 0,0 0 0,0 0 0,-1 0 1,1 0-1,0 0 0,0 0 0,-1 0 0,1 1 0,0-1 0,0 0 0,0 0 1,0 0-1,-1 0 0,1 0 0,0 1 0,0-1 0,0 0 0,0 0 0,-1 0 1,1 0-1,0 1 0,0-1 0,0 0 0,0 0 0,0 1 0,0-1 0,0 0 1,0 0-1,0 0 0,0 1 0,0-1 0,0 0 0,0 0 0,0 1 0,0-1 1,0 0-1,0 0 0,0 0 0,0 1 0,0-1 0,0 0 0,-4 49 1176,3 75 0,2-59-984,0-41 52,9 47 0,-3-25-3338,-4 1-9197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2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9161,'0'0'11210,"33"-41"-10857,0 28-353,2 2-129,7 4-1280,1 1-1602,1 2-2082,-1-1-2946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8904,'0'0'10586,"-4"16"-8194,4-7-2116,0 0 0,1 1 0,0-1 0,1 0 0,0 0 0,5 17 0,2 9 168,45 303 2513,-56-389-3667,8-86 0,-5 130 650,0-1-1,0 0 1,1 1-1,0 0 1,1-1-1,-1 1 1,1 0-1,1 0 1,6-11 0,-8 16 49,-1 1 0,1-1 1,-1 0-1,1 0 0,0 1 1,0-1-1,0 1 0,0 0 1,0 0-1,0-1 0,0 1 1,0 0-1,0 1 1,0-1-1,1 0 0,-1 1 1,0-1-1,0 1 0,1 0 1,-1-1-1,0 1 0,1 0 1,-1 1-1,0-1 1,1 0-1,-1 1 0,0-1 1,1 1-1,-1 0 0,0-1 1,0 1-1,0 0 0,0 0 1,0 1-1,0-1 0,2 2 1,1 0-5,0-1 1,0 1 0,0 0-1,-1 1 1,1-1-1,-1 1 1,0 0 0,0 0-1,0 0 1,-1 1 0,0-1-1,0 1 1,0 0-1,0 0 1,0 0 0,-1 0-1,0 1 1,0-1-1,-1 0 1,1 1 0,-1-1-1,0 11 1,-1-14 12,1 15 227,0-1-1,-1 1 1,-2-1 0,1 1-1,-7 24 1,6-36-121,0-1 0,0 1-1,0 0 1,0 0 0,-1-1 0,0 0 0,0 1-1,0-1 1,-1 0 0,1-1 0,-1 1 0,0 0 0,0-1-1,0 0 1,-1 0 0,1 0 0,-1-1 0,0 1-1,1-1 1,-1 0 0,-10 2 0,6-2-47,0 0 1,0-1-1,-1 0 0,1-1 1,-14-1-1,2 1-134,20-1-177,0 1 1,1-1-1,-1 1 0,1-1 0,0 1 1,-1-1-1,1 0 0,-1 1 1,1-1-1,0 1 0,-1-1 1,1 0-1,0 1 0,0-1 1,0 0-1,0 0 0,-1 1 1,1-1-1,0 0 0,0 1 1,0-1-1,0 0 0,1 0 1,-1 1-1,0-1 0,0 0 1,0 1-1,0-1 0,1 0 1,-1 1-1,0-1 0,1 0 1,0 0-1,9-28-6933,9-3-3762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0 3716,'0'0'14792,"-4"3"-13569,-2 4-746,0 0 1,0 0-1,0 0 1,1 1-1,0 0 1,1 0-1,0 0 1,-6 17-1,-20 81 1134,3-11 93,16-68-1983,-11 33 1582,18-40-4411,3 0-3680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5349,'0'0'16047,"-4"21"-14766,20 7-672,7 7-257,2 4-127,4 0-193,-2-5-32,2-2-193,0-4-960,-4 3-1729,-3-1-994,-3-6-3139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1409,'0'0'15124,"5"-4"-13800,3-2-760,0 0-1,1 1 1,-1 0 0,18-7 0,-24 11-501,0 0 1,0 0-1,-1 0 1,1 0-1,0 1 1,0-1-1,0 1 0,0-1 1,0 1-1,0 0 1,0 0-1,0-1 1,0 1-1,0 1 1,0-1-1,-1 0 1,1 0-1,0 1 1,0-1-1,0 1 0,0 0 1,0 0-1,0-1 1,-1 1-1,1 0 1,0 0-1,-1 1 1,1-1-1,-1 0 1,1 0-1,-1 1 1,0-1-1,1 1 0,-1-1 1,1 4-1,2 3 23,-1 0 0,0 1 0,0 0 1,-1 0-1,0 0 0,-1 0 0,0 0 0,0 0 0,-1 0 0,-1 0 0,1 0 0,-4 16 0,3-21-39,0 0 1,0 0-1,-1 0 1,0-1-1,1 1 0,-1 0 1,0-1-1,-1 0 1,1 0-1,0 1 1,-1-1-1,0 0 1,0-1-1,0 1 0,0-1 1,0 1-1,0-1 1,-1 0-1,1 0 1,-1 0-1,0-1 1,1 1-1,-1-1 0,0 0 1,0 0-1,0 0 1,0 0-1,0-1 1,0 0-1,-7 0 1,-3-4 119,19-6-310,24-13-640,-23 20 538,57-35-3838,-52 33 2447,1 1 0,-1 0 0,1 0 0,14-1 1,14-1-5172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0,'3'0'22250,"-3"0"-22148,7 26 910,-2 1 0,-2 0 0,2 38 0,3 32-261,11 36-815,-18-104-3854,0-2-3967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2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8872,'0'0'9545,"83"-71"-9577,-54 60-1217,4 5-2466,0 6-3428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17 1762,'0'0'16282,"0"-16"-12487,-1 16-3708,0 0 0,0 0 0,0 0 0,0 0 0,-1 0 0,1 0 0,0 1 0,0-1 0,0 0 0,0 1 0,0-1 0,0 1 0,0-1 0,0 1 0,0-1 0,1 1 0,-1 0 0,0 0-1,0-1 1,0 1 0,0 1 0,-23 19 589,18-12-522,0-1 0,0 1 0,1 1 0,1-1 0,-1 1 0,2-1 0,-1 1 0,1 0 0,1 1 0,0-1 0,0 0 0,1 1-1,0-1 1,1 1 0,0-1 0,1 1 0,2 12 0,-2-20-210,0 0 0,0 0 0,0-1 0,0 1 1,1 0-1,-1 0 0,1-1 0,-1 1 0,1-1 0,0 1 0,0-1 0,0 0 0,1 0 0,-1 0 1,0 0-1,1 0 0,-1 0 0,1-1 0,0 1 0,-1-1 0,1 0 0,0 1 0,0-1 0,0-1 1,0 1-1,0 0 0,6 0 0,41 3-4576,-7-7-4652,-21 0-1537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12 128,'0'0'21631,"-1"-3"-19906,1 2-1694,-1 1 0,1-1 0,0 1 1,0-1-1,0 1 0,0 0 0,0-1 1,-1 1-1,1 0 0,0-1 1,0 1-1,-1 0 0,1-1 0,0 1 1,0 0-1,-1-1 0,1 1 0,0 0 1,-1 0-1,1 0 0,-1-1 1,1 1-1,0 0 0,-1 0 0,1 0 1,0 0-1,-1 0 0,1-1 0,-1 1 1,1 0-1,-1 0 0,1 0 1,0 0-1,-1 0 0,1 0 0,-1 0 1,1 1-1,-1-1 0,-16 15 919,-17 38 288,30-46-1101,-124 243 1383,100-193-1887,23-41-574,-4 12-2653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14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 10090,'0'0'2439,"20"-2"-3101,-14 2 680,103-6-2176,-89 6 960,0 1 0,-1 0 0,1 2 0,32 8 0,-44-9 855,75 27-1490,-31-3 5824,-51-26-3688,-1 1 0,1-1-1,-1 0 1,1 1 0,-1-1 0,1 1-1,-1-1 1,1 1 0,-1-1 0,1 1 0,-1 0-1,0-1 1,1 1 0,-1-1 0,0 1 0,1 0-1,-1-1 1,0 1 0,0 0 0,0-1 0,0 1-1,0 1 1,-5 16 3220,-21 18-1424,17-25-1046,7-8-822,0 0-1,-1 0 1,1 1-1,0 0 0,1-1 1,-1 1-1,0 0 0,1 0 1,0 0-1,0 0 1,0 0-1,0 6 0,40-8-214,6-5-1950,8 1-6403,-16 3-3594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10314,'0'0'11242,"70"0"-8935,-45 69-1635,-66-34-448,76 13-192,2 3-32,3-3-416,1-7-769,-4-9-2434,1-8-2211,-7-7-6021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16 5029,'0'0'4783,"8"0"-2562,23 0-246,-23 0-304,-16-2-166,-1-2-978,-8-2-52,-2 4 4289,19 1-4503,41 1-58,-40 0-203,0 0-1,0 0 1,0 0-1,-1 0 1,1 0-1,0 0 1,0 1-1,0-1 1,-1 0-1,1 0 1,0 1-1,0-1 1,0 1-1,-1-1 1,1 1-1,0-1 1,-1 1-1,1-1 1,-1 1-1,1 0 1,0-1-1,-1 1 1,1 0-1,-1-1 1,0 1-1,1 0 1,-1 0-1,3 29-14,-4-25 28,0 1-1,0-1 1,0 1 0,-1-1 0,0 1-1,0-1 1,0 0 0,-4 6 0,-1-3 68,-1 0 0,1-1 0,-1-1 0,-1 1 0,1-1 1,-11 5-1,-30 24 103,49-35-226,15 2-1603,-11-1 1663,-1 0 0,1 0-1,-1 0 1,1 1-1,-1 0 1,1 0 0,-1 0-1,0 0 1,0 0 0,0 0-1,0 1 1,0 0-1,-1-1 1,1 1 0,-1 0-1,0 0 1,0 1-1,0-1 1,0 0 0,0 1-1,-1-1 1,1 1 0,-1-1-1,0 1 1,0 0-1,-1 0 1,1-1 0,-1 1-1,1 4 1,-5-5 55,1-1 0,0 1 0,-1-1 0,1 1 1,-1-1-1,1 0 0,-1-1 0,0 1 0,0 0 0,0-1 0,-8 1 0,3 1-69,-46 11-4035,19-4-2620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3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94 4100,'0'0'12166,"-4"-16"-4249,4 31-7526,1-1 0,0 0-1,5 21 1,-5-31-346,0 0 0,0 0 0,0 1 0,1-1 0,0 0 0,0 0 0,0-1 0,0 1 0,0 0 0,1-1 0,0 1 0,0-1 0,0 0 0,0 0 0,0 0-1,5 3 1,6 12 44,-13-17-73,-1 0 1,1 1-1,0-1 0,-1 0 1,1 0-1,0 0 0,0 0 1,-1 1-1,1-1 0,0 0 1,0-1-1,0 1 0,1 0 1,-1 0-1,0 0 0,0-1 1,0 1-1,0 0 1,1-1-1,-1 1 0,0-1 1,3 1 341,15-10-70,74-121-176,-29 36-91,-61 89 105,-1 0-4084,2-4-2139,4 2-469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4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99 801,'4'-11'25405,"-3"22"-25313,0 0 0,1 1-1,1-1 1,0 0 0,0 0-1,1 0 1,0-1 0,1 0 0,0 1-1,12 15 1,-17-25-84,1 0 0,0 0 0,0-1 1,0 1-1,0 0 0,0-1 0,0 1 0,-1-1 0,1 1 0,1-1 0,-1 1 1,0-1-1,0 0 0,0 1 0,0-1 0,0 0 0,0 0 0,0 0 0,0 0 0,0 0 1,0 0-1,1 0 0,-1 0 0,0-1 0,0 1 0,0 0 0,0-1 0,0 1 1,0 0-1,0-1 0,0 0 0,0 1 0,0-1 0,0 1 0,-1-1 0,1 0 0,0 0 1,0 1-1,-1-1 0,1 0 0,1-2 0,33-42 280,-31 39-303,82-134 84,-83 137-653,0 1 0,0-1 0,0 1-1,1-1 1,-1 1 0,0 0 0,1 0-1,0 1 1,-1-1 0,1 1 0,0 0-1,0 0 1,-1 0 0,1 0 0,0 1-1,0-1 1,5 1 0,19 0-4344,3 0-1761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4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23 188 4773,'0'0'17173,"-4"-1"-15817,4 1-1312,-1 0 0,1 0 1,-1 0-1,1-1 0,-1 1 0,1 0 0,-1 0 0,0 0 1,1 0-1,-1 0 0,1 0 0,-1 0 0,0 0 0,1 0 1,-1 0-1,1 0 0,-1 1 0,1-1 0,-1 0 0,1 0 1,-1 0-1,1 1 0,-1-1 0,1 0 0,-1 1 0,1-1 0,-1 0 1,1 1-1,0-1 0,-1 1 0,1-1 0,-1 1 0,1-1 1,0 1-1,0-1 0,-1 1 0,1 0 0,0 31 1588,0-31-1593,1 0 1,-1 0 0,1 0-1,-1 0 1,1 0 0,-1 0-1,1 0 1,0 0-1,0 0 1,-1 0 0,1 0-1,0 0 1,0-1 0,0 1-1,0 0 1,0-1 0,0 1-1,0-1 1,0 1-1,0-1 1,1 1 0,-1-1-1,0 0 1,0 0 0,0 1-1,0-1 1,1 0-1,-1 0 1,0 0 0,0 0-1,0-1 1,0 1 0,1 0-1,-1 0 1,0-1-1,2 0 1,2 0 9,1 0 0,0-1 0,-1 1 0,1-1 0,-1-1 0,9-3 1,18-18-215,51-49 1,-10 2-6165,-48 46 890,7-9-9829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4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52 545,'0'0'12913,"-6"1"-11167,-19 6-294,25-7-1418,0 0 0,-1 0 1,1 0-1,-1 0 0,1 1 1,0-1-1,-1 0 0,1 0 0,0 0 1,-1 1-1,1-1 0,0 0 1,-1 1-1,1-1 0,0 0 1,-1 1-1,1-1 0,0 0 0,0 1 1,0-1-1,-1 0 0,1 1 1,0-1-1,0 1 0,0-1 1,0 0-1,0 1 0,0-1 0,0 1 1,0-1-1,0 0 0,0 1 1,0-1-1,0 1 0,0-1 1,0 1-1,0-1 0,0 0 0,0 1 1,0-1-1,1 1 0,-1-1 1,0 0-1,0 1 0,0-1 1,1 0-1,-1 1 0,0-1 0,1 0 1,-1 0-1,0 1 0,1-1 1,-1 0-1,0 0 0,1 1 1,-1-1-1,0 0 0,1 0 0,20 16 212,-1-6-89,0 0-1,1-2 1,0 0 0,1-2 0,-1 0 0,37 5 0,140 3-17,-155-12-92,988 3 48,347-113-1815,-828 55 1292,-411 42 1356,232 9 0,-249 19 119,-76-10-552,61 4-1,557-7 1814,-505-4-806,-142 0-1392,-1 2 0,1 0 1,-1 1-1,1 0 1,-1 1-1,27 11 0,-37-11-1014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0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 5605,'0'0'8926,"-1"-5"-7127,1 4-1127,-5-14-291,-3 10 4961,6 33-4760,2 2-133,2 1-1,0 0 1,11 43-1,-4-30 102,4 74-1,1 12 87,-9-228-518,-18-119-369,13 217 244,1-1 1,-1 0 0,0 1 0,0-1 0,0 0 0,0 1 0,1-1-1,-1 0 1,0 1 0,1-1 0,-1 1 0,0-1 0,1 1 0,-1-1-1,1 1 1,-1-1 0,1 1 0,-1-1 0,1 1 0,-1-1-1,1 1 1,-1 0 0,1-1 0,0 1 0,-1 0 0,1 0 0,0-1-1,-1 1 1,1 0 0,0 0 0,-1 0 0,1 0 0,0 0 0,-1 0-1,1 0 1,0 0 0,-1 0 0,1 0 0,0 0 0,-1 0 0,1 1-1,0-1 1,-1 0 0,1 0 0,-1 1 0,2 0 0,0-1-14,0 1-1,1 0 1,-1 0 0,0 0 0,0 0 0,1 0 0,-1 1-1,0-1 1,0 1 0,0-1 0,-1 1 0,1 0 0,2 2-1,77 113 376,2 2-251,-79-111-96,14 24 113,-18-32-126,0 1 0,0-1 0,1 0 1,-1 1-1,0-1 0,1 1 1,-1-1-1,1 0 0,-1 1 1,0-1-1,1 0 0,-1 0 1,1 1-1,-1-1 0,1 0 1,-1 0-1,1 0 0,-1 1 1,1-1-1,-1 0 0,1 0 1,-1 0-1,1 0 0,-1 0 1,1 0-1,-1 0 0,1 0 1,0 0-1,-1-1 0,1 1 1,-1 0-1,1 0 0,-1 0 1,0 0-1,1-1 0,-1 1 1,1 0-1,-1-1 0,1 1 1,-1 0-1,0-1 0,1 1 1,-1 0-1,1-1 0,-1 1 1,0-1-1,0 1 0,1 0 1,-1-1-1,0 1 0,0-1 1,1 1-1,-1-1 0,0 1 1,0-2-1,26-50-263,-3-1 0,-2-1 0,-3-1 0,19-94 0,-31 136 253,0 15-154,4 21 140,26 136 1533,6 48-393,-40-194-2403,12 29 3893,-13-40-2872,0 0 0,0 0 1,0 0-1,0-1 0,0 1 1,1 0-1,-1-1 0,1 1 1,-1-1-1,1 1 0,2 1 1,8-1-5947,2-8-4439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0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 5381,'0'0'9433,"-17"-15"3892,18 189-12442,25 186 1,-26-363-882,1-1 1,1 1 0,-1 0-1,0-1 1,1 1 0,-1 0-1,1 0 1,0 0 0,0 0 0,1 0-1,-1 1 1,0-1 0,1 1-1,0-1 1,-1 1 0,1 0-1,0 0 1,0 0 0,0 0-1,5-1 1,11-8-31,0 0 1,29-10-1,-27 14-261,0 1-1,1 1 1,-1 1 0,41-3-1,39 4-6057,-53 6-1960,-9 13-5471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4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28 236 4324,'0'0'8835,"-3"-2"-6927,-21-7 9034,24 15-10800,-1 0 1,1 0-1,0 0 1,1 0 0,-1 0-1,3 8 1,4 4-12,2-1 0,-1-1 0,2 1 1,0-1-1,1-1 0,22 24 0,-27-33-147,-5-6 27,-1 1 1,1 0 0,-1-1-1,1 1 1,-1 0-1,1-1 1,-1 1-1,1-1 1,-1 1-1,1-1 1,0 1-1,-1-1 1,1 0-1,0 1 1,0-1-1,-1 0 1,1 0 0,0 1-1,0-1 1,-1 0-1,1 0 1,0 0-1,0 0 1,-1 0-1,1 0 1,0 0-1,0 0 1,0 0-1,-1 0 1,1-1 0,0 1-1,0 0 1,-1 0-1,1-1 1,0 1-1,-1 0 1,1-1-1,0 1 1,-1-1-1,1 1 1,0-1-1,-1 1 1,1-1-1,-1 1 1,1-1 0,-1 0-1,0 1 1,1-1-1,0-1 1,29-29 123,-1-2 0,45-67 0,39-84-27,-79 127-61,-29 45 1229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43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19 101 1505,'0'0'14147,"-17"5"-3112,17 3-10787,-1 0 1,1 0 0,0 0-1,0 0 1,1-1 0,1 1-1,-1 0 1,1 0 0,0-1-1,1 1 1,0-1 0,4 9-1,2 0-127,0-1 1,1 1-1,1-1 0,15 16 0,-25-31-101,-1 1 0,1 0 0,0-1 0,0 1 0,0-1 1,-1 0-1,1 1 0,0-1 0,0 0 0,0 1 0,0-1 0,0 0 0,0 0 1,0 0-1,0 0 0,-1 0 0,1 0 0,0 0 0,0 0 0,0 0 0,0 0 0,0 0 1,0 0-1,0-1 0,0 1 0,0-1 0,-1 1 0,1 0 0,0-1 0,0 1 1,0-1-1,-1 0 0,1 1 0,0-1 0,0 0 0,29-30-5,-23 23 41,59-61 30,141-113-1,-204 180-319,0 0-1,0 1 0,1-1 1,-1 0-1,0 1 1,1 0-1,0 0 1,-1 0-1,1 0 1,0 0-1,3 1 0,38 3-12501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1.8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1 137 9257,'0'0'9064,"14"-26"-8263,28 13 160,10-4-481,6-4-448,0 1 97,2-1-129,-2 8-449,-6 8-1473,-9 5-1024,-12 0-1699,-14 3-2401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16.1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35 295 7527,'0'0'9615,"-6"-2"-8014,-17-5-416,17 5-331,12 0 2756,14 1-3889,-14 0 536,184-36 383,-51 7-538,131-21-38,204-30 53,-257 54-143,404-26 1163,-579 53-1356,-37 0-194,25 0-3047,-10 0-8661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0:44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10 121 10922,'0'0'10496,"-9"0"-5857,62 118-1543,-47-101-2790,-3-9-209,-1-1-1,1 1 1,0-1-1,0 0 1,1 0-1,0 0 1,9 10-1,-13-17-63,1 1 0,0-1-1,-1 0 1,1 0 0,-1 1-1,1-1 1,0 0 0,-1 0-1,1 0 1,-1 0 0,1 0-1,0 0 1,-1 0 0,1 0-1,-1 0 1,1-1 0,0 1 0,-1 0-1,1 0 1,-1 0 0,1-1-1,0 1 1,-1 0 0,1-1-1,-1 1 1,1 0 0,-1-1-1,1 1 1,-1-1 0,18-15-57,-16 13 92,88-80-372,167-118 0,-245 190-312,-7 4-2631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 96,'0'0'2514,"-18"0"-2423,-4 0-66,-4-2-16,-1 1 1,-48 7 0,57-2-191,0 1 0,1 1 1,0 1-1,0 1 0,-15 9 1,-13 6-343,19-12-305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5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1698,'1'-2'16142,"10"-5"-16638,32-3-3940,-11 1-304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1:5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2723,'0'0'3010,"7"2"-2027,111 41 3828,-50-20-3848,72 35 0,3 12-674,4-7 1,2-6 0,162 38-1,535 88-129,-807-176-430,47 7-134,-26-11-5707,-34-3-658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0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1694 0 12556,'0'0'678,"-26"8"-502,-6-1-168,5 0 1,0 0-1,0 2 1,-49 24 0,-174 75 1329,-315 91 0,136-53-945,355-118-88,-77 41-1,142-60-712,21-4-104,29-4-602,-36-1 890,77-1-5237,-37-5-364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0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3988 1 5221,'-21'6'331,"-366"98"2082,-1626 208 2098,1928-303-4474,-94 7 273,-241 55-1,283-40-14,-168 50 1893,144-8-2237,118-50 7,0-2-1,-72 22 1,73-38-1384,15-6-2855,18-1 699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0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8072,'0'0'4890,"-9"-5"-1372,29 15-3472,1-1 0,-1-1 1,1-1-1,1-1 1,-1-1-1,1 0 1,0-2-1,1 0 1,37-2-1,-58-1 360,-26 0-932,4 0-5301,10 0-2159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1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1 224,'0'0'587,"0"16"-421,0 27-136,4 259 468,-3-284-444,-1 3 88,1 0 0,1 0 0,1 0 0,1 0 1,1-1-1,1 1 0,16 37 0,-12-39-125,1-1 1,1 1 0,0-2-1,2 0 1,0-1-1,1 0 1,0-1 0,1 0-1,1-2 1,24 16-1,-14-12-13,1-2 0,1-1-1,0-1 1,1-1 0,1-2-1,43 9 1,-50-15-509,1-2-1,44 0 1,-61-2 393,41 0-566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1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0 961,'0'0'32,"-114"0"-32,56 17-224,2 5-545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1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3 961,'0'0'3379,"-21"0"-2845,0-1-360,-11-1 282,0 2-1,0 1 1,-35 6-1,42-1-153,1 1 0,0 1-1,1 1 1,0 1 0,0 1-1,1 1 1,0 1 0,1 1-1,1 0 1,0 2 0,1 1-1,1 0 1,1 1 0,-18 24-1,17-19-274,2 0 1,0 2-1,2 0 0,1 0 1,1 1-1,1 1 0,1 0 0,1 0 1,2 1-1,1 0 0,1 1 1,-1 32-1,5-38 9,1 1-1,1 0 1,1-1 0,1 1 0,1-1-1,13 43 1,-11-49-21,1-1-1,1 0 1,0-1 0,2 0-1,-1 0 1,2-1-1,-1 0 1,2-1 0,0 0-1,14 11 1,-2-5-40,0-2 0,1-1 0,0-1 0,1-1 0,1-1 1,0-2-1,1 0 0,0-2 0,38 7 0,-1-4-350,1-3-1,0-2 0,68-3 1,-111-4 244,-1-1-1,0-2 1,0 0 0,-1-1-1,1 0 1,-1-2 0,0-1-1,0-1 1,0 0 0,23-15-1,-33 16-39,0 0 0,-1 0 0,1-2 0,-2 1-1,1-1 1,-1-1 0,0 0 0,-1 0-1,0 0 1,-1-1 0,0 0 0,-1-1-1,0 0 1,0 0 0,-2 0 0,1 0 0,-2-1-1,4-21 1,-3 8 48,-2 0 0,-1 0-1,-2 0 1,0 0 0,-1 0 0,-2 0 0,-1 1 0,-1-1-1,-1 1 1,-1 0 0,-1 1 0,-20-39 0,-57-95 299,44 85-96,-41-99 0,71 134-876,8 11-837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16.5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10 9449,'0'0'12113,"-5"-2"-10816,-6-5-524,21 6-622,20 7-135,-6 2 23,1 2 0,-2 0 1,0 2-1,25 16 1,-42-24-32,0 1 0,0 0 1,0 0-1,0 1 0,-1-1 0,0 1 1,0 0-1,4 8 0,-7-10 7,0 0 0,-1 0-1,1 0 1,-1 0 0,1 0 0,-1 1-1,-1-1 1,1 0 0,0 1-1,-1-1 1,0 0 0,0 1 0,-1-1-1,1 0 1,-2 7 0,0-6-25,1-1-1,-1 0 1,0 0 0,0-1 0,-1 1 0,1 0 0,-1-1 0,0 1 0,0-1 0,0 0-1,0 0 1,-4 3 0,-50 33-1842,37-26 435,-28 20-3478,-5 4-3204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1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811 136 192,'0'0'3342,"-19"-14"-1415,7 6-1728,-9-8 189,0 0-1,-1 2 1,-1 1 0,0 1 0,-44-16-1,56 24-226,0 1 1,-1 1-1,0 0 0,0 0 0,0 1 0,1 1 0,-1 0 1,0 1-1,0 0 0,0 0 0,0 2 0,1-1 0,-1 2 1,1-1-1,0 1 0,0 1 0,0 0 0,1 1 0,0 0 1,-15 11-1,-4 7-136,1 2 1,1 1-1,1 1 0,1 2 1,2 0-1,1 1 0,2 2 1,1 0-1,1 1 1,-22 60-1,23-42 205,2 0 0,2 1 0,3 0 0,2 1 0,2 1 0,3 100 1,3-140-197,1-1 0,0 1 0,2 0 0,-1-1 0,2 1 0,0-1 0,1 0 0,0 0 0,1-1 0,0 0 0,11 15 0,-11-20-41,0 0 0,1 0 0,0-1 0,0 0 0,0-1 0,1 0 0,0 0 0,1-1 0,-1 0 0,1 0 0,0-1 0,1 0 0,-1 0 0,0-1 0,1 0 0,0-1 0,15 2 0,2-2-145,1-1-1,-1 0 0,0-3 0,0 0 0,0-1 0,0-2 0,0-1 1,36-12-1,-11-2-1046,-2-1 0,0-3 0,53-34 0,29-29-3547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2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1922,'0'0'4383,"7"1"-3647,28 11-361,-1 2-1,44 23 1,46 20 204,-64-33-568,-1 2 0,63 40 0,102 78 56,105 58-7,-219-145-62,176 121-1,-118-62-177,5-7 1,254 117-1,-399-213 160,372 164-143,-293-136-84,202 50-1,-50-43-277,-136-28 147,0 5-1,157 54 1,-252-68 378,108 41-77,1-6 1,153 29-1,-156-53-2624,-84-19 251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2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668 129 7111,'0'0'7452,"-19"-17"-5669,-60-52-160,75 65-1411,0 0 1,-1 0-1,1 0 0,-1 1 1,0 0-1,0 0 0,0 0 1,0 1-1,-1-1 0,1 1 1,0 0-1,-1 1 0,0-1 1,1 1-1,-1 1 0,0-1 1,0 1-1,0 0 0,1 0 1,-1 0-1,0 1 0,0 0 1,1 0-1,-1 0 0,0 1 1,1 0-1,0 0 0,-6 3 1,-4 5-187,1 0 0,0 1 1,1 0-1,0 2 0,1-1 1,-19 27-1,-5 6 98,3 2 0,1 2 0,3 0 0,2 2 0,2 2 0,3 0 0,2 1 0,2 1 0,3 1 0,2 0 0,2 1 0,-4 86 0,13-77-18,3 0 0,12 85 0,-8-119-82,2 0 0,1-1 0,1 1 0,2-2 0,1 1 0,28 48 0,-14-36-39,2-2 0,1-1-1,3-1 1,1-2 0,1-1 0,2-2 0,60 43-1,-69-57 11,1-1 0,2-2 0,0-1 0,0-1 0,1-1 0,1-2 0,0-2 0,1-1 0,0-1 0,0-1 0,62 3 0,-68-10-21,0 0 0,0-2-1,0-1 1,-1-1-1,1-2 1,42-13-1,-48 10 13,-1 0 0,0-1-1,0-1 1,-1-1-1,0-1 1,-1-1-1,-1 0 1,22-23 0,-14 10 18,-2-1 1,0-1-1,-2-1 1,-2-1-1,-1-1 1,-1 0 0,-1-1-1,-2-1 1,13-48-1,-13 25 34,-2-1 0,-3 0 0,-2-1-1,-3 1 1,-4-62 0,-1 93-28,-1 1 0,-2 0 0,0 0 0,-2 0 1,-1 1-1,-1 0 0,-1 0 0,-1 1 0,-1 0 0,-21-32 1,10 24 8,-1 2 0,-1 0 0,-2 2 0,-1 1 0,-1 0 0,-51-36 0,-174-100 126,202 135-976,-1 3 1,-2 1 0,-66-18 0,102 37-678,-1 1 0,1 1 0,-1 0 0,0 2 0,0 0-1,0 1 1,-30 4 0,-12 10-6030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2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129 146 1345,'0'0'11206,"-15"-9"-9728,-47-33-426,60 41-1013,1 0 1,-1-1-1,1 1 0,0-1 1,-1 1-1,1-1 0,0 1 1,0-1-1,0 0 0,0 0 0,0 1 1,1-1-1,-1 0 0,0 0 1,1 0-1,-1 0 0,1 0 1,0 0-1,0 0 0,0 0 1,0 0-1,0 0 0,0 0 1,0 0-1,1 0 0,-1 0 1,1 0-1,-1 0 0,1 1 1,0-1-1,0 0 0,0 0 1,0 1-1,0-1 0,0 0 1,0 1-1,1-1 0,-1 1 0,0-1 1,4-1-1,-2 0-33,0 1 0,1 0 0,-1 0 0,1 0 0,0 0 1,-1 0-1,1 1 0,0 0 0,0 0 0,0 0 0,0 0 0,0 0 0,0 1 0,1 0 0,-1 0 0,0 0 0,0 0 0,0 1 0,0 0 0,0-1 1,0 1-1,0 1 0,6 2 0,-4-1 46,0 0 1,0 1-1,0 0 1,0 0-1,-1 1 1,0-1-1,0 1 1,0 0-1,0 1 1,-1-1-1,0 1 1,0 0-1,3 6 1,2 10 96,-1 0 0,-1 1 0,0 0 0,-2 1 0,-1-1 0,-1 1 0,-1 0-1,-1 0 1,-3 37 0,2-54-93,-1 0 0,0 0-1,-1 0 1,1 0 0,-1 0-1,-1-1 1,1 1-1,-1-1 1,0 1 0,-1-1-1,1 0 1,-1 0 0,-1-1-1,-8 11 1,10-13-3,0 0 1,0 0 0,-1-1-1,1 1 1,-1-1-1,1 1 1,-1-1-1,0 0 1,0-1-1,0 1 1,0-1-1,0 1 1,0-1-1,-1-1 1,1 1-1,0 0 1,-1-1-1,1 0 1,0 0-1,0 0 1,-1-1-1,1 1 1,0-1-1,0 0 1,-8-3-1,7 1-4,-1 0 0,1-1-1,0 0 1,0 1 0,1-2-1,-1 1 1,1 0-1,0-1 1,0 0 0,0 0-1,1 0 1,-1-1 0,1 1-1,-2-7 1,-4-8 23,1 1-1,-10-39 1,15 45-71,0-1-1,1 1 1,0 0-1,1-1 1,0 0-1,1 1 1,1-1-1,4-24 1,-3 29-10,1 1-1,0 0 1,0-1 0,1 1 0,0 0 0,0 1-1,1-1 1,0 1 0,1 0 0,-1 0 0,1 1-1,0-1 1,1 1 0,8-6 0,-6 6-24,-1 0 0,1 0 0,0 1 0,1 0 0,-1 1 0,1 0 0,0 1 0,0 0 0,0 0 0,19-2 0,-25 5-212,1-1 0,-1 1 0,1 0 0,-1 1 0,0-1 0,1 1 0,-1 0 0,0 0 0,0 0 0,1 0 0,-1 1 0,0 0 0,0 0 0,-1 0 0,1 0 0,0 1 0,-1-1 0,1 1 0,-1 0 0,0 0 0,0 0 0,0 0 0,0 1 0,-1-1 0,1 1 0,-1 0 0,3 6 0,13 40-4575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2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72 7847,'0'0'9012,"-5"-12"-8585,2 7-398,1 2 5,1-1 1,-1 1-1,0-1 0,1 0 0,0 1 1,0-1-1,0 0 0,0-6 0,1 9-25,0 1 0,0-1 0,0 0-1,0 1 1,0-1 0,0 1 0,1-1-1,-1 0 1,0 1 0,0-1 0,1 1-1,-1-1 1,0 1 0,1-1-1,-1 1 1,1-1 0,-1 1 0,1-1-1,-1 1 1,1 0 0,-1-1 0,1 1-1,-1 0 1,1-1 0,0 1 0,2-1 15,-1 0 1,1 1 0,-1 0 0,1 0 0,-1 0 0,1 0-1,-1 0 1,1 0 0,-1 0 0,5 2 0,0 0 44,-1 1-1,0 0 1,1 0 0,-1 1 0,0-1-1,-1 1 1,1 1 0,-1-1 0,0 1-1,0 0 1,0 0 0,-1 0 0,1 1 0,-1-1-1,0 1 1,3 8 0,3 4 120,-1 1 0,0 0 0,-2 0 0,7 26 0,-11-35-109,-1 1 0,0 0 1,1 19-1,-3-28-57,0-1-1,0 1 1,0 0 0,0-1-1,0 1 1,0 0-1,0-1 1,-1 1 0,1 0-1,0-1 1,-1 1 0,0 0-1,1-1 1,-1 1-1,0-1 1,0 1 0,0-1-1,0 0 1,0 1-1,0-1 1,0 0 0,0 0-1,-1 1 1,1-1 0,0 0-1,-1 0 1,1 0-1,-1-1 1,1 1 0,-1 0-1,0-1 1,-1 1 0,-10 1 48,0 0 1,0-1-1,0-1 1,0-1-1,0 1 1,1-2 0,-1 0-1,-16-4 1,22 4-58,0-1 0,-1 1 0,1-1 0,0-1 0,0 1 1,1-1-1,-1 0 0,1-1 0,0 1 0,0-1 0,0-1 0,1 1 0,-1-1 0,1 0 1,-5-8-1,8 12-24,1-1 1,-1 0-1,0 0 0,1 0 1,-1 0-1,1 0 1,0 0-1,0 0 1,0-1-1,0 1 0,1 0 1,0-1-1,-1 1 1,1 0-1,0-1 1,1 1-1,-1 0 0,0-1 1,1 1-1,0 0 1,0-1-1,0 1 1,0 0-1,0 0 0,1 0 1,-1 0-1,1 0 1,0 0-1,0 1 1,0-1-1,0 0 0,1 1 1,-1 0-1,1-1 1,-1 1-1,1 0 1,3-2-1,4-2-167,1 1 1,-1 0-1,1 0 1,0 1-1,0 0 0,1 1 1,-1 0-1,1 1 0,17-1 1,86 2-6188,-61 6-431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2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83 3908,'0'0'14259,"-6"-5"-13341,-13-13-659,22 8-40,17 3-57,-13 6-140,0 1 0,0-1-1,-1 1 1,1 1 0,0-1-1,0 1 1,-1 1-1,1-1 1,-1 1 0,1 0-1,-1 0 1,0 1 0,0 0-1,0 0 1,0 1 0,0-1-1,-1 1 1,1 0 0,-1 1-1,0-1 1,0 1-1,-1 0 1,5 7 0,-2-3 27,0 1-1,-1 0 1,0 0 0,-1 1 0,0-1-1,-1 1 1,0 0 0,-1 0-1,0 1 1,-1-1 0,0 1 0,0 20-1,-2-28 11,-1 0-1,1 1 0,-1-1 1,0 0-1,-1 0 0,1 0 1,-1 1-1,0-2 0,0 1 1,0 0-1,0 0 0,-1-1 1,0 1-1,1-1 0,-1 0 1,-1 1-1,1-1 0,0-1 1,-1 1-1,1-1 0,-1 1 0,0-1 1,0 0-1,0 0 0,0 0 1,0-1-1,0 0 0,-5 1 1,-2 2 169,-1-1 0,1-1 0,-1 0 0,0-1 0,1 0 0,-1-1 0,0 0 0,0-1 0,-18-4 0,26 4-212,0-1 0,0 0 0,0 0-1,1 0 1,-1-1 0,1 1 0,-1-1 0,1 0 0,0 0-1,0 0 1,1 0 0,-1 0 0,0-1 0,1 0 0,0 1-1,0-1 1,0 0 0,0 0 0,1 0 0,0 0 0,0 0-1,0 0 1,0 0 0,0-1 0,1-7 0,-2 0-119,2 0 0,-1 0 1,2 0-1,-1 0 0,2 0 1,0 1-1,0-1 0,6-16 1,-2 15-859,2 0 1,-1 0-1,2 1 1,0-1-1,0 2 1,15-14-1,-9 8-2074,14-15-5170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2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80 114 160,'0'0'12246,"-16"0"-10415,-48 0-325,1121-28 5460,-1006 25-6985,-1-2 0,0-3 0,-1-1 0,73-25-1,-105 28-900,0 1-1,0 0 1,1 1-1,0 2 1,0-1-1,22 2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2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21 8328,'0'0'9363,"-8"-4"-7702,-25-9-279,25 9 230,9 10-971,1-2-609,0 0 0,0 0-1,0 0 1,1 0 0,0-1 0,0 1-1,0-1 1,0 0 0,0 0-1,1 0 1,-1 0 0,5 2 0,54 32 146,-51-32-160,229 102 170,-121-58-141,-117-48-29,-1-1 0,1 1 0,0-1 0,-1 1 0,1 0 1,-1-1-1,1 1 0,-1 0 0,1 0 0,-1 0 1,0 0-1,0 0 0,1 0 0,-1 0 0,0 1 1,0-1-1,0 0 0,0 1 0,0-1 0,-1 1 0,1-1 1,0 1-1,-1-1 0,1 3 0,-1-2 41,-1 0-1,0 0 0,0 0 1,0 0-1,0 0 1,0 0-1,0-1 0,0 1 1,-1 0-1,1-1 1,-1 1-1,1 0 0,-1-1 1,0 0-1,1 1 1,-1-1-1,0 0 0,-2 1 1,-58 38 88,-16 11-1628,26-15-3885,13-7-2054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2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47 2306,'0'0'17270,"-14"6"-16165,10-5-1035,-39 18 209,37-13-118,31-8 119,-4-2-191,103-18 275,154-7 0,468 33-126,-249 4-76,-514-24-7652,-1-2-693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2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9897,'0'0'12770,"-11"4"-12071,3-1-616,-20 9 111,26-2-96,17 3 34,30 10-58,0 3 0,-3 1-1,0 2 1,65 59 0,-103-85-81,-1 1 1,0-1 0,0 1-1,0 0 1,0 0 0,0 1 0,-1-1-1,0 0 1,0 1 0,0-1-1,0 1 1,-1 0 0,0 0 0,0 0-1,0-1 1,0 1 0,-1 0-1,0 0 1,0 0 0,0 0 0,-2 6-1,0-3-421,0-1 0,-1 1-1,0-1 1,0 0 0,-1 0-1,0 0 1,0 0 0,0-1-1,-1 1 1,0-1 0,0-1-1,-9 8 1,-26 21-5615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0.3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117 183 4036,'0'0'3790,"-13"-18"-1687,-44-68 137,11 7 7569,47 92-8981,7 7-564,0 0 0,1 0 0,12 19 0,10 21-55,46 97-557,-43-91-4695,-22-41 1262,0-3-4328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 11307,'0'0'7094,"0"0"-7084,0 0 0,-1 0 0,1 0 0,0 0 0,0 0-1,-1 0 1,1 0 0,0 0 0,0 0 0,0 0-1,-1 0 1,1-1 0,0 1 0,0 0 0,-1 0 0,1 0-1,0 0 1,0 0 0,0 0 0,0-1 0,-1 1-1,1 0 1,0 0 0,0 0 0,0 0 0,0-1 0,-1 1-1,1 0 1,0 0 0,0 0 0,0-1 0,0 1 0,0 0-1,0 0 1,0-1 0,0 1 0,0 0 0,0 0-1,0-1 1,0 1 0,0 0 0,0 0 0,0 0 0,0-1-1,0 1 1,0 0 0,0 0 0,0-1 0,0 1 0,12-2 141,1 0 1,-1 1 0,0 1-1,1 0 1,-1 0 0,1 1-1,12 3 1,13 0 156,404 39 1743,-208-19-2031,321-5 1785,-557-21-1886,-1-1 1,0 1-1,1 1 0,-1-1 1,0 0-1,-1 1 1,1 0-1,0-1 1,0 1-1,-4 0 1,0-2-855,3 1-134,-1 0 0,1 0 0,0 0 0,0-1 0,0 0 0,0 1 0,-4-6 0,-11-14-7435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8392,'0'0'6870,"21"2"-6117,69 11-16,-83-12-583,0 0 1,-1 1-1,0 0 1,1 0-1,-1 0 0,0 1 1,0 0-1,0 0 1,0 1-1,-1 0 1,1 0-1,-1 0 0,0 0 1,0 1-1,-1 0 1,1 0-1,-1 0 1,5 8-1,-8-10-16,1 1 0,-1-1 0,0 1 0,0-1 0,0 1 0,0 0 0,0-1 0,-1 1 0,0 0 0,0-1 0,0 1 0,0 0 0,-1-1 0,1 1 0,-1-1 0,0 1 0,0 0 0,0-1 0,0 0 0,-1 1 0,0-1 0,1 0 0,-1 1 0,0-1 0,-1 0 0,1-1 0,0 1 0,-1 0 0,0-1 0,-2 3 0,-2 1-247,1-1 0,-1 1 1,0-1-1,-1-1 0,1 1 0,-1-2 1,0 1-1,0-1 0,0 0 0,0 0 1,0-1-1,-1 0 0,1-1 0,-1 0 0,-13 1 1,20-2-201,-1 0 0,1 0 0,-1 0 1,1-1-1,-1 1 0,1 0 1,-1-1-1,1 0 0,-1 1 0,1-1 1,-4-2-1,-23-30-5750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1826,'0'0'5317,"18"6"-3812,318 104 3038,-14 22-2031,-62-21-2066,-9-16-117,224 81 406,9-33-513,-171-82 220,-92-20-350,-108-18-91,-16-6 15,148 48-1,149 49 236,-360-101-337,-23-6-2625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3363,'0'0'1596,"21"0"-496,140-3 1190,764-83 4421,-778 70-6562,664-8 42,-552 26-174,564-2 362,-317-15 806,-415 6-704,-3 0-3535,-98 9-2161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3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1499 512,'0'0'3988,"-20"-3"-2151,-10-2-1035,-17-2 38,-9 5 3518,55 2-4260,1 0-1,-1 0 1,1 0 0,-1 0-1,1 0 1,-1 0-1,1 0 1,-1 0 0,1 0-1,0 0 1,-1 0 0,1-1-1,-1 1 1,1 0-1,-1 0 1,1 0 0,0-1-1,-1 1 1,1 0 0,-1-1-1,1 1 1,0 0-1,0-1 1,-1 1 0,1 0-1,0-1 1,-1 1 0,1-1-1,0 1 1,0 0 0,0-1-1,0 1 1,-1-1-1,1 1 1,0-1 0,0 1-1,0-1 1,0 1 0,0 0-1,0-1 1,0 1-1,0-1 1,0 1 0,0-1-1,0 1 1,1-1 0,-1 1-1,0-1 1,0 1-1,0 0 1,0-1 0,1 1-1,-1-1 1,0 1 0,1 0-1,-1-1 1,0 1-1,1-1 1,21-9 141,0 0 1,1 2-1,25-6 0,9-4-48,672-232 1304,-24-39-871,112-19-953,-316 133-1296,72-29-777,-456 165 1588,132-63 0,-232 94 839,30-18 1642,-47 26-1437,0-1-460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 4260,'0'0'14125,"-5"0"-13100,5 0-978,-1-1 0,1 1-1,-1 0 1,0 0 0,1 0-1,-1 0 1,1 0-1,-1 0 1,1 0 0,-1 0-1,1 0 1,-1 0 0,1 0-1,-1 0 1,1 0-1,-1 0 1,1 0 0,-1 0-1,1 1 1,-1-1 0,1 0-1,-1 0 1,1 1 0,-1-1-1,1 0 1,-1 0-1,1 1 1,0-1 0,-1 1-1,1-1 1,-1 0 0,1 1-1,0-1 1,0 1-1,-1-1 1,1 2 0,14 17 1753,-4-7-1877,122 134 766,-131-145-682,-1-1 0,0 1 1,1-1-1,-1 1 1,0-1-1,1 0 1,-1 1-1,0-1 0,1 1 1,-1 0-1,0-1 1,0 1-1,0-1 1,1 1-1,-1-1 0,0 1 1,0-1-1,0 1 1,0 0-1,0-1 0,0 1 1,0-1-1,0 1 1,0 0-1,0-1 1,-1 1-1,1-1 0,0 1 1,0-1-1,-1 1 1,-16 15 519,-36 7 525,41-18-945,-62 34-2356,59-29 869,0 0 1,1 1-1,0 1 1,1 1-1,1 0 1,0 0-1,0 1 1,-16 27 0,6 2-7051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2562,'0'0'13373,"-16"6"-6027,17-3-7326,1 1 0,-1-1 0,1 1 0,0-1 1,0 0-1,1 0 0,-1 0 0,1 0 0,-1 0 1,1-1-1,5 5 0,41 28 37,-41-29-52,60 33 46,19 15-11,-87-54 6,0 1 0,1-1 0,-1 1 0,0-1 0,1 1 1,-1 0-1,0-1 0,0 1 0,1-1 0,-1 1 0,0 0 0,0-1 0,0 1 1,0 0-1,0-1 0,0 1 0,0 0 0,0-1 0,0 1 0,-1 0 0,1-1 1,0 1-1,0-1 0,0 1 0,-1 0 0,1-1 0,0 1 0,-1-1 0,1 1 1,-1-1-1,1 1 0,0-1 0,-1 1 0,1-1 0,-1 1 0,1-1 1,-1 0-1,1 1 0,-1-1 0,0 0 0,1 1 0,-1-1 0,-1 0 0,-34 23 71,28-18-64,-2 0-200,1 1 0,1 0-1,-1 1 1,1 0 0,1 0-1,-9 10 1,12-12-635,1 0 1,0 0-1,1-1 0,-1 2 1,1-1-1,0 0 0,0 0 1,-1 9-1,-2 18-6105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18 2626,'0'0'4036,"-12"-2"-3347,-71-7 2776,-17 5 9395,116 3-9712,1 0-3059,1 1 1,31 3-1,-29 0-93,-2 0 2,0 0 0,0 1 0,0 1 0,-1 0 0,28 14 0,-44-19 8,0 1 0,0-1 0,-1 1-1,1-1 1,0 1 0,-1 0 0,1 0-1,0-1 1,-1 1 0,1 0 0,-1 0-1,1 0 1,-1-1 0,1 1 0,-1 0-1,0 0 1,1 0 0,-1 0 0,0 0-1,0 0 1,0 0 0,0 0 0,1 0 0,-2 0-1,1 0 1,0 0 0,0 0 0,0 0-1,0 0 1,0 0 0,-1-1 0,1 1-1,0 0 1,-1 0 0,1 0 0,-1 0-1,0 1 1,-25 29 373,-47 35 175,41-40-507,2 1-1,-30 37 1,48-42-682,11-22 478,1 1 0,0 0-1,0-1 1,-1 1 0,1-1 0,0 1 0,0 0-1,0-1 1,0 1 0,0-1 0,0 1 0,0 0-1,0-1 1,0 1 0,0-1 0,0 1 0,0 0-1,1-1 1,-1 1 0,0-1 0,0 1-1,1 0 1,-1-1 0,0 1 0,1-1 0,-1 1-1,0-1 1,1 1 0,-1-1 0,1 0 0,-1 1-1,1-1 1,-1 1 0,1-1 0,-1 0 0,1 1-1,0-1 1,31 4-6676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66 609,'0'0'8589,"-1"-14"-7025,0 5-2304,-3-33 8308,3 68-6773,6 57 440,26 148-1,-7-80-590,2 94-54,-13-102 21,6-1 0,39 148 0,-55-279-530,1 1 0,0-1 0,0 0 0,2 0 0,10 19 0,-15-29-158,-1-1 1,0 1-1,1-1 1,-1 1-1,1-1 0,-1 1 1,0-1-1,1 1 0,-1-1 1,1 1-1,0-1 1,-1 0-1,1 1 0,-1-1 1,1 0-1,-1 1 1,1-1-1,0 0 0,-1 0 1,1 0-1,0 1 0,-1-1 1,1 0-1,0 0 1,-1 0-1,1 0 0,0 0 1,-1 0-1,1 0 0,0-1 1,-1 1-1,1 0 1,-1 0-1,1 0 0,0-1 1,-1 1-1,1 0 0,-1-1 1,1 1-1,-1 0 1,1-1-1,0 0 0,21-25-5415,0-11-1416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7687,'0'0'10544,"3"0"-10075,463-26 986,0-31 1027,73-6-872,157-9-1415,-491 49-150,-162 19-22,-24 4-16,0-2-1,-1 0 0,36-10 0,-52 5-1969,-10-5-5607,-1-3-4902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0.6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1 122 11050,'0'0'2947,"128"-97"-3043,-72 82-1089,6 5-2434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 12428,'0'0'10169,"-8"0"-8978,-13-3-726,17 3-82,10 3 15,14 8 21,32 18 82,-25-14-432,0 0-1,0 2 0,26 22 0,-52-38-39,0-1 0,-1 1-1,1 0 1,0 0-1,0-1 1,-1 1-1,1 0 1,0 0-1,-1 0 1,1 0-1,-1 0 1,1 0-1,-1 0 1,1 0-1,-1 0 1,0 0-1,1 0 1,-1 0-1,0 0 1,0 0-1,0 0 1,0 0 0,0 0-1,0 0 1,0 1-1,0-1 1,-1 1-1,0 0-2,0 0 0,0 0 0,-1 0 0,1 0 0,-1 0 0,1 0 0,-1-1 0,0 1 0,0-1 0,0 1 0,0-1 0,-3 2 0,-9 4-91,-1 0 0,0 0 1,-17 3-1,21-7-92,-64 18-3676,-5-12-5733,8-9-3983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28 2594,'0'0'16234,"-4"-4"-14781,-12-15 25,12 14 1069,-1 31-1015,3-8-1210,-1 2-93,1 0 0,0 0 0,3 26 0,-1-43-223,0 1-1,0-1 1,1 1-1,-1-1 1,1 1 0,0-1-1,0 1 1,0-1-1,1 0 1,-1 1-1,1-1 1,-1 0-1,1 0 1,0 0-1,0 0 1,1-1 0,-1 1-1,1-1 1,-1 1-1,1-1 1,0 0-1,0 0 1,0 0-1,0 0 1,4 2-1,-6-4-9,1 0-1,-1 0 1,0 0-1,0 0 1,0 0-1,0 0 1,1 0-1,-1-1 1,0 1-1,0 0 1,0-1-1,0 1 1,0-1-1,1 1 0,-1-1 1,0 1-1,0-1 1,-1 0-1,1 0 1,0 1-1,0-1 1,0 0-1,0 0 1,-1 0-1,1 0 1,0 0-1,-1 0 1,1 0-1,0-2 0,18-41 219,-13 31-222,5-17 43,-9 23-25,1-1-1,0 1 0,0 0 0,1 0 0,7-11 1,-11 18-20,1-1 0,-1 1 0,1 0 1,-1 0-1,1 0 0,-1-1 1,1 1-1,-1 0 0,1 0 0,0 0 1,-1 0-1,1 0 0,-1 0 1,1 0-1,-1 0 0,1 0 0,0 0 1,-1 0-1,1 1 0,-1-1 1,1 0-1,-1 0 0,1 0 0,-1 1 1,1-1-1,-1 0 0,1 1 1,-1-1-1,1 0 0,-1 1 0,0-1 1,1 1-1,-1-1 0,0 1 1,1-1-1,-1 1 0,0-1 0,1 1 1,-1 0-1,18 25-79,-15-21 97,3 3 6,12 19 49,28 55 0,-43-74-67,0-1 0,0 0 0,0 0 0,-1 1 1,0 0-1,0-1 0,-1 1 0,0 0 0,-1 0 0,1 0 0,-2 0 0,1-1 0,-3 16 0,1-20 18,1-1 1,-1 1-1,0 0 0,0-1 0,1 1 0,-2-1 0,1 1 0,0-1 1,0 0-1,-1 0 0,1 0 0,-1 0 0,0-1 0,0 1 0,1-1 1,-1 0-1,-4 2 0,-53 15 19,25-11-1070,1-3-1,-42 2 1,-21-5-8931,86-1 8250,-36 0-9519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43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51 2947,'0'0'10036,"-4"-8"-8274,-14-26-374,13 26-588,7 34-362,59 292 2119,9 411-1584,-53 5-803,26 143-16,-23-575-106,-10 311 30,-9-218-6,3-84 412,-4-209-3151,1-191-3014,2 10 162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45.3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1 213 8936,'0'0'5750,"3"-4"-5302,1 0-381,1 0 0,0 0 0,0 0 0,0 1-1,0 0 1,0 0 0,1 0 0,0 1-1,-1-1 1,1 1 0,0 1 0,0-1 0,6 0-1,95-11 716,-83 10-539,475-38 172,214-23-51,111 16-359,-23 58-79,-618-2 13,240 43 0,-157-15-68,-21-13 169,79 10-1623,-158 6 660,-125-27 813,-1-2 1,2-1-1,61 4 1,43-10 31,140 9 27,120-2 216,-180-10-111,666-2-353,-710 1 177,-88 3-100,110-14 0,43-18-135,-243 30 362,40 0 690,-42 0-663,0 1-1,-1 0 0,1-1 0,0 1 1,-1 0-1,1 0 0,-1 0 0,1 0 1,-1 0-1,0 0 0,1 1 0,-1-1 1,0 0-1,0 1 0,0-1 0,0 1 1,0-1-1,0 1 0,0-1 0,-1 1 1,2 3-1,12 38 51,-1 1 0,-3 0 0,-1 1 1,3 51-1,-4 183 265,-12-208-356,-24 134 0,14-125 2,-4 87 0,13 166 30,-6 121 23,2-309 782,14 212-1,24-165-293,-16-124-521,6 120 1,-18 527 100,-2-386-752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48.0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72 584 448,'0'0'2718,"-5"-1"-2062,3 1-490,0 0-1,0 0 1,0-1-1,0 1 1,0-1-1,0 0 1,0 0-1,0 1 1,0-1-1,0-1 1,1 1-1,-1 0 1,0 0-1,1-1 1,-1 1-1,0 0 1,1-1-1,0 0 1,-1 1-1,1-1 1,0 0-1,0 0 1,0 0-1,0 1 1,-1-5-1,-13-12 2045,7 8 4603,25 6-4759,533-41-1256,156-4-667,-90 31 1060,-273 15 687,70-5-1194,58-12-451,-122 8-226,511-65 20,-529 36-83,-75 12 10,241-11 84,-485 40-38,340-4-219,-207 5 150,-51 4-90,137 24 1,-108-11 90,227 15-554,-338-32 614,96 9-215,117 4-488,30-14 796,-199-7 1133,-56-40-300,-16-156-795,9 197-1089,-11-4-5846,-3 2-5472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49.1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172 46 2402,'0'0'12663,"0"-10"-10768,0-2-3268,-1-11 8578,-4 26-2868,-7 19-3039,-25 59-1827,-54 85 1,73-130-4458,10-19-2178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1.1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0 929,'0'0'15978,"-5"16"-14606,-36 150 2514,31-146-2836,10-20-1048,0 0 1,0 0-1,0 0 1,0-1-1,0 1 1,0 0-1,0 0 1,0 0-1,-1 0 1,1-1-1,0 1 1,0 0-1,0 0 1,0 0-1,0 0 1,-1 0-1,1 0 1,0-1-1,0 1 1,0 0-1,-1 0 1,1 0-1,0 0 1,0 0-1,0 0 1,0 0-1,-1 0 1,1 0-1,0 0 1,0 0-1,-1 0 1,1 0-1,0 0 1,0 0-1,0 0 1,0 0-1,-1 0 1,1 0-1,0 0 1,0 0-1,0 0 1,-1 0-1,1 1 1,0-1-1,0 0 1,0 0-1,0 0 1,-1 0-1,1 0 1,0 1-1,0-1 1,0-10-74,1 0 1,1 0-1,0 1 1,0-1-1,1 0 1,0 1-1,0 0 1,1 0-1,9-14 1,-10 16 59,1 1 0,0-1 0,1 1 0,0 1 0,0-1 0,0 1 0,0-1 0,1 2-1,0-1 1,0 0 0,1 1 0,-1 0 0,11-4 0,-15 7 30,-1 1-1,0 0 0,1-1 0,-1 1 0,0 0 1,1-1-1,-1 1 0,1 0 0,-1 0 1,1 0-1,-1 1 0,0-1 0,1 0 1,-1 0-1,1 1 0,-1-1 0,0 1 0,1-1 1,-1 1-1,0 0 0,1-1 0,-1 1 1,0 0-1,0 0 0,0 0 0,0 0 1,0 0-1,0 0 0,0 0 0,0 0 0,0 0 1,-1 0-1,1 1 0,0-1 0,-1 0 1,1 1-1,-1-1 0,1 0 0,-1 1 1,1-1-1,-1 0 0,0 1 0,0-1 0,0 1 1,0 1-1,2 12 192,-1 1 0,-1 0-1,-1 22 1,-1-16-227,2-13-257,0 16-1267,21-15-15985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1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9449,'0'0'12940,"0"104"-12523,2-63-289,2 2-128,0 0-257,4-2-1921,-8 3-3715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1.9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1 7815,'0'0'11275,"-12"126"-9994,3-90-352,1-6-384,2-6-289,4-5-224,2-8-32,0-4-32,0-3-897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2.4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1922,'0'0'14072,"1"17"-12577,0 40-443,1 31 884,-1-61-1246,0-24-521,1-7-157,-1-4-97,0 0-1,1 1 1,1-1 0,-1 1-1,1 0 1,0 0-1,1 0 1,0 0-1,0 0 1,0 1 0,1 0-1,0 0 1,10-10-1,-14 16 122,-1 0 0,1 0-1,-1 0 1,1 0-1,-1 1 1,1-1-1,0 0 1,-1 0 0,0 1-1,1-1 1,-1 0-1,1 1 1,-1-1-1,1 0 1,-1 1 0,1-1-1,-1 0 1,0 1-1,1-1 1,-1 1-1,0-1 1,0 1-1,1-1 1,-1 1 0,0-1-1,0 1 1,0-1-1,1 1 1,-1 0-1,0-1 1,0 1 0,0-1-1,0 1 1,0-1-1,0 1 1,0-1-1,-1 2 1,8 36 502,-5-26-452,11 33-647,4-20-4521,-8-20-577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0.9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37 10346,'0'0'7767,"-6"-9"-6747,-13-18-548,19 27-461,0 0 1,0 0-1,0 0 0,-1 0 0,1 0 0,0 0 0,0 0 1,0 0-1,0 0 0,-1 0 0,1 0 0,0 0 0,0 0 1,0 0-1,-1 0 0,1 0 0,0 0 0,0 0 1,0 0-1,0 0 0,-1 0 0,1 0 0,0 1 0,0-1 1,0 0-1,0 0 0,0 0 0,0 0 0,-1 0 0,1 0 1,0 1-1,0-1 0,0 0 0,0 0 0,0 0 0,0 0 1,0 1-1,0-1 0,0 0 0,0 0 0,0 0 0,-1 0 1,1 1-1,0-1 0,0 0 0,0 0 0,0 0 0,0 0 1,1 1-1,-1-1 0,0 0 0,0 0 0,0 0 0,0 1 1,0-1-1,0 0 0,0 0 0,0 0 0,0 0 0,0 0 1,0 1-1,1-1 0,-1 0 0,0 0 0,0 0 0,0 0 1,18 74 1857,-9-39-1180,2 8-132,86 310 1952,-63-246-2454,61 129 1,-89-223-194,7 13-1397,15 45-1,-26-61-180,1 0-1,-1 1 0,-1-1 0,1 17 0,-2 4-5116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2.9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68 4644,'0'0'13101,"9"-11"-12450,32-31 16,-40 41-614,1-1 0,0 1 1,-1 0-1,1 0 0,0-1 0,-1 1 0,1 0 0,0 1 0,0-1 0,0 0 0,0 0 0,0 1 0,0-1 0,0 1 0,0 0 0,0 0 0,0 0 0,0 0 0,4 0 0,-4 1 6,-1-1 0,1 1-1,-1 0 1,1 0-1,-1 0 1,1 0-1,-1 0 1,1 0-1,-1 1 1,0-1-1,0 0 1,0 1-1,0-1 1,0 1-1,0-1 1,0 1-1,1 2 1,1 5 106,0-1 1,-1 1-1,0 0 1,0 0-1,-1 0 0,1 11 1,-2-6-49,1 9 1,-1 1 0,-1-1 0,-5 31 0,6-49-87,-1 0-1,-1 0 1,1 1 0,-1-1-1,0 0 1,0 0 0,0 0-1,-1-1 1,1 1 0,-1-1-1,0 1 1,-1-1 0,1 0-1,-1 0 1,0 0 0,0-1-1,0 1 1,0-1 0,-1 0-1,-6 4 1,8-7-5,9-5-86,16-6-258,40 3-3218,-22 12-2628,-8 10-2837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3.3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 2338,'0'0'16368,"-2"6"-14350,-5 12-350,2 0 0,0 1 1,-4 33-1,4 0-1787,3-16-5090,2-1-6285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3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 1313,'0'0'13517,"31"-9"-15183,-10 13-2594,3 11-3331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4.0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 1313,'0'0'12754,"0"15"-10993,-16 197 5281,18-223-7144,0 0 1,0 0-1,1 0 1,1 1-1,0-1 1,0 1 0,1 0-1,0 0 1,7-10-1,-10 16 92,1 1 0,-1-1-1,1 0 1,0 1-1,0 0 1,0 0-1,0 0 1,1 0 0,-1 0-1,1 1 1,0 0-1,0-1 1,-1 1 0,1 1-1,1-1 1,-1 1-1,0-1 1,0 1 0,8-1-1,-11 3 96,1 0 0,-1 1 1,1-1-1,-1 0 0,0 1 0,0-1 0,0 1 0,0 0 0,0-1 1,0 1-1,0 0 0,0-1 0,-1 1 0,1 0 0,-1 0 0,1-1 0,-1 4 1,1-2 36,8 45 649,-7-39-715,-1 1 0,1-1 0,0 1 0,1-1 0,0 0 1,5 9-1,-8-17-320,1 0 1,0-1 0,-1 1-1,1 0 1,0-1 0,0 1-1,0-1 1,0 1 0,0-1-1,0 1 1,-1-1-1,1 1 1,0-1 0,0 0-1,0 0 1,0 1 0,0-1-1,1 0 1,-1 0 0,0 0-1,0 0 1,0 0 0,0-1-1,0 1 1,0 0-1,1-1 1,11-3-6394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4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0 1922,'0'0'20419,"0"0"-20407,-1 0 0,1 0 0,0 0 0,-1 0 0,1 0 0,-1 0 0,1 0 0,0 0 0,-1 1 0,1-1 0,0 0 0,-1 0 0,1 0 0,0 0 0,-1 0 0,1 1 0,0-1 0,-1 0 0,1 0 0,0 0 0,0 1-1,-1-1 1,1 0 0,0 0 0,0 1 0,-1-1 0,1 0 0,0 1 0,0-1 0,0 0 0,0 1 0,-1-1 0,6 5-1,-1 1 1,1-1-1,-1 1 0,-1 0 1,1 0-1,-1 0 0,0 0 0,0 1 1,-1-1-1,0 1 0,0-1 1,1 10-1,-2-2-11,0 0 1,-1 0-1,0 0 1,-1 0-1,-3 16 1,3-29-203,1 1 1,0-1-1,0 1 1,0-1-1,0 1 1,0-1-1,0 1 1,0 0-1,0-1 1,1 1-1,-1-1 1,0 1 0,1-1-1,0 0 1,-1 1-1,1-1 1,0 1-1,0-1 1,-1 0-1,1 0 1,0 1-1,0-1 1,1 0-1,-1 0 1,1 1-1,39 15-985,2 1 2020,-41-17-794,-1 0 0,1 0 0,-1 1 0,1-1 0,-1 0 0,0 1 0,0-1 0,0 1 0,0-1 0,0 1 0,0 0 0,0-1 0,0 1 0,0 0 0,-1 0 0,1 0 0,-1-1 0,1 1 0,-1 0 0,0 0 0,0 3-1,0-2 154,0 0 0,0 0 0,0-1 0,-1 1 0,1 0 0,-1 0-1,0-1 1,0 1 0,0 0 0,0-1 0,0 1 0,0-1 0,-1 1-1,1-1 1,-1 0 0,0 0 0,1 0 0,-1 0 0,0 0 0,0 0-1,-1 0 1,1 0 0,-3 1 0,-28 9-792,-4-8-5449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5.5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0 512,'0'0'14468,"-5"23"-13289,3-15-1082,-5 21 362,1 0 0,1 1 0,2 0 0,1 36 0,2-62-448,0 0-1,0 0 1,1-1 0,0 1-1,0 0 1,0-1 0,0 1-1,0-1 1,1 1 0,0-1-1,0 0 1,-1 0 0,2 0-1,-1 0 1,0 0 0,1 0-1,-1 0 1,1-1 0,0 1-1,0-1 1,0 0 0,0 0-1,0 0 1,1 0 0,-1 0 0,0-1-1,1 0 1,-1 1 0,1-1-1,0-1 1,-1 1 0,1 0-1,0-1 1,-1 0 0,1 0-1,0 0 1,0 0 0,-1-1-1,6 0 1,-6 0 2,-1 0-1,0 0 1,0 0 0,1-1-1,-1 1 1,0 0-1,0-1 1,0 1 0,-1-1-1,1 0 1,0 0 0,-1 0-1,1 0 1,-1 0 0,1 0-1,-1 0 1,0 0 0,0 0-1,0-1 1,0 1-1,0 0 1,-1-1 0,1 1-1,0-5 1,4-65 145,-5 66-109,1 3-60,-1 0-1,0 0 1,0-1-1,0 1 1,-1 0-1,1 0 0,-1 0 1,1 0-1,-1 0 1,0-1-1,0 2 1,0-1-1,-1 0 1,1 0-1,-1 0 1,0 0-1,1 1 1,-1-1-1,0 1 1,-1 0-1,1-1 1,0 1-1,-1 0 1,1 0-1,-1 0 1,1 1-1,-1-1 1,0 1-1,0-1 1,0 1-1,0 0 1,0 0-1,0 0 0,0 1 1,0-1-1,0 1 1,-5-1-1,7 2-218,0 0 0,0 0 0,1-1 0,-1 1 0,0 0 0,0 0 0,1 0 1,-1 0-1,1 0 0,-1 1 0,1-1 0,-1 0 0,1 0 0,0 0 0,-1 0 0,1 0 0,0 1 0,0-1 0,0 0 0,0 0 0,0 0 0,0 1 0,0-1 0,0 0 0,1 2 0,-1 2-1366,0 9-5312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5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2 109 1537,'0'0'17158,"0"4"-16469,-1 1-584,1 0 1,-1 0 0,1 0-1,0 0 1,1 0 0,-1 0 0,1 0-1,0 0 1,1 0 0,-1-1-1,1 1 1,3 7 0,-3-9-110,0-1 0,1 1 1,-1-1-1,1 1 0,-1-1 1,1 0-1,0 0 0,0-1 1,0 1-1,0 0 0,0-1 1,0 0-1,0 0 0,0 0 1,1 0-1,-1 0 1,0-1-1,1 1 0,-1-1 1,7 0-1,-7 1-21,1-1 1,-1 0-1,1 0 1,0 0-1,-1 0 0,1-1 1,0 1-1,-1-1 1,1 0-1,-1 0 1,1-1-1,-1 1 1,0 0-1,1-1 0,5-4 1,-7 4 29,0-1 0,0 0 0,0 0 1,-1 0-1,1 0 0,-1 0 0,1 0 1,-1 0-1,0 0 0,0-1 0,0 1 1,-1 0-1,1-1 0,-1 1 0,0-1 0,0 1 1,0-5-1,-1-13 545,2-27-2798,-1 44 1417,1-1-1,0 1 0,0 0 1,0-1-1,0 1 1,1 0-1,-1 0 0,4-5 1,13-17-5725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6.2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0 3171,'0'0'15327,"-4"22"-13827,-7 46 926,-3 111 0,13-148-2559,0-10 885,1 0 0,4 31-1,10-10-2828,-13-39 1327,1 0 0,0 0-1,0 0 1,0 0 0,1 0 0,-1-1-1,1 1 1,-1-1 0,6 4-1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6.5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49 3555,'0'0'13165,"58"0"-13165,-20-7-545,7-5-1857,1-1-2018,1-3-4004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6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96 5381,'0'0'15263,"0"15"-13753,0 251 2610,0-205-7672,0-3-4340</inkml:trace>
  <inkml:trace contextRef="#ctx0" brushRef="#br0" timeOffset="1">104 1 224,'0'0'21973,"-47"58"-21140,30-29-225,3-1-415,1 0-193,5-5-97,4 3-863,4-2-1891,0 0-3299,0 2-6214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1.3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0 312 8328,'0'0'1495,"4"-23"-75,-1 3-1000,-3 11-263,1 0 0,0 0 0,0 0 0,1 0 0,0 0 0,1 0 0,0 0 0,1 0 0,-1 1 0,2 0 1,-1 0-1,1 0 0,0 0 0,10-10 0,-2 6 50,0 0 0,2 1 0,-1 0 0,1 2 0,1-1 1,0 2-1,0 0 0,34-11 0,-23 11 126,0 2-1,0 0 1,0 2-1,0 1 1,32 1-1,-52 2-215,0 0 1,-1 0-1,1 1 0,-1 0 0,1 0 0,-1 0 0,1 1 1,-1 0-1,0 0 0,0 1 0,0 0 0,0 0 0,0 0 1,8 7-1,-8-4 32,0 1 0,-1-1 1,1 1-1,-1 0 1,-1 0-1,1 0 0,-1 1 1,-1-1-1,1 1 0,3 16 1,18 87 851,-22-86-853,2-1 0,0 0-1,2 0 1,18 44 0,-24-66-149,0 0 0,0 0-1,0 1 1,0-1 0,0 0 0,1 0 0,-1-1-1,1 1 1,0 0 0,-1 0 0,1-1 0,0 1-1,0-1 1,0 1 0,0-1 0,0 0 0,0 0-1,0 0 1,1 0 0,-1 0 0,0-1 0,1 1-1,-1-1 1,0 1 0,1-1 0,-1 0-1,1 0 1,-1 0 0,0 0 0,1 0 0,-1-1-1,0 1 1,1-1 0,-1 1 0,0-1 0,1 0-1,-1 0 1,0 0 0,0 0 0,0 0 0,0-1-1,0 1 1,0-1 0,0 1 0,-1-1 0,1 1-1,0-1 1,-1 0 0,1 0 0,-1 0-1,0 0 1,2-3 0,6-12-27,0 0 0,-1-1 0,-1 0 0,-1-1 0,-1 1 0,0-1 0,-1 0 0,-1 0 0,-1-1 0,-1 1 0,-1-29 0,0 43 38,0-1 1,-1 1-1,0 0 1,0 0-1,0 0 1,-1 0-1,1 0 1,-1 0-1,-1 1 1,1-1-1,0 1 1,-1-1-1,0 1 1,0 0 0,-1 0-1,1 0 1,-1 0-1,1 1 1,-9-7-1,5 6-47,0-1-1,-1 2 0,1-1 1,-1 1-1,0 0 1,1 1-1,-1-1 1,0 2-1,0-1 1,-1 1-1,-15 0 0,24 1-73,-1 0 0,1 0 0,0 0 0,0 1 0,-1-1 0,1 0 0,0 0-1,0 0 1,0 1 0,-1-1 0,1 0 0,0 0 0,0 1 0,0-1-1,0 0 1,-1 0 0,1 1 0,0-1 0,0 0 0,0 0 0,0 1-1,0-1 1,0 0 0,0 0 0,0 1 0,0-1 0,0 0 0,0 1 0,0-1-1,0 0 1,0 1 0,0-1 0,0 0 0,0 0 0,0 1 0,1-1-1,-1 0 1,0 0 0,0 1 0,0-1 0,0 0 0,0 0 0,1 1-1,-1-1 1,11 14-4993,16-4-2813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2:57.2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 10474,'0'0'6886,"122"-4"-9960,-85-2-3301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05.6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 38 11691,'0'0'10794,"-4"-9"-9705,2 5-1045,2 2 16,-1 0 0,0 0 0,0 0 0,1 1 1,-1-1-1,0 0 0,0 1 0,0-1 0,-1 0 0,1 1 0,0-1 1,-1 1-1,-1-2 0,-5 12 483,1 23-71,-33 217 932,-13 486 0,53-731-1554,-1 7 168,2 1 0,-1-1 0,2 0 0,3 17 1,-5-26-178,1 0 1,0-1 0,-1 1 0,1 0-1,0 0 1,0 0 0,0 0 0,1-1-1,-1 1 1,0-1 0,0 1 0,1-1-1,2 3 1,-3-3-166,1-1-1,-1 1 0,1 0 1,-1-1-1,1 0 1,-1 1-1,1-1 0,-1 0 1,1 0-1,-1 1 1,1-1-1,-1-1 0,1 1 1,0 0-1,-1 0 0,1 0 1,-1-1-1,1 1 1,-1-1-1,3 0 0,10-13-5082,-1-17-2035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06.4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66 6790,'0'0'14297,"-10"-4"-13598,6 2-619,-22-12 240,26 10-157,20 3 21,76 11 268,132 7-183,-79-18-146,177-24 0,-168 4 127,181 1 1,-337 22-113,0 1 1,0-1-1,0 1 0,0-1 0,0 1 0,0 0 0,-1 0 0,1 0 0,-1 0 0,0 0 0,0 0 1,0 0-1,1 6 0,0-3 26,22 78 171,-3 1 0,-3 1 0,6 106 0,2 1-212,51 178 8,-47-239-86,-24-106-5,-1 0 0,-1 0 0,-2 0 0,-1 0 0,-2 35 0,1-60-25,-1 1 0,0-1 0,1 1 0,-1-1 0,0 1-1,0-1 1,0 0 0,0 1 0,0-1 0,0 0-1,0 0 1,0 0 0,0 0 0,-1 0 0,1 0-1,0 0 1,-1 0 0,1 0 0,-4 1 0,-35 12 77,30-11-59,-130 36 167,-1-6 1,-158 15-1,210-35-171,-118 10 361,-291-3 0,485-21-369,0 0 0,1-1 0,-1 0 0,0-1 0,-18-7 0,9 3-67,22 5-704,-1 0 0,1 0 0,-1 0 0,1 0 0,0 0 0,0 0 0,0-1 0,1 1 0,-1 0 0,0 0 0,1 0 0,-1 0 0,1 0 0,0 0 0,0 0 0,2-3 1,-3 3-649,10-25-11366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07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72 4965,'0'0'12395,"-6"0"-11316,-13 2-386,33 4-153,50 6 181,10-4-207,1-2 0,86-6 0,152-23-4,-77 4 11,-217 17-486,84-3 104,1-4 1,140-32-1,-189 35-1420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07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21 4837,'0'0'16250,"-14"-3"-14537,-41-11-154,41 11 1201,21 24-1804,0-13-928,0 0 1,0 0 0,1-1 0,0 0 0,0 0 0,1-1 0,-1 0 0,1-1 0,16 8 0,15 4-23,42 12 1,-51-19-5,48 15 14,42 15 37,-121-40-46,1 0-1,-1 0 0,1 1 0,-1-1 1,1 0-1,-1 0 0,1 0 0,-1 1 1,1-1-1,-1 0 0,1 0 0,-1 1 1,0-1-1,1 0 0,-1 1 0,0-1 1,1 1-1,-1-1 0,0 0 0,1 1 1,-1-1-1,0 1 0,0-1 0,0 1 1,1-1-1,-1 1 0,0-1 0,0 1 1,0-1-1,0 1 0,0 0 1,-11 12 135,-28 7-40,35-19-109,-28 14-21,-70 28-1796,32-19-3365,9-10-1570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08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2 9353,'0'0'11307,"-1"0"-11263,1 0 0,0 0 0,-1 0 0,1-1 0,-1 1 0,1 0 0,-1 0 0,1 0 0,0 0 0,-1 0 0,1 0 0,-1 0 0,1 0 0,-1 0 0,1 0 0,-1 0 0,1 0 0,-1 0 0,1 0 0,0 0 0,-1 1 0,1-1 0,-1 0 0,1 0 0,0 1 0,-1-1 0,1 0 0,0 0 0,-1 1 0,1-1 0,0 0 0,-1 1 0,1-1 0,0 0 0,-1 1 0,1-1 0,0 1 0,0-1 0,0 0 0,-1 2 0,-1 9 204,0 1-1,1 0 1,0 0 0,1 0-1,0 0 1,1 0 0,0 0-1,4 17 1,-2-10 5,1 19 31,1 0 0,2 0-1,2-1 1,2 0 0,1 0-1,24 49 1,-36-85-290,0-1 0,0 0 1,1 1-1,-1-1 0,0 0 0,1 1 0,-1-1 0,0 0 0,1 0 1,-1 1-1,1-1 0,-1 0 0,0 0 0,1 0 0,-1 0 1,1 1-1,-1-1 0,1 0 0,-1 0 0,0 0 0,1 0 0,-1 0 1,1 0-1,-1 0 0,1 0 0,-1 0 0,0-1 0,1 1 1,-1 0-1,1 0 0,-1 0 0,1 0 0,-1-1 0,0 1 0,1 0 1,-1 0-1,0-1 0,1 1 0,-1 0 0,0 0 0,1-1 0,-1 1 1,0 0-1,0-1 0,1 1 0,-1-1 0,0 1 0,0 0 1,0-1-1,1 1 0,-1-1 0,0 1 0,0-1 0,0 0 0,15-27 1,-15 26-10,27-67-145,-16 39 13,24-46 1,-35 75 147,1 1 0,-1-1 0,1 0 0,-1 1 0,1-1 0,0 1 0,-1-1 0,1 1 1,0 0-1,-1-1 0,1 1 0,0 0 0,0-1 0,-1 1 0,1 0 0,0 0 0,0 0 0,0-1 0,-1 1 1,1 0-1,0 0 0,0 0 0,0 0 0,-1 1 0,1-1 0,0 0 0,0 0 0,0 0 0,-1 1 0,1-1 1,0 0-1,-1 1 0,1-1 0,0 1 0,-1-1 0,1 0 0,0 1 0,-1 0 0,1-1 0,-1 1 0,1-1 1,-1 1-1,1 0 0,25 28 207,5 40 188,-25-53-180,0 1 1,2-1-1,17 28 0,-23-40-693,1-1 0,0 1-1,0-1 1,0 0-1,1 0 1,-1 0-1,1 0 1,4 2 0,-5-4-379,0 1 0,1-1 1,-1 0-1,0 0 0,1 0 1,-1 0-1,0-1 0,1 1 1,-1-1-1,1 0 0,5 0 1,12-4-8616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08.8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30 2755,'0'0'20883,"-6"-13"-20530,23 9-1,8-1-256,0 1 96,1 0-192,1 4-96,-2 0-961,-4 0-2626,-9 6-641,-7 7-2595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09.1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83 96,'0'0'19763,"-8"0"-19539,28-8 64,3-3-288,6 0 0,6-2-640,3-4-2852,-3-5-2914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09.4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1 100 4452,'0'0'17366,"2"-5"-17158,-1 3-180,1 0-1,0 0 1,-1 0 0,1 0-1,0 0 1,1 0-1,-1 0 1,0 1 0,0-1-1,1 1 1,-1-1-1,1 1 1,-1 0-1,1 0 1,4-1 0,54-12 79,-25 7-95,1-2 17,69-28 3508,-117 64-2535,1-9-995,-7 33 183,2 0 0,3 2 0,1 0 0,3 0 1,3 0-1,1 1 0,7 86 0,5-102-698,2-20-2998,4-10-8084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09.7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 9801,'0'0'11147,"83"-23"-11147,-35 20 0,8-3-1922,4 0-4740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1.8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0 227 2434,'0'0'14868,"4"19"-13907,9 33 290,3-1 0,37 81-1,48 59 130,-22-47-1014,-70-116-253,-9-28-106,0 0 0,0 0 0,0 0 0,-1 1 0,1-1 1,0 0-1,0 0 0,0 0 0,0 1 0,-1-1 0,1 0 0,0 0 0,0 0 0,-1 0 1,1 0-1,0 0 0,0 0 0,-1 1 0,1-1 0,0 0 0,0 0 0,-1 0 0,1 0 0,0 0 1,0 0-1,-1 0 0,1 0 0,0 0 0,-1 0 0,1 0 0,0-1 0,0 1 0,-1 0 0,1 0 1,0 0-1,0 0 0,0 0 0,-1 0 0,1-1 0,0 1 0,0 0 0,-1 0 0,1 0 1,0-1-1,-5-2 15,0-1 0,0 0 0,0 0 0,1 0 0,-1-1 0,-3-5 0,-8-14-128,1 0 0,1-2-1,1 1 1,2-1-1,1-1 1,0 0 0,-10-56-1,10 21-203,3-1-1,1-96 0,6 143 273,1 1 0,0-1 0,2 0 0,0 0 0,0 1 0,2-1 0,0 1 0,0 0 0,11-19 0,-12 28 33,-1 0 0,1 0 1,0 0-1,0 1 1,1-1-1,-1 1 0,1 0 1,1 0-1,-1 1 1,0-1-1,1 1 0,0 1 1,0-1-1,0 1 1,1 0-1,-1 0 0,1 1 1,0 0-1,-1 0 1,1 0-1,0 1 0,0 0 1,9 0-1,-13 1 31,-1 1-1,0 0 0,0-1 1,1 1-1,-1 0 0,0 0 0,0 0 1,0 0-1,0 1 0,0-1 1,0 0-1,0 1 0,0-1 1,-1 1-1,1 0 0,-1 0 1,1 0-1,-1 0 0,1 0 1,-1 0-1,0 0 0,0 0 1,0 0-1,0 0 0,-1 1 1,1-1-1,-1 0 0,1 1 1,-1 2-1,3 12 350,0-1 0,-1 33 0,-6 103 1956,-2-20-4881,18-129-6423,-10-4 7162,16 1-6276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10.2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74 4004,'0'0'16992,"-4"-5"-16138,-12-15-293,15 19-557,1 1 0,0-1 0,0 0 1,0 1-1,0-1 0,-1 0 1,1 1-1,0-1 0,0 0 0,0 1 1,1-1-1,-1 0 0,0 1 0,0-1 1,0 0-1,0 1 0,1-1 1,-1 0-1,0 1 0,1-1 0,-1 0 1,0 1-1,1-1 0,-1 1 1,1-1-1,-1 1 0,1-1 0,-1 1 1,1-1-1,-1 1 0,1 0 1,-1-1-1,1 1 0,0 0 0,-1-1 1,1 1-1,1 0 0,25-13 64,-26 13-53,7-3-12,-1 0 0,1 1 1,-1 0-1,1 1 0,0-1 0,-1 1 0,1 1 0,0 0 1,0 0-1,0 0 0,0 1 0,11 2 0,-15-1 47,0-1 1,0 1-1,0 0 0,-1 0 0,1 1 1,0-1-1,-1 0 0,0 1 0,1 0 1,-1 0-1,0 0 0,-1 0 0,1 1 1,0-1-1,-1 1 0,0 0 0,0-1 1,0 1-1,0 0 0,-1 0 0,1 0 1,-1 0-1,0 1 0,0 3 0,3 10 259,-2 0-1,0 0 1,0 0-1,-2 0 1,0 0 0,-4 21-1,3-32-206,0 0 0,-1 0 0,1 0 1,-2-1-1,1 1 0,-1 0 0,0-1 0,0 0 0,0 0 0,-1 0 0,0 0 0,-1 0 1,1-1-1,-1 1 0,0-1 0,0-1 0,-1 1 0,-7 5 0,13-10-555,-1 1-1,1 0 1,0 0-1,-1-1 1,1 1-1,0 0 1,0 0-1,-1 0 1,1-1-1,0 1 1,0 0-1,0 0 1,0 0-1,0 0 1,0 0-1,0-1 1,1 1 0,-1 1-1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10.6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 8 4228,'0'0'17344,"-14"-7"-16965,16 7-382,0 1 0,0-1 0,0 1-1,0-1 1,0 1 0,0 0 0,-1 0-1,1-1 1,0 1 0,-1 1 0,1-1-1,0 0 1,-1 0 0,0 1 0,1-1-1,-1 1 1,0-1 0,0 1 0,1-1-1,-1 1 1,0 0 0,-1-1 0,1 1-1,0 0 1,0 0 0,-1 0-1,1 2 1,1 2 44,-1 1 0,1-1 0,-1 0-1,-1 1 1,1-1 0,-1 0 0,-1 13-1,-3-17 75,0-1 0,0 0 0,0 0-1,-1 0 1,1 0 0,0-1 0,0 1 0,0-1-1,-1 0 1,1-1 0,0 1 0,0-1-1,-6-1 1,7 0-85,0 0 0,1-1 0,-1 0 0,1 1 0,-1-1 1,1 0-1,0 0 0,0 0 0,0-1 0,1 1 0,-2-4 0,2 6-45,0 1 0,1-1-1,-1 0 1,1 0 0,-1 0 0,1 0 0,0 0-1,-1 0 1,1 0 0,0 0 0,-1 0 0,1 0 0,0 0-1,0 0 1,0 0 0,0 0 0,0 0 0,0 0 0,0 0-1,1 0 1,-1-1 0,0 1 0,0 0 0,1 0-1,-1 1 1,1-1 0,-1 0 0,1 0 0,-1 0 0,1 0-1,0 0 1,-1 0 0,1 1 0,0-1 0,0 0 0,-1 1-1,1-1 1,0 0 0,0 1 0,2-2 0,10 0-1306,0 1 1,0 0 0,26 2-1,-7 0-5654,-9-1-2763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12.5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101 577 5221,'0'0'9038,"-25"-19"-5889,0-19-1326,20 32-1596,0 0 1,0-1 0,1 0 0,0 0 0,1 0-1,-1-1 1,1 1 0,0-1 0,-1-8-1,-2-29-83,3 0-1,1 0 1,6-49-1,-2-3-156,-2 47-1659,0 17-2448,0 2-2836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13.4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3 217 9929,'-2'-4'15325,"2"3"-15284,0 1 0,-1 0 0,1-1 0,0 1 0,0 0 0,0-1 0,0 1-1,0-1 1,0 1 0,0 0 0,0-1 0,0 1 0,0 0 0,0-1-1,0 1 1,0 0 0,1-1 0,-1 1 0,0 0 0,0-1 0,0 1-1,0 0 1,1-1 0,-1 1 0,0 0 0,0-1 0,1 1 0,-1 0 0,0 0-1,0-1 1,1 1 0,-1 0 0,1-1 0,25-7 107,-1 2 0,2 0 0,36-3 0,-4 0-57,385-88-19,-223 45 0,-195 45 211,-2 1-3299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20.2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14734,'0'0'10730,"7"5"-5719,30 19-5031,-21-15 35,62 42 22,-72-47-33,-1 1 0,1-1 0,-1 1 0,0 0 0,-1 0 0,1 1 0,-1-1 1,0 1-1,-1 0 0,6 11 0,-8-13 21,0 0 0,0 0 1,0 0-1,-1 0 1,1 0-1,-1 0 1,0 0-1,0 0 1,0 1-1,-1-1 1,1 0-1,-1 0 1,0 0-1,0 0 0,-1 0 1,1 0-1,-1 0 1,0-1-1,0 1 1,-3 4-1,-5 5 199,-1 0 0,0-1 0,-1-1 0,-14 11 0,17-14-927,0 0 1,0 0-1,0 0 1,1 1-1,0 1 0,1-1 1,-8 13-1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21.8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12 9577,'0'0'12246,"-5"-8"-9337,5 8-2866,0 0-1,0 0 1,-1-1-1,1 1 1,0 0-1,0 0 1,0 0-1,0-1 1,0 1-1,0 0 1,0 0-1,0 0 1,-1 0-1,1 0 1,0-1-1,0 1 1,0 0 0,0 0-1,-1 0 1,1 0-1,0 0 1,0 0-1,0 0 1,0 0-1,-1 0 1,1-1-1,0 1 1,0 0-1,0 0 1,-1 0-1,1 0 1,0 0-1,0 0 1,0 0-1,-1 0 1,1 1-1,0-1 1,0 0-1,0 0 1,-1 0-1,1 0 1,0 0-1,0 0 1,0 0-1,0 0 1,-1 0-1,1 0 1,0 1-1,0-1 1,0 0-1,0 0 1,-8 20 137,2 0 0,0 1 1,2-1-1,0 1 0,1 0 1,1 0-1,1 1 0,2 26 1,-1-46-191,0 1 0,1-1 1,-1 0-1,1 1 1,-1-1-1,1 0 0,0 0 1,0 1-1,0-1 0,0 0 1,0 0-1,0 0 1,1 0-1,-1 0 0,1-1 1,-1 1-1,1 0 0,0-1 1,0 1-1,-1-1 1,1 1-1,0-1 0,0 0 1,1 0-1,-1 0 1,0 0-1,0 0 0,0 0 1,1-1-1,-1 1 0,0-1 1,1 0-1,-1 1 1,0-1-1,4-1 0,1 2-101,-1-1 0,1 0-1,0-1 1,-1 0 0,1 0 0,0 0-1,-1-1 1,1 1 0,-1-2 0,0 1-1,9-5 1,-10 3 71,1 0 0,-1-1 1,0 1-1,-1-1 0,1 0 0,-1 0 0,0 0 0,-1-1 1,1 1-1,-1-1 0,0 0 0,0 0 0,-1 0 0,0 0 1,0-1-1,0 1 0,-1-1 0,0 1 0,0-1 0,0 1 1,-1-1-1,0 0 0,-1 1 0,1-1 0,-3-7 0,2 11 51,-1-1 0,0 1-1,0 0 1,0 0 0,-1 0-1,1 1 1,-1-1-1,1 1 1,-1-1 0,0 1-1,0 0 1,0 0-1,0 0 1,0 0 0,-1 1-1,1-1 1,-1 1 0,1 0-1,-7-2 1,7 3-218,1-1 1,0 1-1,0 0 1,-1-1-1,1 1 1,0 0 0,0 0-1,-1 1 1,1-1-1,0 0 1,0 1-1,-3 0 1,4 1-426,0 0-1,0-1 1,1 1 0,-1-1 0,0 1 0,1 0 0,0 0-1,-1-1 1,1 1 0,0 0 0,0 0 0,0-1-1,0 1 1,0 0 0,0 0 0,1-1 0,-1 1 0,1 2-1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22.1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46 9353,'0'0'12214,"0"9"-11376,-1 6-613,0-5-69,0-1 0,1 1 0,0 0 0,1 0 1,3 15-1,-4-23-140,1 1 0,0-1 0,0 0 1,0 1-1,0-1 0,0 0 1,0 0-1,0 0 0,1 0 0,-1 0 1,1 0-1,0 0 0,-1 0 0,1-1 1,0 1-1,0-1 0,0 1 1,0-1-1,0 0 0,1 0 0,-1 0 1,0 0-1,1 0 0,-1 0 0,0-1 1,1 1-1,-1-1 0,1 1 1,3-1-1,-2 0-3,0 0-1,0 0 1,0 0 0,-1 0-1,1-1 1,0 0 0,0 1 0,-1-1-1,1-1 1,-1 1 0,1 0 0,-1-1-1,1 0 1,-1 0 0,0 0 0,0 0-1,0 0 1,0-1 0,5-4 0,-5 2 8,0 1 0,0-1 0,-1 0 0,0 1 0,1-1 0,-1 0 0,-1-1 0,1 1 0,-1 0 0,0 0 0,0-1 0,-1 1 1,1-11-1,-2 10-293,1-1 1,-1 0-1,0 1 1,0-1-1,-1 1 1,-2-8-1,-1 1-4308,3 1-1501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22.5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 7719,'0'0'17745,"-9"132"-16239,9-93-738,0-4-223,0-1-193,0-8-224,11 0-128,-3-3-192,2-5-609,1-1-1409,-1-2-1954,0-6-3139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22.8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49 2947,'0'0'15631,"138"-49"-19219,-104 49-4612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23.1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31 196 11435,'0'0'13591,"-4"0"-11914,3-1-1599,1 1 0,-1 0 0,0-1 0,1 1 1,-1 0-1,0 0 0,0-1 0,1 1 1,-1 0-1,0 0 0,0 0 0,1 0 0,-1 0 1,0 0-1,0 0 0,1 1 0,-1-1 0,0 0 1,0 0-1,1 0 0,-1 1 0,0-1 0,1 0 1,-1 1-1,0-1 0,1 1 0,-1-1 1,0 1-1,1-1 0,-1 1 0,1-1 0,-1 1 1,1-1-1,0 1 0,-1 0 0,1-1 0,-1 1 1,1 0-1,0-1 0,0 1 0,-1 0 1,1 0-1,0-1 0,0 1 0,0 0 0,0 0 1,0-1-1,0 1 0,0 0 0,0 0 0,0-1 1,0 1-1,0 0 0,0 0 0,1-1 0,-1 1 1,0 0-1,1-1 0,-1 1 0,0 0 1,1-1-1,0 2 0,0-1-59,1 0 0,-1 0 1,1 0-1,0 0 0,-1 0 0,1 0 1,0 0-1,0-1 0,-1 1 0,1-1 1,0 1-1,0-1 0,0 0 1,0 0-1,-1 0 0,1 0 0,0 0 1,0 0-1,2-1 0,40-3-4,-33 1 19,0-1 0,0 0 0,0-1 0,-1 0 0,0-1 1,0 0-1,0-1 0,-1 0 0,1 0 0,10-13 0,32-39-2014,-17 0-5954,-24 24-5621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2.1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6630,'0'0'14286,"11"72"-12845,-3-32-832,4-1-449,-1-8-160,-1-1-32,-2-6-385,-2-3-1088,1-6-1506,-5-6-2114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30.4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1 320,'0'0'20772,"56"0"-18845,-48-1-1907,-1 1 0,1 0 0,-1 1-1,1 0 1,-1 0 0,1 0 0,-1 1-1,0 0 1,0 0 0,0 1 0,0 0 0,0 0-1,-1 1 1,1 0 0,-1 0 0,0 1 0,0-1-1,0 1 1,-1 0 0,0 1 0,0-1 0,0 1-1,7 12 1,-4-5 97,-1 0 0,-1 1-1,-1-1 1,0 1 0,0 0 0,-1 0 0,-1 1-1,-1-1 1,0 1 0,0-1 0,-2 1-1,0 0 1,0 0 0,-2-1 0,0 1-1,0-1 1,-1 1 0,-1-1 0,-1 0-1,0 0 1,0-1 0,-1 1 0,-1-1-1,-1 0 1,1-1 0,-2 0 0,0 0-1,0-1 1,-1 0 0,-18 15 0,6-16-32,11-10-8738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30.7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1 1153,'0'0'17462,"29"4"-17211,-26-2-197,-1 0-1,0-1 1,0 2 0,0-1 0,0 0 0,-1 0 0,1 1-1,-1-1 1,1 1 0,-1-1 0,0 1 0,0-1-1,0 1 1,0 0 0,0 0 0,-1-1 0,1 1-1,-1 0 1,0 0 0,0 0 0,0 0 0,0 0 0,0-1-1,-2 5 1,2-4-6,0-1 0,0 0 0,-1 0 0,1 1 0,-1-1 0,0 0 0,0 0 0,0 0 1,0 0-1,0 0 0,0 0 0,0 0 0,-1 0 0,1 0 0,-1-1 0,1 1 0,-1 0 0,0-1 0,1 0 0,-1 1 0,0-1 0,0 0 0,0 0 0,0 0 0,0 0 0,0 0 0,-1 0 0,1-1 0,0 1 0,0-1 1,-3 1-1,3-1-66,1 0 0,0 0 1,0 0-1,-1-1 0,1 1 1,0 0-1,0-1 0,0 1 0,0-1 1,-1 1-1,1-1 0,0 1 1,0-1-1,0 0 0,0 1 1,0-1-1,0 0 0,1 0 1,-1 0-1,0 0 0,0 0 1,0 0-1,1 0 0,-1 0 1,1 0-1,-1 0 0,1 0 1,-1-3-1,-5-37-4002,5 33 2670,0-18-5131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43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1 430 5413,'0'0'1468,"3"-22"-304,-1 11-930,4-29 1736,24-77 1,36-122 8759,-64 251-10375,-1 0 1,0-1-1,-1 1 0,0 0 1,-4 23-1,1-2-117,2-22-244,-11 164-472,12 198 1,5-350-2883,5-14-2718,2-7-2565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3:44.0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514 314 1569,'0'0'8878,"-12"-17"-6737,-40-54-283,49 68-1662,1-1 0,-1 1 0,0 0 0,0 0 0,-1 0 0,1 0 0,-1 1 0,1-1 0,-1 1 0,0 0 0,0 0 0,0 0 0,0 0 0,0 1 0,-1 0 0,1-1 0,0 2 0,-1-1 0,1 0 0,0 1 0,-1 0 0,1 0 0,-6 1 0,4 0-99,-1 1 0,1 0 1,0 0-1,0 1 0,0 0 0,1 0 1,-1 0-1,1 0 0,-1 1 0,1 0 0,0 0 1,-7 8-1,-15 20 114,1 2 0,2 0 0,1 2 0,1 0 0,3 2 0,1 0-1,2 1 1,1 0 0,2 2 0,-8 43 0,3 10 316,5 2-1,3 0 0,4 124 1,7-164-317,2 0 0,3-1 0,2 0 1,20 72-1,-20-101-184,0 0 0,2-1 0,0 0-1,2-1 1,1-1 0,1 0 0,1 0 0,0-1-1,2-1 1,1-1 0,20 19 0,-24-28-37,0-1-1,1-1 1,-1 0 0,2-1 0,-1-1 0,1 0 0,0-1-1,1-1 1,0 0 0,-1-1 0,1-1 0,0-1 0,1 0-1,-1-1 1,0-1 0,0-1 0,1 0 0,17-5 0,-2 0-78,0-1-1,0-2 1,-1-2 0,0-1 0,-1-1 0,-1-2 0,0-1 0,34-24 0,-13 2-109,-2-2 1,-1-2 0,-3-2 0,-1-2 0,-2-2 0,-3-1 0,-2-3 0,60-109 0,-75 118 175,-1-1 1,-3-1-1,-2 0 0,-1-1 1,-3-1-1,-1 0 0,-3-1 1,-2 0-1,-2 0 0,-2-1 1,-2 1-1,-9-68 0,3 89 46,0 1-1,-2 0 0,-1 1 1,0 0-1,-2 0 0,-1 1 1,-2 0-1,0 1 0,-1 1 1,-1 0-1,-1 1 0,-1 1 1,0 1-1,-2 0 0,-29-21 1,16 16 40,-2 0 1,0 3 0,-2 1-1,0 1 1,-1 3-1,-1 0 1,0 3 0,-1 1-1,-52-8 1,40 13 42,-64 0-1,63 5-151,-11 0-372,-1 3 0,-85 10-1,68 3-3367,32 0-2733,8 3-4068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00.9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11 284 7911,'-9'0'19670,"7"4"-18098,3 6-1526,0-1-1,1 1 1,0-1-1,1 0 1,0 0 0,0 0-1,8 15 1,39 65 136,-33-61-126,7 4 393,-13-60-416,1 1 1,1 1 0,2 0 0,24-35 0,-34 55-43,69-96 6,101-107 0,-248 293 73,-229 239 31,301-323-90,3-3-185,1 0 154,-1 0 1,1 0-1,-1 0 1,1 0-1,0 0 1,0 1-1,4-4 1,2-1 13,238-256 55,-139 145-34,-107 117-31,0 0-1,0 0 1,0 0 0,1-1 0,-1 1 0,0 0 0,-1-1 0,1 1 0,0 0 0,0-1 0,0 1 0,-1-1 0,1 1 0,-1-1-1,1-3 1,-1 5-6,0-1-1,-1 1 0,1 0 0,0-1 0,-1 1 0,1-1 1,-1 1-1,1 0 0,0-1 0,-1 1 0,1 0 0,-1 0 1,1-1-1,-1 1 0,1 0 0,-1 0 0,1 0 1,-1 0-1,1 0 0,-1-1 0,1 1 0,-1 0 0,1 0 1,-1 0-1,1 0 0,-1 0 0,1 1 0,-1-1 0,1 0 1,-2 0-1,-4 1-374,-1 1 0,0 0 0,0 0 0,0 0 0,-10 6-1,-34 24-9152,21-12 1372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27.7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45 212 7815,'0'0'10704,"-8"-16"-9594,-25-50-160,32 65-917,0-1-1,1 0 1,-1 0-1,1 0 0,0 0 1,0 0-1,0 0 0,0 0 1,0 0-1,0 0 0,0 1 1,1-1-1,-1 0 0,1 0 1,-1 0-1,1 0 0,0 0 1,-1 1-1,1-1 0,0 0 1,0 1-1,1-1 0,-1 1 1,0-1-1,0 1 0,1-1 1,-1 1-1,1 0 1,-1 0-1,1 0 0,-1 0 1,1 0-1,2-1 0,4-4 59,2-1-60,0-1 1,1 2-1,-1-1 1,2 2-1,-1-1 1,1 2-1,-1-1 1,1 2-1,0 0 1,25-4-1,7 3-25,78 2 0,-74 2-6,-42 0-11,1 0 1,-1 0-1,1 1 1,-1 0 0,0 0-1,0 0 1,0 1-1,1-1 1,9 6 0,-13-5 3,-1 0 0,0-1 1,0 1-1,0 0 1,0 1-1,0-1 1,0 0-1,0 1 0,-1-1 1,1 1-1,-1-1 1,1 1-1,-1 0 1,0-1-1,0 1 1,-1 0-1,1 0 0,0 0 1,-1 0-1,0 0 1,0 0-1,0-1 1,0 5-1,0 1 42,0-1 0,-1 1 0,0-1 0,0 0 0,-1 0-1,0 0 1,0 1 0,-1-2 0,0 1 0,-7 13 0,0-6 84,-1 1 0,0-2 0,-15 14 0,-21 26 233,45-52-353,1 1-1,0-1 1,0 1 0,0-1 0,0 1 0,1 0-1,-1-1 1,0 1 0,1 0 0,-1-1-1,1 1 1,-1 0 0,1-1 0,0 1 0,0 0-1,0 0 1,0 0 0,0-1 0,0 1 0,0 0-1,1 0 1,-1-1 0,1 1 0,-1 0-1,1 0 1,0-1 0,-1 1 0,1-1 0,0 1-1,0-1 1,0 1 0,0-1 0,1 1 0,-1-1-1,0 0 1,1 0 0,-1 0 0,0 0-1,1 0 1,2 2 0,7 4-21,1-1 0,0 0 1,0 0-1,16 4 0,-19-7 47,57 21 40,96 38-240,-147-55 107,1 1 1,-1 1-1,0 1 0,-1 0 1,0 0-1,0 2 1,16 17-1,-26-25 61,-1 0-1,0-1 1,0 1 0,-1 1 0,1-1-1,-1 0 1,0 1 0,0-1-1,0 1 1,-1 0 0,1-1-1,-1 1 1,0 0 0,-1 0 0,1 0-1,-1 0 1,0 0 0,0 0-1,0 0 1,-1 0 0,0 0-1,0-1 1,0 1 0,-1 0-1,1 0 1,-1-1 0,0 1 0,-1-1-1,1 0 1,-1 1 0,1-1-1,-1 0 1,-1-1 0,1 1-1,0 0 1,-1-1 0,-5 4-1,-10 9 46,-1-1-1,0-1 1,-1 0-1,-1-2 0,0 0 1,0-2-1,-1 0 0,0-2 1,-1 0-1,0-2 1,0 0-1,-1-2 0,-29 2 1,40-5-624,21 1-1155,21 2 21,-21-4 1706,-1 0 0,0 0 0,0 1 0,1 0 0,-1 0 0,0 0 0,0 1 0,0 0 1,0 0-1,0 0 0,-1 1 0,1 0 0,-1 0 0,1 1 0,-1-1 0,0 1 0,-1 0 0,1 0 0,0 1 0,-1 0 0,0-1 0,0 1 0,-1 1 0,0-1 0,4 7 0,-5-9 55,1 1-1,-1-1 1,0 1 0,0 0-1,0 0 1,-1 0-1,1 0 1,-1 0 0,0 0-1,0 0 1,-1 1-1,1-1 1,-1 0 0,0 0-1,0 1 1,0-1-1,-1 0 1,1 1 0,-1-1-1,-2 7 1,0-7 105,0 1 0,0 0 1,0-1-1,-1 1 0,0-1 0,1 0 0,-2 0 1,1-1-1,0 1 0,-1-1 0,1 0 1,-1 0-1,0 0 0,0-1 0,-6 2 1,-16 7 220,0-1 1,-1-2 0,1-1 0,-42 6 0,50-11-457,-1 0 1,1-1-1,-1-1 1,1-1 0,0-1-1,-1-1 1,-27-7-1,39 8-416,1-2 0,-1 1 0,1-1 0,0 0 0,0 0 0,0-1 0,0 0-1,1 0 1,0-1 0,0 1 0,1-1 0,-7-8 0,-15-31-6414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28.9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1023 199 2723,'0'0'10425,"-1"-15"-8908,1 13-1426,-3-62 1788,1 8 2658,2 54-4446,-1-1 0,0 1 0,0 0 0,0-1-1,0 1 1,0-1 0,0 1 0,-1 0 0,1 0 0,-1 0 0,0 0 0,1 0-1,-1 0 1,0 0 0,0 1 0,0-1 0,0 1 0,-1-1 0,1 1 0,0 0-1,-1 0 1,1 0 0,0 0 0,-1 0 0,1 1 0,-1-1 0,-3 0 0,-11-3 269,0 1 0,-30-2 0,-7 3-74,1 2 0,-1 3 0,1 2 0,-79 19 0,71-13-201,42-9-38,0 0 0,1 2 0,-1 0 0,1 1 0,0 1 0,1 1 0,-1 0 0,-25 16 0,39-20-50,0 1 0,0-1 1,0 1-1,1-1 0,0 1 1,-1 0-1,1 1 1,0-1-1,1 1 0,-1-1 1,1 1-1,0 0 0,0-1 1,1 1-1,-1 0 0,1 0 1,0 1-1,0-1 1,1 0-1,0 0 0,0 0 1,0 0-1,0 1 0,1-1 1,0 0-1,0 0 0,2 6 1,0 0-15,1 0 1,1 0-1,0 0 0,1-1 1,-1 0-1,2 0 1,0 0-1,0-1 1,0 0-1,17 14 0,106 77-629,-129-99 643,0 0-1,0 0 0,0 0 1,0 0-1,0 0 0,0 0 0,0 0 1,-1 0-1,1 0 0,0 0 1,-1 0-1,1 0 0,-1 0 0,1 0 1,-1 1-1,0-1 0,1 0 1,-1 0-1,0 1 0,0-1 0,0 0 1,0 0-1,0 1 0,0-1 1,0 0-1,0 0 0,-1 1 0,1-1 1,0 0-1,-1 0 0,1 1 1,-1-1-1,1 0 0,-1 0 0,0 0 1,0 0-1,1 0 0,-1 0 1,0 0-1,0 0 0,0 0 1,0 0-1,-1 0 0,-7 6 31,0-1 0,0 0 0,0 0 0,-14 5-1,6-3-23,-182 116 10,180-109-13,0 0-1,0 1 1,2 1 0,0 0-1,1 1 1,1 1 0,-21 33-1,33-47-28,1 0 0,-1 1 0,1-1-1,0 1 1,0-1 0,0 1 0,1-1-1,0 1 1,0 0 0,0 0 0,1 0-1,0 9 1,1-12 5,0 0 1,-1-1-1,1 1 1,0 0-1,0-1 1,0 1-1,1-1 0,-1 1 1,1-1-1,-1 0 1,1 0-1,0 0 0,0 0 1,0 0-1,0 0 1,0 0-1,0 0 0,1-1 1,-1 1-1,0-1 1,1 0-1,-1 0 0,1 0 1,0 0-1,-1 0 1,1 0-1,4 0 0,30 4-422,0-2 0,0-1-1,59-5 1,-51 1-246,-17 0 308,0-2-1,-1-1 1,51-15-1,-59 14 322,-36 21 305,1 0 0,-27 33 0,38-41-204,0 1 0,0-1 0,1 1 1,0 0-1,1 0 0,0 0 0,0 0 0,0 1 0,1-1 0,0 1 1,1-1-1,0 1 0,1 0 0,-1 0 0,2-1 0,-1 1 0,1 0 1,4 16-1,-2-14-32,2 0 0,-1 0 0,1 0 1,1-1-1,0 1 0,0-2 0,1 1 0,0-1 0,1 0 1,0 0-1,0-1 0,1 0 0,14 10 0,-12-10-2,-1 0 0,1-1 0,1-1 0,-1 0 0,1-1 0,0 0 0,23 6 0,-26-9 19,1-1 0,-1 0 0,0-1 0,1 0 1,-1 0-1,0-1 0,1 0 0,-1-1 0,0 0 1,0-1-1,15-5 0,74-29 124,201-46 0,-234 62-757,-24 6-83,-34-23-8953,19-9 2038,-19 13 7998,-3 60 6666,0-4-4150,4-10-6515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29.6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280 66 9641,'0'0'7912,"-118"-50"-6727,87 44-288,2 1-385,2 1-384,6 4-128,-2 0-865,7 0-2626,1 13-4100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38.5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1106 32 3748,'0'0'5680,"-10"-3"1160,-33-10-6538,14 9 167,-12-2-386,-47 1 1,28 7-68,-1 3 0,1 2 0,1 3 0,-1 3 0,-85 30 0,-33-2 101,171-38-80,0 0 0,0 0-1,0 1 1,1 0 0,-1 0 0,1 0 0,0 1-1,0 0 1,0 0 0,1 1 0,0-1-1,0 1 1,0 0 0,1 1 0,-5 8-1,-3 9 26,2 0 0,0 1 0,-6 30 1,-2 1 2,0-5 6,-44 145 139,54-162-194,1 1 1,1 0 0,-1 64-1,7-26-48,40-60 80,-1-2-25,0-3 0,1-1 0,54 2 1,124-7 53,-118-4-70,-41 3-30,-12 1-87,0-3 0,0-1 1,0-3-1,73-16 0,-22-2-19,-54 13 0,69-24 0,-98 28 88,0-1 0,-1 0-1,0-1 1,0-1 0,-1 0 0,0-1 0,-1 0-1,15-16 1,20-9 132,-42 26-56,-1 0 0,1-1-1,-2 1 1,1-1 0,-1 0 0,-1 0 0,3-20-1,-2 13-29,7-30 9,-2-1 1,-3 1-1,-1-1 1,-3 0-1,-2 0 1,-10-71-1,7 97 97,-1 1 0,-1 0 0,-1 0 0,0 0 0,-2 0 0,0 2 0,-2-1 0,-18-26 0,28 45-66,0 0 0,1 0 1,-1 0-1,0 0 0,0 1 1,0-1-1,0 0 0,0 1 1,0-1-1,0 1 0,0-1 1,0 1-1,0-1 0,0 1 1,-1 0-1,-1-1 0,3 1-28,-1 0 0,1 0 0,-1 1-1,1-1 1,-1 0 0,1 0 0,-1 0 0,1 0-1,-1 0 1,1 1 0,0-1 0,-1 0 0,1 0-1,-1 1 1,1-1 0,0 0 0,-1 1-1,1-1 1,0 0 0,-1 1 0,1-1 0,0 0-1,0 1 1,-1-1 0,1 1 0,0-1 0,0 0-1,0 1 1,0-1 0,-1 1 0,1-1-1,0 1 1,0-1 0,0 1 0,0-1 0,0 1-1,0-1 1,0 1 0,-2 16-14073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40.7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563 130 2594,'0'0'13021,"0"-17"-11393,-5-51-288,5 66-1236,0 0 1,0 0-1,-1 1 1,1-1-1,-1 0 0,0 0 1,1 0-1,-1 0 1,0 1-1,0-1 0,0 0 1,0 1-1,0-1 1,-1 0-1,1 1 1,0 0-1,-1-1 0,1 1 1,-1 0-1,1 0 1,-1 0-1,0 0 0,1 0 1,-5-2-1,1 2 73,0 0 0,0 0-1,0 0 1,0 1-1,0-1 1,-8 2 0,6-1-42,0 0-87,0 1 0,1 0-1,-1 0 1,0 1-1,1 0 1,-1 0-1,1 0 1,0 1 0,-12 6-1,-52 41 157,46-32-35,-8 7-7,0 0 1,2 2-1,1 2 0,-48 59 0,64-69-113,0 1 0,2 0 0,0 1 0,1 0 1,1 0-1,1 1 0,1 0 0,1 0 0,1 1 0,-3 26 0,5-19 18,1 0 1,2 0-1,1 0 1,1 0-1,2 0 1,1-1-1,1 1 1,1-1-1,15 36 0,-12-41-57,2 0 0,0-1-1,1-1 1,2 0 0,0-1-1,1-1 1,1 0-1,1-1 1,0-1 0,2 0-1,22 14 1,-23-19-46,1-2-1,0 0 1,0-1 0,2-2 0,-1 0-1,1-1 1,0-1 0,0-1 0,1-1 0,-1-1-1,1-1 1,0 0 0,0-2 0,-1-1-1,1-1 1,0-1 0,-1-1 0,1-1 0,-1-1-1,0 0 1,-1-2 0,0-1 0,0 0-1,-1-2 1,0 0 0,0-1 0,31-28 0,-23 16-47,-2-2 0,-1-1 0,-1-1 0,-1-1 0,-1-1 1,32-61-1,-45 74 65,-1 0 0,0-1 0,-2 0 0,0 0 0,-1-1 0,0 1 0,-2-1 0,0 0 0,-1 0 0,-2 0 1,1-1-1,-2 1 0,-1 0 0,-7-37 0,4 43-68,0 0 0,0 0-1,-2 1 1,1-1 0,-2 2 0,1-1 0,-2 1 0,1 0 0,-1 1 0,-16-15 0,16 18-267,0 0 0,-1 0 0,1 0 0,-1 1 1,-18-7-1,22 10-250,-1 1 0,0-1 1,-1 2-1,1-1 0,0 1 0,0 0 1,-1 0-1,1 1 0,-10 1 0,-29 6-6118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2.4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51 8232,'0'0'8835,"4"-8"-8627,-3 5-214,0 1 0,0 0 1,0-1-1,0 1 0,0 0 0,1 0 0,-1 0 0,1 0 1,0 0-1,0 0 0,0 0 0,-1 1 0,2-1 0,-1 1 1,0-1-1,0 1 0,4-2 0,1 1-165,-1 1 0,1-1 0,-1 1 0,1 1 0,-1 0 0,1 0 0,-1 0 0,7 1 0,21 4-2373,-1 0 1,36 13 0,30 5-1901,-34-18 17072,-80-2-11597,10 0-798,1-1 0,-1 1 0,0 0 0,1 1 1,0-1-1,0 1 0,0 0 0,0 0 0,0 0 0,1 1 0,0-1 0,0 1 0,0-1 0,0 1 0,-2 9 0,1-4 230,0 1 1,1 0-1,1-1 0,-1 1 1,2 0-1,-1 21 0,2-31-438,0 0-1,0 1 1,0-1 0,0 0-1,1 0 1,-1 1-1,0-1 1,1 0 0,-1 0-1,1 1 1,0-1-1,-1 0 1,1 0 0,0 0-1,0 0 1,-1 0-1,1 0 1,0 0 0,0 0-1,0 0 1,0-1-1,1 2 1,34 9 201,-17-9-260,0-2 0,27-1-1,-31 0-18,16-3-1312,0-1 1,0-1 0,36-12 0,-18 5-1838,26-8-3802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41.1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0 128,'0'0'10341,"-8"23"-9450,5-13-732,-5 15 301,1 0 0,1 0 0,2 1 1,0 0-1,0 36 0,9 273 4242,41 451-654,-42-745-3873,9 172 66,-29-234-11633,12 14 9049,-13-16-5190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41.5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612 0 3748,'0'0'12379,"-20"9"-11396,16-7-925,-11 4 180,1 1 0,0 1 0,0 0 0,0 1 0,1 0 1,1 1-1,0 1 0,0 0 0,-13 16 0,-67 84 1301,-212 283 2917,298-384-4365,1-4-60,0 0 0,1 0-1,0 1 1,0-1 0,1 1-1,0 0 1,0 0 0,1 0-1,0 1 1,0-1 0,-1 14-1,4-20-230,1-1-1,0 0 1,-1 0-1,1 0 0,0 0 1,-1 0-1,1 0 1,-1 0-1,1 0 1,0-1-1,-1 1 0,1-1 1,2 0-1,19-11-1889,-1-1-1,0-1 0,-1 0 0,34-32 0,-26 21-833,45-35-6701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41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10218,'0'0'9801,"34"101"-8680,19-42-673,16 9-319,-3-1-97,-4 2-32,-6 1-737,-12 5-2050,-17 3-2818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42.1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208 0 13196,'0'0'9054,"-16"24"-7708,5-8-1026,-5 7 88,1 1-1,1 0 1,1 0-1,1 1 0,-11 35 1,2 3 218,-1 3-24,-18 87 1,39-146-579,-2 32-156,3-38 82,0 0 0,1 0 0,-1 0 0,0 0 0,1 0 0,-1-1 0,1 1 1,-1 0-1,1 0 0,-1 0 0,1-1 0,0 1 0,-1 0 0,1-1 0,0 1 0,0-1 1,-1 1-1,1-1 0,0 1 0,0-1 0,0 1 0,0-1 0,0 0 0,0 1 1,-1-1-1,1 0 0,0 0 0,0 0 0,0 0 0,0 0 0,0 0 0,0 0 1,1 0-1,6-1-374,0 0 0,0-1 0,0 1 0,0-2 0,0 1 1,-1-1-1,1 0 0,-1-1 0,0 1 0,12-10 0,72-58-3956,-60 45 2447,36-31-2834,-6-1-1426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42.4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2402,'0'0'17233,"110"17"-15183,-44 18-385,17 12-544,11 3-416,9-1-417,1-8-224,-11-8-64,-17-5-737,-20-5-1056,-22-3-1923,-22-3-2402,-12-2-4291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43.1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338 0 9033,'0'0'5690,"2"9"-4601,-2-9-1087,1 5 118,0-1-1,0 1 1,0 0-1,0-1 1,-1 1-1,0 0 1,0 0-1,0 0 1,0-1 0,-1 1-1,0 0 1,0-1-1,0 1 1,0 0-1,-1-1 1,0 0-1,0 1 1,0-1-1,0 0 1,-1 0 0,-4 6-1,-27 22 511,-1-1-1,-1-2 0,-2-1 1,-49 27-1,0 1 287,85-55-777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45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412 436 96,'0'0'16837,"-5"-4"-15262,2 2-1369,1-1 0,-1 1 0,1-1 0,0 0 0,0 1 0,0-1 0,1 0 0,-1 0 0,1 0 0,-1 0 0,1 0 0,0-1 0,0 1 0,0 0 0,1 0 0,-1-1 0,1 1 0,0-1 0,0 1 0,0 0 0,1-4 0,-1-10-138,0 1 0,1 0 0,1-1 0,1 1 0,1 0 0,0 1 0,0-1 0,2 1 0,0-1 0,1 2 0,0-1 0,1 1 0,1 0 0,12-15 0,-9 13-38,2 0 1,29-27-1,-38 38-15,0 1 0,0 0 0,1 1-1,-1-1 1,1 1 0,0 0 0,-1 0 0,1 1 0,1 0 0,-1 0-1,0 0 1,0 1 0,13-2 0,-19 3-7,1 1 1,-1-1-1,1 0 1,-1 1-1,1-1 0,-1 0 1,1 1-1,-1-1 0,1 1 1,-1-1-1,0 0 0,1 1 1,-1-1-1,1 1 0,-1-1 1,0 1-1,0-1 1,1 1-1,-1 0 0,0-1 1,0 1-1,0-1 0,0 1 1,0-1-1,0 1 0,0 0 1,0-1-1,0 1 1,0 0-1,1 26 140,-2-20-72,2 4 47,-1 0-1,-1-1 0,1 1 1,-2 0-1,0 0 0,0-1 1,-1 1-1,0-1 1,-1 1-1,0-1 0,-1 0 1,-9 14-1,5-10 12,6-11-105,1 0 0,0 0 1,0 0-1,0 0 0,0 0 1,0 1-1,1-1 0,0 1 1,0-1-1,0 1 0,0-1 1,0 1-1,0 4 1,21-8-100,39-3 61,-36 1 10,0 1 1,30 3-1,-46-2-8,-1 1 0,1 0 0,-1 1 0,1 0 0,-1 0 0,0 0 0,0 1 0,0 0 0,0 0 0,0 0 0,-1 1 0,8 6 0,-5-4 7,-2 0 1,1 0-1,-1 0 0,0 1 0,0 0 1,-1 1-1,0-1 0,-1 1 0,1 0 1,-1 0-1,-1 0 0,1 1 1,-2-1-1,1 1 0,-1 0 0,0 0 1,-1 0-1,0 0 0,0 15 0,-1-23 14,-1 1 0,1-1 0,0 0 0,0 0 1,0 0-1,-1 1 0,1-1 0,-1 0 0,1 0 0,-1 0 0,1 0 0,-1 0 0,1 0 0,-1 0 0,0 0 0,0 0 0,0 0 0,0 0 0,-1 1 0,-12 14 164,14-14-227,0-1 0,0 1 0,0 0-1,0 0 1,1-1 0,-1 1-1,1-1 1,-1 1 0,1 0 0,0-1-1,-1 1 1,1-1 0,0 1-1,0-1 1,0 1 0,0-1 0,0 0-1,3 2 1,7 16-18,-9-12 83,-1 0 1,-1-1-1,1 1 1,-1 0-1,0-1 0,-1 1 1,0 0-1,0-1 1,0 1-1,-1-1 0,1 1 1,-2-1-1,1 0 1,-7 12-1,4-10 40,-1 0 1,0 0-1,-1 0 0,1-1 0,-1 1 1,-1-2-1,1 1 0,-1-1 0,-12 6 1,5-3 11,0-1 1,-1 0 0,-1-2 0,1 0-1,-1 0 1,0-2 0,0 0-1,0-1 1,-1-1 0,1 0 0,-21-2-1,36 0-88,1 0-1,-1-1 0,0 1 0,1-1 0,-1 0 0,1 1 0,-1-1 0,1 0 1,-1 0-1,1 0 0,-1 0 0,1 0 0,0 0 0,0 0 0,0-1 0,-1 1 1,1 0-1,0-1 0,1 1 0,-1-1 0,0 1 0,0-1 0,1 1 0,-1-1 1,0 1-1,1-3 0,-1 2-10,0-1 0,0 1 0,0-1 0,0 1 1,-1 0-1,1 0 0,-1-1 0,1 1 0,-1 0 0,0 1 1,0-1-1,1 0 0,-1 0 0,-1 1 0,-2-3 0,1 38-663,1-27 727,-2 0-1,1 0 0,-1 0 0,0 0 0,0-1 0,-1 0 0,0 0 1,0 0-1,0-1 0,-1 0 0,0 0 0,0-1 0,-14 7 1,-9 3 256,-1-1 1,-34 10-1,40-15-185,0-2 0,0-1 0,-1 0 0,0-2 0,-36 0 1,60-3-106,-1-1 1,1 1 0,0-1 0,0 1 0,0-1-1,-1 0 1,1 0 0,0 0 0,0 0-1,0 0 1,1 0 0,-1 0 0,0-1 0,0 1-1,1-1 1,-1 1 0,0-1 0,1 0-1,0 1 1,-1-1 0,1 0 0,0 0 0,0 0-1,-1-3 1,-18-58-126,15 45 156,-4-18-8,0 0-1,3-1 0,1 0 1,-1-45-1,0 6-37,2 47-326,1-1 1,3-59-1,1 73 31,1 0 0,0 0-1,1 0 1,1 0 0,0 0 0,14-30 0,-17 44 292,0 0 0,0 0 0,1 1 0,-1-1 0,0 0 0,1 0 0,0 1 0,-1-1 0,1 0 0,0 1 0,0 0 0,0 0 0,0-1 0,0 1 0,0 0 0,0 0 0,0 1 0,0-1 0,0 0 1,1 1-1,-1-1 0,0 1 0,0 0 0,1 0 0,1 0 0,8 1 11,-1 0 0,1 1-1,-1 0 1,13 4 0,34 6 35,-55-12-28,0 0-1,1 0 1,-1 0 0,1-1 0,-1 1 0,0-1 0,1 0-1,-1 0 1,0 0 0,0 0 0,1 0 0,-1-1 0,0 1-1,-1-1 1,1 0 0,3-3 0,0-1 21,-1-1 0,0 1 0,0-1 0,-1-1 0,6-11 0,-9 16-14,6-12 21,-5 9-26,1 1 0,-1-1-1,1 1 1,-1 0 0,2 0 0,-1 0 0,0 1 0,1-1-1,0 1 1,0 0 0,0 0 0,9-6 0,-12 10-143,-1 0 1,1 0-1,0 0 0,-1 0 1,1 0-1,-1 0 0,1 0 1,0 0-1,-1 0 0,1 0 1,-1 1-1,1-1 0,-1 0 1,1 1-1,-1-1 1,1 0-1,-1 1 0,1-1 1,-1 0-1,1 1 0,-1-1 1,1 1-1,-1-1 0,0 1 1,1-1-1,-1 1 0,0-1 1,0 1-1,1 0 1,9 19-5742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48.1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 81 352,'0'0'4058,"-6"-9"-3306,-21-25-111,7 16 4390,8 9-1607,12 9-3247,-1 0 1,1-1 0,0 1 0,0 0 0,0 0-1,0-1 1,0 1 0,0 0 0,0 0 0,0-1-1,0 1 1,0 0 0,0 0 0,0-1 0,0 1-1,0 0 1,0 0 0,0-1 0,0 1 0,0 0-1,2-3 2490,-2 3-2489,0 0 0,1-1 0,-1 1 0,0 0-1,0 0 1,1 0 0,-1 0 0,0 0 0,0 0-1,1 0 1,24-1 1545,25 10-2347,114 47 939,-156-53-308,1-1-1,-1 0 1,1 0-1,15 0 1,-19-2-9,1 1 0,-1-1 0,1 1 0,0 0-1,-1 0 1,1 1 0,-1 0 0,0 0 0,0 0 0,0 0 0,0 1 0,8 5-1,-7-2 5,1 0-1,0-1 0,0 0 0,0-1 0,1 1 0,0-2 0,-1 1 1,1-1-1,1 0 0,-1 0 0,0-1 0,1 0 0,12 1 0,-12-2 3,-1 1-1,0 0 0,0 0 0,-1 1 0,1 0 1,-1 1-1,10 5 0,36 14 9,-42-25-4565,2-2-3936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49.4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 13 5605,'0'0'12802,"-3"-2"-10912,-15-9 5073,40 30-4856,7 6-2225,21 17 118,-49-41 10,0 1-1,1-1 1,-2 1 0,1 0-1,0-1 1,0 1-1,0 0 1,-1 0 0,1-1-1,-1 1 1,1 0 0,-1 0-1,0 0 1,0-1 0,0 1-1,0 0 1,0 0-1,0 0 1,0 0 0,-1 0-1,1-1 1,-1 1 0,1 0-1,-1 0 1,0-1 0,0 1-1,1 0 1,-1-1 0,0 1-1,-1-1 1,1 1-1,0-1 1,0 0 0,-1 1-1,-1 1 1,-16 5 44,2 1 0,-1 1 0,1 1 0,-26 21 0,-15 9 55,54-38-99,0-1 0,1-1 0,-1 1-1,-1 0 1,1-1 0,0 0 0,0 0 0,0 0 0,-1 0 0,1-1-1,0 0 1,-7 0 0,10 0-74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50.8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590 72 4740,'0'0'9652,"-11"-9"-2888,9 5-6556,-1 0-1,0 0 1,-1 0-1,1 1 1,-1-1-1,1 1 1,-1 0 0,0 0-1,0 0 1,-8-3-1,4 1 3,6 3-169,0 0-1,0 0 1,-1 1-1,1-1 1,-1 1-1,0 0 1,1 0 0,-1 0-1,0 0 1,0 0-1,1 1 1,-1-1-1,0 1 1,0-1 0,0 1-1,0 0 1,0 0-1,1 1 1,-1-1-1,0 1 1,0-1 0,0 1-1,1 0 1,-4 1-1,-21 5 14,24-7-53,1 0 0,0 0 0,-1 1 0,1-1 0,0 1 0,-1 0 0,1-1 0,0 1 0,0 0 0,0 0 0,-1 0 0,1 1 0,0-1 0,1 0 0,-4 3 0,-11 12 13,-2-2 1,0 1 0,-35 20-1,42-28-16,1 1-1,-1 1 0,2 0 1,-1 0-1,-10 15 1,10-12-2,0-1-1,-1 0 1,-19 15 0,1-3 4,0 2 0,-31 33 0,57-55-6,1 1-1,-1-1 1,1 1-1,0-1 1,0 1 0,0 0-1,0 0 1,0 0-1,1 0 1,0 0-1,0 0 1,0 1-1,0 6 1,-5-6-14,2-1-245,14-3 133,3-1 132,0-1-1,0 0 0,0-1 0,-1-1 0,1 0 1,-1-1-1,1 0 0,-1-1 0,-1 0 1,1-1-1,-1 0 0,0-1 0,11-8 1,29-23-84,-2-2 0,81-86 0,-91 86-38,-37 39 119,-1-1 0,1 0-1,-1 0 1,1 1 0,0-1 0,0 1 0,0-1-1,0 1 1,0 0 0,0 0 0,0 0-1,0 0 1,0 0 0,0 0 0,1 1 0,-1-1-1,0 1 1,1 0 0,3-1 0,-4 1 944,-5-2-1611,-8 5-5986,3 9-1378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2.9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1 118 12876,'0'0'10394,"12"-16"-9791,45-50-165,-52 62-416,0 0 0,0 0 1,1 1-1,0 0 0,0 0 0,0 0 0,0 1 0,0 0 1,0 0-1,0 0 0,1 1 0,-1 0 0,1 0 1,-1 0-1,1 1 0,-1 0 0,11 2 0,-1-2-10,-10 0-9,0 0 0,-1 0 1,1 0-1,-1 1 0,1 0 0,-1 0 1,1 1-1,-1-1 0,1 1 0,8 5 0,-11-5 3,0 0-1,-1 1 1,1-1-1,-1 0 1,0 1-1,0 0 0,0 0 1,0-1-1,0 1 1,0 0-1,-1 0 1,0 1-1,1-1 1,-1 0-1,0 0 0,-1 1 1,1-1-1,-1 0 1,1 6-1,0 2 55,-1-1 0,0 1 0,-1 0-1,0-1 1,0 1 0,-1-1 0,0 1 0,-1-1 0,0 0-1,-1 0 1,-5 10 0,-5 5 198,-2 0 0,-30 37 0,-10 14 92,55-74-351,-1 0-1,1 0 1,0 1 0,-1-1 0,1 0-1,0 0 1,1 1 0,-1-1 0,0 0-1,1 1 1,-1-1 0,1 1 0,0-1 0,0 5-1,0-6-6,0 1 0,1-1 0,-1 0 0,1 0 0,-1 0 0,1 0 0,-1 0 0,1 0 0,0 0 0,-1 0 0,1 0 0,0 0 0,0-1 0,0 1 0,0 0 0,0 0 0,0-1 0,0 1 0,0-1 0,0 1 0,2 0 0,6 2-89,1-1 0,-1-1 1,1 0-1,0 0 1,19-1-1,-11 0-57,-16 0 129,72 6-642,-68-5 634,-1 0 1,0 0-1,1 0 0,-1 1 1,0 0-1,0 0 0,0 0 1,0 1-1,-1 0 1,1 0-1,6 5 0,-10-7 42,0 0 0,0 0 0,0 0 0,-1 0 0,1 0 1,0 0-1,-1 1 0,1-1 0,-1 0 0,1 0 0,-1 0 0,1 1 0,-1-1 0,0 0 0,0 1 0,0-1 0,1 0 0,-1 0 0,0 1 0,-1-1 0,1 0 0,0 1 0,0-1 0,-1 0 0,1 0 0,0 1 0,-1-1 0,1 0 0,-1 0 0,0 0 0,1 0 0,-1 0 0,0 1 0,0-1 0,0-1 0,0 1 0,0 0 0,0 0 0,0 0 0,0 0 0,0-1 0,-2 2 0,-6 4 270,0 0 0,0-1-1,-19 8 1,26-12-244,-96 34 1173,12-5-2935,32-4-9258,39-18-1182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53.1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66 103 6022,'0'0'11445,"-4"-1"-10350,2 0-1035,0 0 0,1 0 1,-1 0-1,1 0 1,-1 0-1,1-1 0,0 1 1,0 0-1,-1-1 1,1 1-1,0-1 1,0 0-1,0 1 0,0-1 1,1 0-1,-1 1 1,0-1-1,1 0 0,-1 0 1,1 0-1,0 0 1,0 1-1,-1-1 1,1 0-1,0 0 0,1 0 1,-1 0-1,0 0 1,0 0-1,1 1 0,-1-1 1,1 0-1,0 0 1,0 1-1,-1-1 0,1 0 1,0 1-1,0-1 1,0 0-1,2-1 1,-2 2-58,0 0 1,0 0-1,0 0 1,0 0-1,0-1 1,0 1-1,0 0 1,0 1-1,1-1 1,-1 0-1,0 0 1,1 1-1,-1-1 1,1 0 0,-1 1-1,0-1 1,1 1-1,-1 0 1,1 0-1,-1-1 1,1 1-1,0 0 1,-1 0-1,1 0 1,-1 1-1,1-1 1,-1 0-1,1 0 1,-1 1-1,1-1 1,-1 1 0,0 0-1,1-1 1,-1 1-1,0 0 1,1 0-1,-1 0 1,0-1-1,0 1 1,0 1-1,0-1 1,0 0-1,0 0 1,0 0-1,0 0 1,0 1-1,1 1 1,2 4 30,0-1 0,0 1 0,-1 0 0,0 0 0,0 0 0,-1 0 0,1 1 0,0 9 0,-2-11 34,0 0 1,-1 0 0,0 0-1,0 0 1,0 0-1,-1 0 1,0 0 0,0 0-1,-1 0 1,0 0-1,0 0 1,0 0 0,-6 9-1,6-12 40,0 1 1,-1-1-1,0-1 0,0 1 0,0 0 1,0-1-1,0 1 0,0-1 0,0 0 1,-1 0-1,0 0 0,1 0 0,-1-1 1,0 0-1,1 1 0,-1-1 0,0-1 1,0 1-1,0 0 0,0-1 0,-7 0 1,10-1-65,-1 1 0,1-1 1,0 0-1,0 1 0,0-1 1,-1 0-1,1 0 0,0 0 1,0 0-1,0 0 0,0 0 1,1 0-1,-1 0 1,0-1-1,0 1 0,1 0 1,-1 0-1,0-1 0,1 1 1,0 0-1,-1-1 0,1 1 1,0 0-1,-1-3 0,-8-42 103,8 38-63,-1-2-46,-1-6-18,0-1 1,1 0-1,1 0 1,1 0-1,2-22 1,-2 38-43,0 0-1,1 0 1,-1 0 0,1 0 0,0 0 0,-1 0 0,1 1 0,0-1 0,-1 0 0,1 0 0,0 1 0,0-1 0,0 0-1,0 1 1,-1-1 0,1 1 0,0-1 0,0 1 0,0 0 0,0-1 0,0 1 0,0 0 0,0 0 0,0 0 0,2-1 0,36 0-2053,-19 0-439,3-4-1991,0 0-2286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53.6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0 952 7687,'0'0'10704,"1"-9"-9653,3-9-776,2 0-1,0 0 1,1 0-1,0 1 1,2 0-1,0 0 0,15-20 1,1-5-239,92-156 19,115-216 98,-221 387-122,-8 20-5,-1-1 0,1 1 0,1 0 0,-1 0-1,1 0 1,0 0 0,1 0 0,0 1 0,0 0 0,0 0 0,12-10 0,2 13 674,-19 3-684,0 0 0,0 0-1,1 0 1,-1 0 0,0 0-1,1 0 1,-1 0 0,0 0-1,1 0 1,-1 0-1,0 0 1,1 0 0,-1 0-1,0 0 1,1 0 0,-1 0-1,0 0 1,1 0 0,-1 0-1,0-1 1,0 1-1,1 0 1,-1 0 0,0 0-1,1-1 1,-1 1 0,0 0-1,0 0 1,0-1 0,1 1-1,-1 0 1,0 0-1,0-1 1,0 1 0,0 0-1,1-1 1,-1 1 0,0 0-1,0 0 1,0-1 0,0 1-1,0 0 1,0-1-1,0 1 1,0-1 0,0 3-388,-1-1 1,1 1 0,-1-1 0,1 0-1,-1 1 1,1-1 0,-1 1-1,0-1 1,0 0 0,0 0 0,0 0-1,0 1 1,0-1 0,0 0 0,0 0-1,0 0 1,0 0 0,-3 1-1,-12 13-3170,-8 19-2843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54.6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38 879 1185,'-4'1'6673,"-29"3"2370,33-23-8804,2-1-1,0 0 1,1 1-1,1-1 1,1 1-1,1 0 0,0 1 1,2-1-1,0 1 1,1 1-1,13-21 1,134-179 58,-110 158 282,-2-1 0,47-86 0,-83 130-486,-1-1 1,-1 0 0,0-1 0,-1 1 0,-1-1-1,3-31 1,-7 49-84,0 0 0,0 0 0,0 0 0,0 0 0,0 0 0,0 0 0,0 0 0,0 0 0,0-1 0,0 1 0,0 0 0,0 0 1,0 0-1,0 0 0,0 0 0,0 0 0,0 0 0,0-1 0,0 1 0,0 0 0,0 0 0,0 0 0,0 0 0,0 0 0,0 0 0,0 0 0,0 0 0,0 0 0,1-1 0,-1 1 0,0 0 0,0 0 0,0 0 0,0 0 0,0 0 0,0 0 0,0 0 0,0 0 0,0 0 0,1 0 0,-1 0 0,0 0 0,0 0 0,0 0 0,0 0 0,0 0 0,0 0 0,0 0 0,1 0 0,-1 0 0,0 0 0,0 0 0,0 0 0,0 0 0,0 0 0,0 0 0,0 0 0,0 0 0,1 0 1,-1 0-1,0 0 0,0 0 0,0 1 0,0-1 0,0 0 0,0 0 0,0 0 0,0 0 0,7 10 343,-2-1-84,-9-13 168,3 3-446,0 0 0,0 0 0,0 1 0,0-1 0,0 1-1,0-1 1,0 1 0,0-1 0,0 1 0,0-1 0,0 1 0,0 0 0,0 0-1,-1-1 1,1 1 0,0 0 0,0 0 0,0 0 0,0 0 0,0 1 0,0-1-1,-1 0 1,1 0 0,0 1 0,0-1 0,0 0 0,-1 2 0,-30 14-344,18-4-801,0 1 0,0 0 0,1 1 0,1 0 0,0 1 1,-15 27-1,-17 35-5653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55.1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56 131 1185,'0'0'14419,"-2"-3"-13570,0 0-787,1-1 0,-1 0 0,1 1 0,1-1 0,-1 1 0,0-1 0,1 0 0,0 0 0,-1 1 0,1-1 0,1 0 0,-1 0 0,1 1 0,-1-1 0,2-4 0,-1 3-55,1 0-1,-1 0 0,1 0 1,0 0-1,0 0 0,0 0 1,1 0-1,0 0 1,0 1-1,5-7 0,-7 10-13,-1 1 0,1-1 0,-1 1-1,1 0 1,0-1 0,-1 1 0,1 0 0,-1 0 0,1-1-1,-1 1 1,1 0 0,0 0 0,-1 0 0,1 0-1,-1 0 1,1 0 0,0 0 0,-1 0 0,1 0-1,0 0 1,-1 0 0,1 0 0,-1 0 0,1 1-1,0-1 1,-1 0 0,1 0 0,-1 1 0,1-1-1,-1 0 1,1 1 0,-1-1 0,1 1 0,-1-1-1,1 0 1,-1 1 0,1-1 0,-1 1 0,0-1 0,1 1-1,-1 0 1,0-1 0,0 1 0,1-1 0,-1 2-1,11 26-93,-10-22 111,0 0 0,0 0 0,-1 0 0,1 0 0,-1 0 0,-1 0 0,1 0 0,-1 0 0,0 0 0,0-1 0,-1 1 0,1 0 0,-1 0 0,-1-1 0,-3 8 0,3-9 62,0-1 0,1 1-1,-1-1 1,-1 0 0,1 0 0,0 0 0,-1-1 0,1 1-1,-1-1 1,0 0 0,0 0 0,0 0 0,0 0 0,0-1-1,-1 0 1,1 1 0,0-2 0,0 1 0,-1 0-1,1-1 1,-9 0 0,12-1-49,1 0 0,-1-1-1,0 1 1,0 0 0,1 0 0,-1 0-1,1-1 1,-1 1 0,1 0 0,-1-1-1,1 1 1,0 0 0,0-1 0,0 1 0,0-1-1,0 1 1,0 0 0,0-3 0,3-29-264,-2 32 98,0 0 0,0-1 0,0 1 0,0 0 0,0 0-1,0 0 1,1 0 0,-1 0 0,0 0 0,1 0 0,-1 0 0,0 0 0,3 0-1,22-6-6350,-7 7-1973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56.0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123 110 833,'0'0'12358,"-5"-7"-10655,-18-21-326,23 28-1319,-1-1 0,1 0 0,-1 1 0,1-1 0,-1 0 0,1 0 0,-1 0 0,1 1 0,0-1 0,-1 0 0,1 0 0,0 0 0,0 0 0,-1 0 0,1 0 0,0 1 0,0-1 0,0 0 0,0 0 0,0 0 0,0 0-1,1 0 1,-1 0 0,0 0 0,0 0 0,1 1 0,-1-1 0,0 0 0,1 0 0,0-1 0,1-2 89,-1-36 223,-1 37-50,1 12 120,0 0-172,-1-5-193,0 0-1,0-1 1,-1 1-1,1-1 0,-1 1 1,0-1-1,0 1 1,0-1-1,0 1 0,-1-1 1,1 0-1,-1 0 1,0 1-1,-2 2 1,1-3-4,1 1 1,0 0 0,0 1 0,0-1 0,0 0-1,0 1 1,1-1 0,0 1 0,0-1 0,0 1 0,0-1-1,1 6 1,0-9-109,52-9-278,-47 6 341,-1 0 1,0 0-1,0-1 1,0 0-1,0 0 1,0 0-1,0 0 1,-1-1-1,0 0 1,0 1-1,0-1 1,0 0-1,0-1 1,-1 1-1,1 0 1,-1-1-1,0 1 1,-1-1-1,1 0 1,-1 1-1,0-1 1,0 0-1,-1 0 1,1 0-1,-1 0 1,0 0-1,-1-6 1,-31 11 507,24 0-485,-1 0 1,1 1-1,-1 1 1,1-1-1,-1 1 1,1 1-1,0-1 1,0 1-1,0 1 1,0 0-1,-8 5 1,13-7-32,0 0 1,0 1-1,0-1 0,1 0 1,-1 1-1,1 0 1,-1-1-1,1 1 1,0 0-1,0 0 1,0 1-1,1-1 1,-1 0-1,1 0 1,0 1-1,0-1 0,0 1 1,0-1-1,0 1 1,1 0-1,0-1 1,-1 1-1,1-1 1,1 1-1,-1 0 1,0-1-1,1 1 1,0-1-1,2 6 0,-1-7-25,0-1-1,1 0 1,-1 1-1,1-1 1,-1 0-1,1 0 0,0-1 1,-1 1-1,1 0 1,0-1-1,-1 0 1,1 1-1,0-1 0,3-1 1,-3 2-8,6 0-2,0-1 1,0 0-1,0 0 0,-1 0 0,1-1 0,15-4 0,-22 5 27,0-1-1,0 0 1,0 0-1,-1 0 1,1 0-1,0 0 1,0 0-1,-1-1 1,1 1-1,-1 0 1,1-1-1,-1 0 1,0 1-1,1-1 1,-1 0-1,0 1 1,0-1-1,0 0 1,-1 0-1,1 0 1,0 0-1,-1 0 1,1 0-1,-1 0 1,1 0-1,-1 0 1,0 0-1,0 0 1,0 0-1,0 0 1,0 0 0,-1-1-1,1 1 1,-1 0-1,0-2 1,1 3-120,-1 0 1,1 1-1,-1-1 1,1 0-1,-1 0 1,1 1-1,-1-1 1,0 0-1,1 0 1,-1 1 0,0-1-1,1 1 1,-1-1-1,0 1 1,0-1-1,0 1 1,0-1-1,1 1 1,-1 0-1,0-1 1,0 1-1,0 0 1,0 0 0,0 0-1,-1 0 1,-26-1-6324,4 2-1617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59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2819,'0'0'5584,"9"-8"-2178,165 15-2786,-96-2-124,154-11 0,-221 6-522,0 0 0,0 0 0,0 1 0,0 0 0,20 5 0,18 2-43,-44-7 46,0 0 0,0 0 0,0 1 0,-1 0 0,1 0 0,0 0-1,-1 0 1,6 4 0,-5-3 36,1 0-1,0 0 1,-1 0-1,1-1 1,12 3-1,76 30 121,-92-35-138,0 1 66,1 0 1,-1 0-1,0 0 0,0 1 0,0-1 0,0 0 1,0 1-1,0-1 0,0 1 0,2 3 1,3 7 367,-8-11-501,1-1 0,0 0 0,0 1-1,0-1 1,0 0 0,0 0 0,-1 1 0,1-1 0,0 0 0,0 1-1,-1-1 1,1 0 0,0 0 0,0 1 0,-1-1 0,1 0-1,0 0 1,-1 0 0,1 0 0,0 1 0,-1-1 0,1 0-1,0 0 1,-1 0 0,1 0 0,0 0 0,-1 0 0,1 0 0,0 0-1,-1 0 1,1 0 0,0 0 0,-1 0 0,1 0 0,-1 0-1,-22 0-5249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1.0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20 384,'0'0'9166,"0"-2"-9041,0 1-1,0 0 1,0 0 0,1 0-1,-1 0 1,0 0-1,1 0 1,-1 0-1,1 0 1,-1 0 0,1 0-1,0 0 1,-1 0-1,1 0 1,0 1-1,0-1 1,1-1-1,42 12 1812,-1 1-775,327-2 1823,-218-20-2311,-121 10-541,-7 0 66,0 1 1,0 1-1,1 1 1,-1 1-1,0 1 1,38 12-1,-39-10 50,-20-6-184,-1 0 0,1 0 0,-1 1 0,1 0 0,0-1 0,-1 1-1,1 0 1,-1 0 0,1 0 0,-1 1 0,0-1 0,0 0 0,1 1 0,1 2-1,40 30 2094,-41-33-1414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1.7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32 4004,'0'0'10580,"-3"-4"-9170,-15-12-497,3 6 1940,2 8 5568,12 3-8413,1 0 0,0 0 0,0 0 0,0 0 0,-1-1 0,1 1 0,0 0 0,0 0 0,0 0 1,0 0-1,0-1 0,1 1 0,-1 0 0,0 0 0,0 0 0,1 0 0,-1-1 0,0 1 0,1 0 0,-1 0 0,0-1 0,1 1 0,0 1 0,10 17 34,-11-19-42,36 48 85,-26-36-96,-1 0 1,0 1-1,13 24 1,-21-35 29,0 0 1,-1 1-1,1-1 0,-1 0 1,1 0-1,-1 0 1,0 0-1,0 0 0,0 1 1,0-1-1,-1 0 0,1 0 1,-1 0-1,1 0 1,-1 0-1,0 0 0,1 0 1,-1 0-1,0 0 1,0 0-1,-1 0 0,1 0 1,0 0-1,-1-1 0,-1 3 1,-5 4 58,-1 1 0,0-1-1,-15 10 1,0-1-39,-17 19 89,41-35-293,27-14-16902,-11 9 7773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3.3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54 1185,'0'0'15620,"0"0"-15518,-1 0 1,1 0-1,0 0 0,-1 0 0,1 0 1,0 0-1,0 0 0,-1 0 0,1 0 1,0 0-1,-1 0 0,1 0 0,0 0 0,0-1 1,-1 1-1,1 0 0,0 0 0,0 0 1,-1-1-1,1 1 0,0 0 0,0 0 1,0 0-1,-1-1 0,1 1 0,0 0 0,0 0 1,0-1-1,0 1 0,0 0 0,0-1 1,0 1-1,-1 0 0,1-1 0,0 1 0,0 0 1,0 0-1,0-1 0,0 1 0,64-34-11376,-41 21 3159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3.6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49 2114,'0'0'11787,"0"-13"-11787,0 11 0,0-2-32,6-2-96,4 1-1474,-1-1-1344,-1-1-898,0 1-1505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2.2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57 7271,'0'0'9064,"13"0"-8903,16 0-129,10-4-32,9-9-225,8 0-1376,4 2-1218,0 3-1377,-4 1-1537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3.8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0 8072,'0'0'2551,"-6"19"-1211,-2 6-902,1 1 0,1 1 0,1-1-1,2 1 1,-1 27 0,6 76 1209,6 1-1,6-1 1,47 196 0,-21-172-1190,7-3 1,103 229-1,-106-291-477,75 118 0,-34-91-7179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3.9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1 211 7335,'124'-112'6918,"-124"110"-5412,0 0-1154,2-2-2017,4 1-1538,3-1-1250</inkml:trace>
  <inkml:trace contextRef="#ctx0" brushRef="#br0" timeOffset="1">218 15 8104,'0'0'5925,"0"-9"-6181,0 3-1378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4.2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0 168 2338,'112'-119'5798,"-114"115"-3684,2 2-737,0 0-320,0-3-1057,6-1 96,5-1-96,1-1 0,0 1-1986,-5-1-3171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4.5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1 126 2114,'0'0'11050,"17"-19"-11498,-11 12-2595,0 1-2114</inkml:trace>
  <inkml:trace contextRef="#ctx0" brushRef="#br0" timeOffset="1">1 126 6598,'72'-114'5894,"-72"112"-5894,7-3-577,-3 1-2402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4.9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1 269 2306,'0'0'9930,"21"-41"-9930,-7 21-737,1-3-3491</inkml:trace>
  <inkml:trace contextRef="#ctx0" brushRef="#br0" timeOffset="1">106 36 1954,'0'0'11371,"-6"-5"-10955,6 1-416,0-4-480,6-3-1763,3 4-2113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5.3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 1313,'0'0'10885,"3"-22"-8422,-1 16 1998,10 5-10472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5.6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 0,'0'0'16592,"0"-15"-16208,3 15-384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6.0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 3363,'0'0'13389,"0"-7"-8734,0 8-3854,0-9 1141,0 12 835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7.7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 2562,'0'0'10368,"0"-3"-9931,0-21 668,36 23 64,-28 1-1127,0 0 0,0 1 0,1-1 0,-1 1 0,0 1-1,0 0 1,0 0 0,0 1 0,-1-1 0,1 2-1,7 3 1,4 5 90,-1 0-1,0 0 0,-1 2 1,20 19-1,-16-13-83,15 6-5,-31-24-49,-1 1 1,1 0-1,0 0 0,-1 1 0,0-1 0,0 1 1,0 0-1,0 0 0,-1 1 0,0-1 0,1 1 1,4 9-1,0 3 125,-1 1 0,0 0 1,-2 1-1,0 0 0,-1-1 0,-1 1 0,0 0 1,-1 25-1,-2-42-75,-1-1 0,1 0 1,0 1-1,-1-1 0,0 0 0,1 0 1,-1 0-1,0 0 0,0 0 1,1 1-1,-1-1 0,0 0 0,0-1 1,0 1-1,0 0 0,0 0 0,0 0 1,-1-1-1,1 1 0,0 0 0,0-1 1,-3 1-1,-18 15 353,10 0-160,8-10-128,0 0 0,-1-1 0,1 1 0,-1-1-1,-1 0 1,1 0 0,-1-1 0,-9 7 0,-12 8 271,22-15-275,1-1 0,-1 1 1,0-1-1,0 0 0,-1 0 1,1-1-1,-7 3 0,-64 38 258,71-39-261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8.9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65 183 2178,'-4'-17'4735,"-7"-20"-3770,-11-45 805,7 36 14804,12 70-14559,-1 30-2647,2-8 136,-1-1 1119,3-1 0,7 64 0,-5-93-1164,1-1 0,1 1 0,0-1 0,9 20 0,-9-25-524,1-1 0,-1 0 0,1 0 0,1-1 0,0 1 0,0-1 0,0-1 0,9 8 0,-4-5-6046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9.2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 14 2242,'0'0'17393,"-9"-4"-15851,4 2-1461,4 1-9,-1 0 0,0 0 0,1 0-1,-1 1 1,1-1 0,-1 0 0,0 1 0,0-1 0,1 1-1,-1 0 1,0 0 0,0 0 0,1-1 0,-1 2 0,0-1 0,-1 0-1,1 2 21,1-1 0,0 1-1,0 0 1,-1 0-1,1 0 1,1 0-1,-1-1 1,0 1 0,0 0-1,1 0 1,-1 1-1,1-1 1,0 0 0,-1 0-1,1 0 1,0 0-1,0 0 1,1 0-1,0 4 1,3 159 1892,0 0-5275,-7-57-7958,2-97 4042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4.5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1005 11147,'0'0'496,"32"-18"-240,-19 11-221,41-24 107,1 3-1,104-36 0,586-136 812,6 48 661,-111 25-940,-447 86-672,797-185 28,-935 212-6,0-2 0,-2-2 0,83-41 0,-135 58-5,1 1 0,0-1 0,1 1 0,-1-1 0,0 1 0,0 0 1,0 0-1,0 0 0,0 0 0,0 0 0,0 0 0,0 0 0,0 1 0,0-1 0,0 1 0,0 0 0,0-1 0,0 1 1,0 0-1,0 0 0,0 0 0,-1 1 0,1-1 0,0 0 0,-1 1 0,1-1 0,2 4 0,38 49 213,-36-46-171,38 62 342,-2 2 1,50 123-1,42 163 128,-105-274-417,-4 1 0,-4 1 1,-4 1-1,-3 1 1,-4 0-1,-2 103 0,-8-172-80,-2 1 0,0-1 0,-1-1 0,-1 1 0,0 0 0,-2-1 0,0 0 0,-1 0 0,-1 0 0,0-1 0,-2-1-1,-22 32 1,14-26 143,-2 0-1,-1-2 1,0 0-1,-2-1 1,0-2-1,-1 0 0,-48 25 1,-80 28 288,-283 90 1,306-117-468,-1583 481 2185,1367-443-1484,344-81-760,1 0 0,0 0 0,0 0 0,0 0 0,-1 0-1,1 0 1,0 0 0,0-1 0,0 1 0,-1 0-1,1 0 1,0 0 0,0 0 0,0-1 0,0 1 0,0 0-1,0 0 1,-1 0 0,1-1 0,0 1 0,0 0-1,0 0 1,0-1 0,0 1 0,0 0 0,0 0 0,0-1-1,0 1 1,0 0 0,0 0 0,0 0 0,0-1-1,0 1 1,0 0 0,0 0 0,0-1 0,0 1 0,1 0-1,-1 0 1,0 0 0,0-1 0,0 1 0,0 0 0,0 0-1,1 0 1,-1 0 0,0-1 0,0 1 0,0 0-1,0 0 1,1 0 0,-1 0 0,0 0 0,0 0 0,0-1-1,1 1 1,-1 0 0,12-15-1564,-12 15 1471,18-21-3621,-1 5-1760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9.6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1 213 10666,'0'0'9086,"1"-5"-8830,0 3-246,0 0 1,0 0-1,1 0 0,-1 0 0,1 0 0,-1 1 0,1-1 0,0 0 0,-1 1 1,1-1-1,0 1 0,0 0 0,0-1 0,0 1 0,0 0 0,0 0 0,1 1 1,-1-1-1,0 0 0,5 0 0,63-11-256,-33 7-212,2-3-473,-6 1 51,0 2 0,51-3 0,-84 8 896,-28 37 2818,-1 28-1109,30-75-1907,-1 10 178,0-1 1,0 1-1,0-1 0,-1 1 1,1-1-1,0 1 1,1-1-1,-1 1 0,0-1 1,0 1-1,0-1 0,0 1 1,0-1-1,0 1 0,1-1 1,-1 1-1,0-1 0,0 1 1,1 0-1,-1-1 0,0 1 1,1-1-1,-1 1 0,0 0 1,1-1-1,-1 1 0,1 0 1,-1-1-1,0 1 0,1 0 1,-1 0-1,1-1 0,-1 1 1,2 0-1,5-4-1,1 0-1,-1-1 1,0 0 0,0 0-1,0 0 1,-1-1 0,0 0-1,0 0 1,0 0 0,-1-1-1,0 0 1,0 0 0,-1-1-1,0 1 1,0-1 0,-1 0-1,0 0 1,0 0 0,-1 0-1,0 0 1,0-1 0,-1 1-1,0-1 1,0-13 0,-1 21 37,0 0 1,0 0 0,0 0 0,0 0 0,0 0 0,0 0-1,0 0 1,0-1 0,0 2 0,-1-1 0,1 0-1,0 0 1,-1 0 0,1 0 0,0 0 0,-1 0 0,1 0-1,-1 0 1,0 0 0,1 1 0,-1-1 0,0 0 0,1 0-1,-1 1 1,0-1 0,0 0 0,0 1 0,1-1-1,-3 0 1,-30 3 372,22-1-914,11-1 329,-1 0-1,0 1 0,1-1 0,-1 0 0,1 0 0,-1 0 0,0 1 1,1-1-1,-1 0 0,1 1 0,-1-1 0,1 0 0,-1 1 0,1-1 0,-1 1 1,1-1-1,-1 0 0,1 1 0,0 0 0,-1-1 0,1 1 0,0-1 0,-1 1 1,1-1-1,0 1 0,0 0 0,-1-1 0,1 1 0,0-1 0,0 1 1,0 0-1,0-1 0,0 1 0,0 0 0,0-1 0,0 1 0,0 0 0,0-1 1,0 1-1,1-1 0,-1 2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09.9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2 2594,'0'0'15322,"-1"0"-15227,1 0 1,0 0-1,0 0 0,-1-1 1,1 1-1,0 0 1,-1 0-1,1 0 1,0 0-1,0 0 1,-1 0-1,1-1 1,0 1-1,-1 0 1,1 0-1,0 0 0,-1 0 1,1 0-1,0 0 1,-1 0-1,1 0 1,0 1-1,-1-1 1,1 0-1,0 0 1,-1 0-1,1 0 1,0 0-1,0 0 0,-1 1 1,1-1-1,0 0 1,-1 0-1,1 0 1,0 1-1,0-1 1,0 0-1,-1 0 1,1 1-1,0-1 1,0 0-1,0 0 0,-1 1 1,1-1-1,0 0 1,0 1-1,0-1 1,0 0-1,0 1 1,0-1-1,-6 29 683,2-1-1,1 0 1,2 1 0,2 44-1,0-18-197,-1-44-602,0 1-1,1-1 0,1 1 0,0-1 1,1 1-1,0-1 0,6 15 0,-7-22-716,0 0 0,0 0-1,1 0 1,-1 0 0,1 0 0,0 0-1,5 3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10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9001,'0'0'10345,"149"29"-12747,-70-12-5317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11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0 10954,'0'0'11755,"-33"41"-11210,33-2-257,0-1-256,0-12-32,0-9-96,0-12-705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11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25 10570,'0'0'8328,"-4"-24"-10602,21 24-1666,-3 11-3971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11.7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9705,'0'0'7618,"0"18"-6358,0 130 1665,-1-156-2385,1 7-571,0-1-1,0 0 1,0 1 0,0-1-1,0 0 1,0 1-1,1-1 1,-1 0 0,1 1-1,-1-1 1,1 0-1,-1 1 1,1-1 0,0 1-1,1-3 1,8-15-45,13-24-194,-22 42 265,0-1 0,0 1 0,0-1 0,0 1 0,1-1 1,-1 1-1,1 0 0,-1-1 0,1 1 0,-1 0 0,1 0 0,-1 0 1,1 0-1,0 0 0,0 1 0,-1-1 0,1 0 0,0 1 1,3-1-1,-1 48 1126,-3-23-1411,0 0-4753,-1-16-1566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12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1 641,'0'0'18801,"-7"1"-17482,3-1-1214,2-1-53,1 1 0,-1 0 0,1 0 0,-1 0 0,1 0 0,-1 0 0,0 0 0,1 0 0,-1 1 0,1-1 0,-1 1 0,1-1 0,-1 1 0,1-1 0,-1 1 0,1 0 0,0 0 0,-1 0 0,1 0 0,0 0 0,-1 0 0,1 0 0,0 0 0,0 0 0,0 0 0,0 1 0,0-1 0,1 0 0,-1 1 0,0-1 0,1 1 0,-1-1 0,0 1 0,1-1 0,0 1 0,-1 2 0,0 1 3,0 1 0,1 0 0,0-1 1,0 1-1,0 0 0,1-1 1,0 1-1,0-1 0,3 11 1,-3-14-117,1 0 0,-1 0 1,0 0-1,1 0 0,0 0 0,-1-1 1,1 1-1,0-1 0,0 1 1,0-1-1,0 1 0,0-1 1,0 0-1,0 0 0,0 0 1,1 0-1,-1-1 0,0 1 0,1 0 1,-1-1-1,0 0 0,1 0 1,-1 1-1,0-1 0,5-1 1,-4-40 113,-3 30-44,0-14 139,0 24-149,0 1 0,-1-1 0,1 1-1,0-1 1,0 0 0,0 1 0,-1-1 0,1 1-1,0-1 1,0 1 0,-1-1 0,1 1 0,0-1-1,-1 1 1,1-1 0,-1 1 0,1 0 0,-1-1-1,1 1 1,-1 0 0,1-1 0,-1 1-1,1 0 1,-1-1 0,1 1 0,-1 0 0,0 0-1,1 0 1,-1 0 0,1 0 0,-1 0 0,-1 0-1,2 16-9334,0-5 3944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13.0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0 0 609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13.3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0 293 609,'47'20'1488,"0"-1"336,-2-6 7606,-24 21-5538,-17-29-3814,-1-1-1,1 1 1,0-1-1,0 0 1,0-1-1,1 1 1,6 4-1,-9-7-57,0 0 0,0 0 0,0 0 0,0 0 1,0 0-1,1 0 0,-1-1 0,0 1 0,1-1 0,-1 1 0,0-1 0,1 0 0,-1 0 0,1 0 0,-1 0 0,0-1 0,1 1 0,-1 0 0,0-1 0,4-1 0,-5 1-2,0 0 1,0 0-1,0 0 1,-1 0-1,1 0 1,0-1-1,-1 1 1,1 0-1,-1 0 1,1 0-1,-1-1 1,0 1-1,0 0 1,1-1-1,-1 1 1,0 0-1,0-1 1,0-1-1,-1-34 582,0 26-195,1-5 87,1-22-1824,10 15-4549,6 2-248</inkml:trace>
  <inkml:trace contextRef="#ctx0" brushRef="#br0" timeOffset="1">408 1 4164,'0'0'15049,"-8"4"-13282,5-3-1630,0 1 1,1 0-1,-1-1 1,0 1 0,0 1-1,1-1 1,-1 0-1,1 1 1,0-1-1,0 1 1,0 0-1,0-1 1,0 1-1,1 0 1,-3 6-1,1 0 118,1 1-1,0-1 0,0 0 1,1 1-1,1 16 0,-1-8-796,1 160 3144,4-118-6783,2-1-7263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13.6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 7335,'0'0'11403,"6"0"-11211,13-3-192,4-3-737,6 4-2146,4-1-2209,0 1-3332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08.0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12 131 416,'0'0'5499,"1"25"-3377,1-18 4078,-1-6-6094,1 1-1,-1-1 1,0 1-1,0 0 1,0-1-1,0 1 1,0 0-1,0 0 1,0-1-1,0 1 1,-1 0-1,1 0 0,0 0 1,-1 0-1,0 3 1,1-3 25,-1 0 0,0 0-1,0 0 1,1 0 0,-1 0 0,1 0 0,0-1 0,-1 1 0,1 0 0,0 0 0,0 0-1,0-1 1,1 1 0,-1 0 0,0-1 0,1 1 0,-1-1 0,0 1 0,1-1-1,0 0 1,-1 0 0,1 0 0,0 0 0,3 2 0,3-2-57,0 1 1,1-1-1,-1-1 1,1 0-1,-1 0 1,0-1-1,1 0 1,-1 0-1,0 0 1,1-2-1,-1 1 1,0-1-1,13-6 1,-16 7-60,-1 0 0,1-1-1,-1 0 1,0 1 0,0-2 0,0 1 0,0 0-1,0-1 1,-1 1 0,0-1 0,0 0 0,0 0-1,0-1 1,0 1 0,-1-1 0,0 1 0,0-1 0,0 0-1,0 1 1,-1-1 0,0 0 0,0 0 0,1-10-1,-2 11-5,0-1 0,-1 1 0,1-1 0,-1 0 0,0 1 0,0 0 0,-1-1 0,1 1 0,-1 0-1,0 0 1,0 0 0,0 0 0,-1 0 0,1 0 0,-1 0 0,0 1 0,0-1 0,0 1 0,-1 0-1,1 0 1,-1 0 0,0 1 0,1-1 0,-1 1 0,0 0 0,0 0 0,-1 0 0,1 1 0,-8-3-1,5 2 25,1 0-1,-1 0 0,1 0 0,-1 1 1,1 0-1,-1 1 0,0-1 1,1 1-1,-1 0 0,0 1 0,1 0 1,-9 2-1,11-2-11,0 1 0,0-1 0,0 1 0,1 0 0,-1 0 0,1 0 0,-1 1-1,1-1 1,0 1 0,0 0 0,0 0 0,1 0 0,-1 0 0,0 1 0,1-1 0,0 0 0,0 1 0,0 0 0,1 0 0,-3 6 0,0 3 53,0-1 0,1 1 0,0 0 0,1 0 0,0 0 0,1 0 0,1 0 0,0 0 0,1 0 0,0 0 0,6 23 0,-5-31-67,0 1-1,0-1 1,0 0 0,1 0 0,0 0-1,0 0 1,0 0 0,1 0 0,-1-1-1,1 1 1,0-1 0,0 0 0,1-1-1,-1 1 1,1-1 0,0 1 0,0-2-1,0 1 1,0 0 0,1-1 0,-1 0-1,1 0 1,-1-1 0,1 1 0,0-1-1,-1-1 1,1 1 0,8-1 0,17 1-623,59-5 0,-69 1-937,1-2 1,-1 0-1,32-12 1,35-20-7603,-50 20 2946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13.9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33 10058,'0'0'8098,"-2"19"-7116,1-7-913,-2 24 629,1 1 1,2 0-1,1 1 0,9 50 1,-13-312-3187,10 171 2368,-7 52 120,0 0 1,0 0-1,0 0 1,0 0-1,1 0 1,-1 0-1,0 0 1,0 0-1,1 0 0,-1 1 1,1-1-1,-1 0 1,1 0-1,-1 0 1,1 1-1,-1-1 1,1 0-1,-1 0 0,1 1 1,0-1-1,0 1 1,-1-1-1,1 0 1,0 1-1,0 0 1,0-1-1,-1 1 0,1-1 1,0 1-1,0 0 1,0 0-1,0-1 1,0 1-1,0 0 1,0 0-1,0 0 0,0 0 1,0 0-1,0 0 1,-1 0-1,1 1 1,0-1-1,0 0 1,0 0-1,0 1 0,0-1 1,0 0-1,0 1 1,-1-1-1,1 1 1,0-1-1,0 1 1,0 1-1,1 0 65,0 0-1,0 0 1,0 0 0,-1 0-1,1 0 1,-1 1 0,0-1 0,1 1-1,-1-1 1,0 1 0,-1-1-1,1 1 1,0 0 0,-1-1-1,1 5 1,0 45 1546,-2-32-1294,-3-3-312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14.3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1 1602,'0'0'20371,"-33"50"-19827,33-37-319,0-4-225,0-5-65,6 0-351,9-4-1025,3 0-865,7-2-898,2-18-1344,2-7-2306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14.6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120 1 1890,'0'0'18407,"-4"3"-17019,0 0-1176,1 1 1,-1 0-1,1-1 1,0 1 0,0 1-1,0-1 1,1 0 0,-1 1-1,1-1 1,0 1-1,0-1 1,1 1 0,-2 7-1,-10 76 783,4-24-936,4-30-647,-9 35-4443,12-65 3689,0 1 0,0 0 1,0 0-1,0-1 0,-1 1 0,-5 5 0,-8 6-7952</inkml:trace>
  <inkml:trace contextRef="#ctx0" brushRef="#br0" timeOffset="1">21 266 4420,'0'0'12428,"39"-64"-12909,-22 49-2145,-5 15-4709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43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14 961,'0'0'7991,"-8"-11"850,-13 9-8297,17 4-3903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45.0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1 448,'0'0'6204,"-4"0"-5783,2 0 149,-8 2 5496,19-2-10582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48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 3331,'0'0'6086,"0"-17"-6086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51.8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22 2018,'0'0'4917,"-4"-22"2359,-12 24-13319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57.9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535 23 3459,'0'0'9428,"0"-4"-7891,0 3-1387,0 1 0,1-1 0,-1 1-1,0-1 1,0 1 0,0-1 0,0 0 0,0 1-1,0-1 1,0 0 0,0 1 0,0-1-1,0 1 1,0-1 0,0 0 0,-1 1 0,1-1-1,0 1 1,0-1 0,-1 1 0,1-1 0,0 1-1,-1-1 1,1 1 0,0-1 0,-1 1-1,1-1 1,-1 1 0,1 0 0,-1-1 0,1 1-1,-1-1 1,1 1 0,-1 0 0,0-1-1,-18 16 1579,-23 47-1876,36-53 565,-265 384 1242,113-171-895,155-217-748,0-2-8,0 1 0,0 0 0,1 0 0,-1 1 0,1-1 0,0 0 0,0 1 0,0-1 0,1 1 0,0 0 0,0-1 0,0 1 0,0 5 0,1-10-61,15-7-11264,1-6 4825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58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537 0 2210,'0'0'13084,"-11"12"-11909,-30 40 95,2 2 0,-59 108 1,5-6-181,-131 158 1429,220-307-2491,1-3-25,0 0-1,0 0 0,0 0 1,1 1-1,0-1 1,0 1-1,0 0 0,0 0 1,1-1-1,0 1 0,0 0 1,-1 6-1,7-23-5485,8-9 2767,-7 13 948,12-20-3533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58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498 0 6214,'0'0'8066,"-10"20"-6742,-5 10-896,-102 192 2886,-119 91 189,120-170-2303,113-137-1242,3-5-556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08.3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77 5413,'0'0'11051,"43"-5"-9834,-10 1-352,9-4-385,5-3-352,5 0-64,0-2-64,-5 2-32,-7 3-929,-9 3-1633,-10 5-1762,-9 0-1794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5:59.8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128 41 3107,'0'0'7901,"-4"-8"-6326,-14-24 101,18 32-1630,0 0 1,0 1-1,0-1 1,0 0-1,0 0 0,0 0 1,0 1-1,0-1 1,0 0-1,0 0 0,0 0 1,0 1-1,0-1 1,0 0-1,0 0 1,0 0-1,0 1 0,0-1 1,-1 0-1,1 0 1,0 0-1,0 0 1,0 1-1,0-1 0,0 0 1,0 0-1,-1 0 1,1 0-1,0 1 1,0-1-1,0 0 0,0 0 1,-1 0-1,1 0 1,0 0-1,0 0 0,0 0 1,-1 0-1,1 0 1,0 0-1,0 0 1,0 0-1,-1 1 0,1-1 1,0 0-1,0-1 1,0 1-1,-1 0 1,1 0-1,0 0 0,0 0 1,0 0-1,-1 0 1,1 0-1,0 0 1,0 0-1,0 0 0,-1 0 1,1 0-1,0-1 1,0 1-1,0 0 0,0 0 1,-2 20 174,-1 100 1325,-6 166 41,2-211-1018,-28 134 0,30-191-481,-5 23 384,1 0-1,1 1 1,-2 69 0,41-116-274,150-67 592,-87 37-1044,112-59 0,-19-13-5073,-101 48-615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08.2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 8136,'0'0'5322,"-1"3"-4970,-2 20 259,1-11 137,0 1 0,0-1 0,-1 0 0,-1 0 0,-3 24 6704,25-31-6087,18-1-1373,436 3 918,-180-5-539,-215 0-410,0-4-1,117-18 1,-79 7 98,0 4-1,179 9 0,-114 3-57,115-1 45,310-4-145,-442-5 141,184 3 71,-223 12-530,-124-35-9378,0 9 3538,0-5-3187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08.7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1 7239,'0'0'12641,"-6"0"-10698,-27 0 6230,43 8-7756,21 8-249,1-1 0,0-2-1,1-1 1,0-1 0,0-2 0,65 9 0,12 5 50,-109-23-212,1 0 0,0 1 0,-1-1 0,1 1 0,-1 0 0,0-1 0,1 1 0,-1 0 0,1 0 0,-1 0 0,0 0 0,0 0 0,0 0 0,1 0 0,-1 0 0,0 1 0,0-1 0,-1 0 0,1 1 0,0-1 0,0 0 0,-1 1 0,1-1 0,0 4 0,0-1 27,-1 0 0,1 1 0,-1-1 0,0 0 0,0 1 0,-1-1 0,1 0 0,-1 0 1,-2 6-1,-2 6 87,-1 0 0,-1 0 0,-15 27 0,2-11-1007,-2 0 0,-32 35 0,-58 52-5814,36-41 1089,41-40-9234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10.5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3799 32,'0'0'13682,"-4"10"-11893,-1-1-1226,3-6-316,0 0 0,0 0 0,1 0 0,0 0 0,-1 0 1,1 0-1,0 0 0,1 1 0,-1-1 0,0 0 0,1 8 2723,7-12-2791,0 0 0,1 0 0,-1-1 0,0 0-1,0 0 1,0-1 0,-1 0 0,1 0 0,-1 0 0,1-1 0,-1 0 0,9-8 0,10-8-86,33-37 1,-47 45 62,323-378 540,-143 157-516,-144 183-161,59-49 1,43-46 10,-81 65-19,-14 16 18,78-74 0,-16 28 30,103-129 0,270-364 379,-225 282 326,-187 238-449,145-122-1,-139 131-301,131-153 0,-111 113 4,263-322 41,-349 413-49,-2 1 8,2 0 0,32-32-1,-47 53-27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11.0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13 4100,'0'0'21615,"-6"2"-20190,-14 6-620,26-5 176,44-3 474,-20-1-1615,230-21 432,-200 19 214,-59 3 186,-3 20-541,-2 0 0,0-1 0,0 0 0,-2 0 0,-1 0 0,0-1 0,-16 30 0,-3 8-122,-22 67-1423,10-26-2137,-3-1-4846,0-10-5184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13.4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7303 3427,'0'0'7373,"-4"12"-1368,51-85-5754,-2-2 0,-5-1 0,35-90 0,12-71 507,176-336 0,55 52 609,-223 363-1315,78-179 1,15-29 2,-123 245 96,63-164 0,25-137 303,-99 268-383,42-98 266,18-52-151,-18 23-39,85-269 2103,-131 404-1915,6 2-1,122-221 1,-60 166-62,3-4-146,166-304 140,-100 250-224,-47 70 0,-6 20-57,-96 123 12,65-91 242,-103 133-676,3-5 901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13.8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26 8328,'0'0'15054,"-12"-3"-13367,-1-1-1198,9 2-232,-1 0-1,0 1 1,0 0-1,1 0 1,-1 0-1,0 0 1,-10 0 4991,23 1-5083,288-9-165,-295 9 0,0 1 0,0-1 0,0 1 0,0-1 0,0 1 0,0-1 0,0 1 0,0 0 0,0 0 0,0-1 0,0 1 0,0 0 0,-1 0 0,1 0 0,0 0 0,-1 0 0,1 0 0,0 0 0,-1 0 0,1 0 0,-1 0 0,0 0 0,1 0 0,-1 0 0,0 1 0,0-1 0,0 0 0,0 0 0,0 0 0,0 3 0,1 46 0,-2-37 0,0 9-83,0 0-1,-2-1 1,-1 1 0,-1-1-1,0 0 1,-12 28-1,-63 120-2640,46-104 726,-2 6-7462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15.7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53 5061,'0'0'8867,"5"1"-7517,-4 0-1283,16 5 1131,0 0 0,0-1 0,1-1 0,-1-1 0,34 3 0,66-5 687,226-10 31,9-14-1444,-87 8-175,176 8-174,-256 9-123,159-3 59,360 3-92,-259 5 252,-445-7-368,0-22-9071,0 3 2425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16.1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15 11179,'0'0'11755,"-6"-2"-9951,-17-8-523,17 7 1015,17 4-1458,17 6-653,-1 2 0,0 1-1,46 24 1,-38-18-155,-19-9-20,62 32 7,-71-35-17,0 0 0,-1 0-1,1 1 1,-1 0 0,0 1 0,-1-1 0,1 1 0,6 9 0,-11-14 7,-1 1-1,1-1 0,0 1 0,-1 0 0,1-1 0,-1 1 1,1 0-1,-1 0 0,0 0 0,0-1 0,0 1 1,0 0-1,0 0 0,0 0 0,0-1 0,0 1 1,-1 0-1,1 0 0,-1-1 0,1 1 0,-1 0 1,0-1-1,0 1 0,0-1 0,0 1 0,0-1 1,0 1-1,0-1 0,0 1 0,0-1 0,-1 0 1,1 0-1,-1 0 0,-1 1 0,-8 6-2,0 0 0,0-1-1,-21 9 1,18-9-92,-143 65-3596,42-32-3468,-11-4-4993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4:18.7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1363 169 769,'0'0'10260,"-19"-11"-8589,-61-38-379,66 41-884,-1 0 0,0 2 1,0-1-1,-1 2 0,-18-4 0,-7-3 303,-4-2-280,0 3-1,-1 1 0,0 2 1,0 3-1,-1 1 1,0 2-1,-57 6 0,89-1-381,0 0-1,0 0 0,1 2 0,0 0 1,0 0-1,0 1 0,0 1 0,1 0 1,0 1-1,1 1 0,-18 15 0,-15 15 415,-59 69 0,90-93-366,-48 52 291,-74 85 101,115-127-410,2 2-1,1 0 1,1 1 0,-14 32 0,23-39-45,1 1 1,1 0-1,1 0 1,0 0 0,2 1-1,0 25 1,7 136 352,10-76-82,55 205 0,-45-220-183,-11-36 27,4 0-1,1 0 1,3-2 0,39 73 0,-50-110-131,1 0 0,1-1 0,0-1 0,1 0 0,0 0 0,2-1 0,0-1 1,0-1-1,1 0 0,1-1 0,0 0 0,1-2 0,0 0 0,0-1 0,1 0 0,24 6 0,36 4 100,1-4-1,0-3 1,1-4-1,124-2 1,-179-8-93,0-1 1,-1-1-1,0-1 1,0-1-1,0-1 0,26-12 1,139-72 68,-133 61-71,-2-2 0,-1-3 0,-2-2 0,-1-3 0,-2-1 0,-2-3 0,-2-1 0,-2-3 0,70-101 0,-96 118-9,0-1 1,-2-1 0,-2 0 0,13-47 0,20-142 33,-41 177-12,-1 1-1,-3-1 0,-1 1 1,-3-1-1,-1 1 0,-3 0 1,-16-60-1,9 46 24,-4 0 1,-37-86-1,43 121-3,0 0 1,-2 0 0,0 1 0,-1 1 0,-2 1-1,0 0 1,-1 1 0,-30-25 0,22 24-19,-1 1-1,-1 2 1,0 1 0,-1 1 0,-1 1 0,-61-19 0,48 22-28,-1 2 0,0 2 0,-1 1 0,-69 1 0,75 4-13,1 2-1,-1 2 1,0 1 0,1 1-1,0 3 1,0 1-1,-38 15 1,10 4 13,1 3 0,2 2 0,1 4-1,1 2 1,-91 78 0,94-69-10,-2 1 3,2 3-1,-83 94 0,126-128-2,1 1 0,1 0 0,1 1 0,1 0 0,0 1-1,1 0 1,2 1 0,0 0 0,1 0 0,1 1 0,2 0 0,0 0-1,-1 28 1,3 7 5,2-1-1,3 1 1,2-1-1,3 0 0,26 96 1,-22-116 3,1 0 0,3-1 0,0 0 0,3-2 0,29 43 0,-33-56-3,2 0 1,1-1-1,1-1 0,0 0 1,1-2-1,1 0 0,1-2 1,40 23-1,-22-19-4,1-1-1,0-3 1,83 20 0,136 9-15,-221-38 9,0-3 0,1-1-1,0-2 1,-1-1 0,1-2-1,-1-2 1,0-2 0,0-1-1,-1-2 1,43-18 0,-16 1 26,-1-3 1,-1-3 0,100-70-1,-120 71-8,-2-2 1,-2-2-1,-1-1 0,-2-2 0,50-70 0,-49 55 2,56-106 1,-82 137-11,-1-1-1,-1 0 1,-2 0 0,0-1 0,-1 0 0,-2 0 0,3-46-1,-7 66-1,1-51 11,-8-80 0,5 118-6,-2-1-1,0 0 0,-1 1 0,-1 0 1,-1 0-1,0 0 0,-1 1 0,-11-17 1,-3 2 10,-2 0 1,-1 2 0,-1 0-1,-2 2 1,0 1 0,-2 1-1,-1 2 1,-1 1 0,-58-32-1,33 27-23,0 1 0,-2 4-1,-1 2 1,0 2 0,-80-12-1,84 20-28,-1 4-1,0 1 0,-79 4 1,122 4 14,0 0 1,0 1-1,0 0 1,1 1-1,-1 1 1,1 0-1,0 1 1,0 0 0,-19 14-1,-11 10-10,-51 45 0,45-34-20,-66 59-400,-1 0-1560,36-40-2785,48-40-1055,-2-3-4240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08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 9769,'0'0'9545,"56"0"-9096,-13 0-321,7-2-128,2-7-224,-1 3-1538,-1 6-2338,-2 0-3619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04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1648 160 2114,'0'0'7938,"-8"-5"-6432,0 0-1481,0-1 806,1 1 1,-2 1-1,1-1 1,0 1-1,-1 1 1,-17-5-1,19 6-676,1 0 1,-1 0-1,1-1 0,0 0 0,-1 0 0,-9-7 1,10 6-98,-1 0 0,0 0 0,0 1 1,0 0-1,-9-3 0,-70-17 57,55 13-80,0 2-1,-46-7 1,29 10-38,0 2 1,-1 2-1,1 2 0,0 2 1,-1 2-1,2 3 0,-61 16 1,28 0-202,-119 52 1,174-64 151,1 1 1,1 0-1,0 2 1,1 1-1,0 1 1,2 0-1,0 2 1,-33 39 0,15-4-120,1 2 0,4 1 0,1 2 0,4 1 0,-30 88 1,47-109 169,1 1 0,2-1 1,1 1-1,3 1 0,1-1 1,2 1-1,5 51 0,1-65-2,0-1 0,2-1 1,1 1-1,1-1 0,20 39 0,12 33 10,-17-26 1,50 128 3,-63-177-11,1 0 1,1 0-1,0-1 0,2-1 0,0 0 1,28 26-1,-17-22-7,0-1 0,2-2 1,0 0-1,1-2 0,2-2 0,-1 0 1,2-2-1,0-2 0,1 0 0,0-3 1,1 0-1,0-2 0,0-2 0,36 2 0,4-6-4,0-4-1,1-3 0,100-19 1,-126 13 2,-1-2 0,0-1-1,-1-3 1,0-2 0,84-49 0,-78 36-1,-2-2-1,-2-2 1,45-44-1,-71 58 24,-2-1 0,0-1-1,-1-1 1,-2-1-1,-1-1 1,0 0-1,19-48 1,-17 25 10,-3-1 0,-2 0 1,-2-1-1,9-96 0,-10-213-107,-12 319 39,-2 0 0,-2 1 0,-2-1 0,-17-58 1,15 71-512,-1 0 0,-2 1 0,-1 1 0,-1 0 0,-1 1 0,-34-46 0,43 65-110,0 0 0,-1 0 1,0 0-1,0 1 0,0 0 1,-1 0-1,0 0 0,0 1 1,-11-4-1,-24-3-5596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06.0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1130 160,'0'0'18802,"-13"3"-17254,-36 5-357,48-8-1177,1 1 1,0-1-1,-1 0 1,1 0-1,0 0 1,-1 0-1,1 0 1,0 0-1,-1 0 1,1 0 0,0 0-1,-1 0 1,1 0-1,-1 0 1,1 0-1,0 0 1,-1 0-1,1 0 1,0 0-1,-1 0 1,1 0-1,0-1 1,-1 1 0,1 0-1,0 0 1,-1 0-1,1-1 1,0 1-1,0 0 1,-1 0-1,1-1 1,0 1-1,0 0 1,-1 0 0,1-1-1,0 1 1,0 0-1,0-1 1,0 1-1,0 0 1,-1-1-1,1 1 1,0-1-1,0 1 1,0 0-1,0-1 1,0 1 0,0 0-1,0-1 1,0 1-1,0 0 1,0-1-1,0 1 1,1 0-1,-1-1 1,7-15 89,2 2 54,1 1-1,0 1 1,18-17 0,4-4 22,136-160 114,193-196-59,135-24 437,-470 395 684,-35 19-710,3 0-937,0 1-1,-1 1 0,1-1 1,0 1-1,0 0 0,0 0 1,-9 8-1,0 2-2968,0 1-1,-26 31 1,37-40 2477,-41 47-9590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06.5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80 8520,'0'0'7650,"-3"-12"-6113,0-3-1011,-12-37 1714,15 52-2178,0 0 0,0 0 0,0 0-1,0 0 1,0 0 0,0 0 0,0 0 0,0 1 0,0-1 0,0 0 0,0 0 0,0 0 0,0 0 0,0 0 0,0 0 0,0 0 0,0 0 0,0 1-1,0-1 1,0 0 0,0 0 0,0 0 0,0 0 0,0 0 0,0 0 0,0 0 0,0 0 0,0 0 0,-1 0 0,1 1 0,0-1 0,0 0 0,0 0 0,0 0-1,0 0 1,0 0 0,0 0 0,0 0 0,-1 0 0,1 0 0,0 0 0,0 0 0,0 0 0,0 0 0,0 0 0,0 0 0,0 0 0,0 0 0,-1 0-1,1 0 1,0 0 0,0 0 0,0 0 0,0 0 0,0 0 0,0 0 0,0 0 0,0 0 0,-1-1 0,1 1 0,0 0 0,0 0 0,0 0 0,0 0 0,0 0-1,-5 18 924,-1 23-842,0 230 1416,6-215-1276,0-51-255,0 0 1,0 0-1,0 0 0,1 0 0,0 0 0,0 0 1,0 0-1,3 7 0,-3-11-27,0 0 1,-1 0-1,1 1 0,1-1 0,-1 0 1,0 0-1,0 0 0,0 0 0,1-1 0,-1 1 1,0 0-1,1 0 0,-1-1 0,0 1 1,1-1-1,-1 1 0,1-1 0,-1 0 1,1 0-1,-1 1 0,1-1 0,-1 0 1,1 0-1,-1 0 0,1-1 0,-1 1 0,1 0 1,-1-1-1,1 1 0,-1 0 0,3-2 1,14-3-424,0-2 0,-1 1 0,0-2 0,19-11 1,-21 10-1370,-1 0 1,0-1-1,-1-1 1,21-20 0,7-20-7510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07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 5125,'0'0'11675,"5"-9"-8205,-3 13-3220,0 0 0,0 0 0,-1 0 1,1 1-1,-1-1 0,0 1 0,0-1 0,0 1 0,0-1 1,-1 8-1,1-4-13,5 72 1312,-6 95 0,-1-75-504,1-93-955,0-6-69,0 0 1,1-1-1,-1 1 0,0 0 0,0 0 0,0 0 1,1 0-1,-1 0 0,0 0 0,0 0 0,-1 0 1,1 0-1,0-1 0,0 1 0,0 0 1,0 0-1,-1 0 0,1 0 0,-1 0 0,1-1 1,0 1-1,-1 0 0,1 0 0,-1-1 0,0 1 1,1 0-1,-1-1 0,1 1 0,-1 0 0,0-1 1,0 1-1,1-1 0,-2 1 0,0-4-3,1 0-1,0 0 1,1 0-1,-1-1 1,1 1-1,-1 0 1,1-1-1,0 1 1,0 0-1,1-4 1,-1 2 14,-2-68 122,3-78-103,0 135-57,1-1-1,0 1 1,2 0-1,0 0 1,0 0-1,13-27 1,-15 39 3,-1-1 1,1 1 0,0 0-1,0 0 1,1 1 0,-1-1-1,1 0 1,-1 1 0,1 0-1,0-1 1,1 1 0,-1 0-1,1 1 1,-1-1-1,1 0 1,0 1 0,0 0-1,0 0 1,0 0 0,0 1-1,0-1 1,0 1 0,1 0-1,4-1 1,-7 3 7,0 0 1,0-1-1,1 1 1,-1 0-1,-1 0 0,1 1 1,0-1-1,0 0 0,0 1 1,-1-1-1,1 1 1,0-1-1,-1 1 0,0 0 1,1-1-1,-1 1 1,0 0-1,0 0 0,0 0 1,0 0-1,0 0 1,0 0-1,0 5 0,17 58 269,-17-59-234,18 110 439,-12-67-321,21 77 1,-28-125-236,0 0 1,1 0-1,-1 0 1,0 0-1,1 0 1,-1 0-1,1 0 1,0 0-1,-1-1 1,1 1-1,0 0 1,-1 0-1,1-1 1,0 1 0,0 0-1,0-1 1,-1 1-1,1-1 1,2 1-1,29 1-10730,-18-3 4705,0 1-4276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07.6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59 3427,'0'0'16667,"-2"-2"-14794,1 2-1829,1 0 0,0-1 0,0 1 0,0 0 0,-1 0 0,1 0 0,0-1 0,0 1-1,-1 0 1,1 0 0,0 0 0,0 0 0,-1 0 0,1 0 0,0 0 0,0 0 0,-1-1-1,1 1 1,0 0 0,0 0 0,-1 0 0,1 0 0,0 0 0,-1 0 0,1 1 0,0-1-1,0 0 1,-1 0 0,1 0 0,0 0 0,0 0 0,-1 0 0,1 0 0,0 1 0,0-1-1,-1 0 1,1 0 0,0 0 0,0 0 0,0 1 0,-1-1 0,1 0 0,0 0-1,0 1 1,0-1 0,0 0 0,0 0 0,-1 1 0,1-1 0,0 0 0,0 0 0,0 1-1,0-1 1,0 0 0,0 0 0,0 1 0,0-1 0,0 0 0,0 1 0,0-1 0,0 0-1,0 0 1,0 1 0,0-1 0,1 0 0,-1 1 0,2 39 1543,14 47-451,-14-76-1023,0 1-22,1-1 1,0 1 0,1-1 0,9 20-1,-12-29-89,0 0 0,0 0-1,0-1 1,0 1-1,0 0 1,1-1-1,-1 1 1,1 0-1,-1-1 1,1 0-1,0 1 1,-1-1-1,1 0 1,0 0-1,0 0 1,0 0-1,0 0 1,0-1 0,0 1-1,0-1 1,0 1-1,0-1 1,0 1-1,0-1 1,0 0-1,0 0 1,0 0-1,0 0 1,1-1-1,-1 1 1,0-1-1,0 1 1,0-1 0,2 0-1,0-1 12,0 0-1,0 0 0,-1 0 1,1-1-1,0 1 1,-1-1-1,1 0 1,-1 0-1,0 0 1,0 0-1,0-1 1,-1 1-1,1-1 1,-1 0-1,1 1 1,-1-1-1,-1 0 0,1 0 1,0-1-1,1-7 1,1-8-14,-1 0 1,0 0 0,-1-29-1,0 3-109,-1 21-323,-2 20-341,1 0 0,1-1 0,-1 1 0,1-1 0,0 1 0,2-9 0,14 11-12914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0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57 0,'0'0'7591,"1"-8"-6230,2-2-563,2-7-368,-4-4 9441,-26 21-20548,13 0 3225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09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98 649 6022,'4'-4'15232,"21"-23"-13899,-17 18-1220,-1 0 0,-1 0 0,0-1 1,0 0-1,-1 0 0,0-1 0,-1 1 0,0-1 1,-1 0-1,3-12 0,-2 1-92,-1 0 0,0 0 0,-2 0 0,-1-28 0,0 49-16,-1 0 1,1 0-1,0 0 0,0 0 0,0 0 0,0 0 0,-1 0 0,1 0 0,0 0 0,-1 1 1,1-1-1,-1 0 0,1 0 0,-1 0 0,1 1 0,-1-1 0,0 0 0,1 0 0,-1 1 1,0-1-1,1 1 0,-1-1 0,0 1 0,0-1 0,0 1 0,0-1 0,0 1 0,1 0 1,-1-1-1,0 1 0,0 0 0,0 0 0,0 0 0,0 0 0,0 0 0,0 0 0,0 0 1,0 0-1,0 0 0,0 0 0,0 0 0,-1 1 0,-1-1 14,0 1-1,0 0 0,0 0 1,0 0-1,0 0 1,1 1-1,-1-1 0,0 1 1,1 0-1,-1 0 1,1 0-1,-4 3 0,-6 11 31,0 2 0,1-1 0,0 1 0,2 1 0,0 0 0,2 0 0,-10 33 0,7-10 184,1 1-1,-5 70 0,11-81-12,1-11 9,0-1 1,2 0-1,4 40 1,-4-58-230,1-1 1,-1 0 0,1 0 0,-1 0 0,1 0 0,0 1 0,0-1 0,0 0 0,0 0 0,0-1-1,0 1 1,0 0 0,0 0 0,0 0 0,0-1 0,0 1 0,0 0 0,0-1 0,1 1 0,-1-1 0,0 1-1,0-1 1,1 0 0,-1 0 0,0 1 0,1-1 0,-1 0 0,0 0 0,1 0 0,-1-1 0,0 1-1,1 0 1,-1 0 0,0-1 0,1 1 0,-1-1 0,2 0 0,48-18-585,-44 16 525,64-38-2915,-60 35 1768,-1-2 1,1 0-1,-2 0 0,1-1 0,-1 0 1,0 0-1,11-17 0,25-48-7141,-11-2 4483,-13-3 4255,-13-5 4025,-8 53-4752,0-18 9110,0 37-90,0 52-5670,0-13-2465,-1-9-310,1 1 1,0-1 0,2 0 0,6 30-1,-8-44-229,1 0-1,0-1 1,1 1-1,-1 0 1,1-1-1,0 1 1,-1-1-1,2 0 1,-1 0-1,0 1 1,0-1 0,1-1-1,0 1 1,0 0-1,0-1 1,0 1-1,0-1 1,0 0-1,0 0 1,1 0-1,-1-1 1,1 1-1,-1-1 1,1 0-1,0 0 1,0 0-1,-1 0 1,6 0-1,-1 0-18,45-1-59,-50 0 68,-1-1 0,0 1 0,0-1 0,1 0-1,-1 0 1,0 0 0,0 0 0,0 0 0,0 0 0,0 0 0,0-1-1,0 1 1,0-1 0,-1 1 0,1-1 0,0 0 0,-1 0 0,0 0 0,1 0-1,0-2 1,10-23 72,-1 0-1,14-55 1,-9 26-1396,3 1-3342,-13 41 1078,1 1 1,0 1-1,12-18 1,-17 26 3284,1 1 1,-1-1 0,0 0 0,-1 1 0,1-1 0,-1 0 0,0 0 0,2-7 0,-1-11 3702,-2 0 9798,2 24-12999,-1 0-1,1 0 0,-1 0 1,0 0-1,0 0 0,0 0 0,0 0 1,0 0-1,-1 0 0,1 0 1,0 5-1,2 2 321,30 128 1733,-26-98-1864,2-1 1,15 42-1,-24-80-384,0 0 1,0 1-1,0-1 0,-1 0 1,1 0-1,0 1 1,0-1-1,0 0 1,0 0-1,0 0 1,0 1-1,0-1 1,0 0-1,0 0 1,1 0-1,-1 1 0,0-1 1,0 0-1,0 0 1,0 1-1,0-1 1,0 0-1,0 0 1,0 0-1,1 0 1,-1 1-1,0-1 0,0 0 1,0 0-1,0 0 1,1 0-1,-1 0 1,0 1-1,0-1 1,0 0-1,0 0 1,1 0-1,-1 0 1,0 0-1,0 0 0,1 0 1,-1 0-1,0 0 1,0 0-1,0 0 1,1 0-1,-1 0 1,0 0-1,0 0 1,0 0-1,1 0 0,-1 0 1,0 0-1,0 0 1,1 0-1,-1 0 1,0-1-1,0 1 1,0 0-1,0 0 1,1 0-1,-1 0 1,0 0-1,0-1 0,7-22 123,0-49-128,-6 59-9,1-17 98,0 0-874,0 0 1,3 1-1,0-1 0,17-52 0,-20 75 629,1 1 0,-1 0 0,1 0 0,1 0 0,-1 0 0,1 1 0,0-1 0,0 1 0,1 0 0,-1 0 0,1 0 0,0 1 0,1 0 0,-1 0 0,1 0 0,0 1 0,-1-1 0,1 1 0,1 1 0,-1-1 0,0 1 0,1 0 0,-1 1 0,1-1 0,0 1 0,-1 1 0,12-1 0,-16 1 197,0 0 1,0 0-1,0 0 0,0 0 0,0 0 1,0 0-1,0 0 0,0 0 0,0 1 1,0-1-1,-1 1 0,1 0 0,0 0 1,0-1-1,-1 1 0,1 0 0,0 0 0,-1 0 1,1 1-1,-1-1 0,1 0 0,1 3 1,-1 0 153,-1 1 1,1 0 0,-1 0 0,0 0 0,0 0-1,0 0 1,-1 0 0,0 5 0,0-8-167,3 229 3538,-3-145-2846,-1-85-717,1-1-1,0 1 0,0 0 0,0-1 0,0 1 0,-1-1 0,1 1 0,0-1 0,0 1 0,0 0 0,0-1 0,0 1 0,1-1 0,-1 1 0,0 0 0,0-1 0,0 1 0,0-1 0,1 1 0,-1-1 0,0 1 0,0 0 0,1-1 1,-1 1-1,0-1 0,1 0 0,-1 1 0,1-1 0,-1 1 0,1-1 0,-1 0 0,1 1 0,0 0 0,14-13-155,0-1 55,-9 8 104,-1 0 0,1-1 0,-1 0 1,0 1-1,0-2 0,-1 1 0,0-1 0,0 1 0,0-1 0,-1 0 0,0-1 1,-1 1-1,1 0 0,1-10 0,3-19-94,6-62 0,-10 67-58,1-70-1065,-5 124-909,0-19 1589,1-1-1,-1 1 1,1-1-1,0 1 1,0 0 0,1-1-1,-1 1 1,2 5-1,-1-8 339,0 1 1,0-1-1,0 0 1,0 0-1,0 0 1,0 0-1,0 0 0,0 0 1,0 0-1,1 0 1,-1 0-1,0-1 0,1 1 1,-1 0-1,0-1 1,1 1-1,-1-1 0,1 0 1,-1 1-1,1-1 1,-1 0-1,1 0 0,-1 0 1,1 0-1,1 0 1,1 0-63,-1 0 1,1 0-1,0-1 1,-1 1-1,1-1 1,-1 0-1,0 0 1,1 0-1,-1-1 1,0 1-1,1-1 1,-1 1-1,0-1 1,0 0-1,0 0 1,-1-1-1,1 1 1,3-5-1,3-3 764,-2 0 0,1-1 0,10-21 0,-7 20 8551,-6 25-7592,0 13-1247,2 27 1445,-3-15-476,17 69 0,-21-105-1163,1 0-1,0 0 1,-1 0-1,1 0 1,0 0 0,0 0-1,0 0 1,0 0-1,0 0 1,0 0 0,1-1-1,-1 1 1,1 0-1,2 1 1,-3-2-24,-1-1-1,1 0 1,0 0-1,0 1 1,-1-1-1,1 0 1,0 0 0,0 0-1,-1 0 1,1 0-1,0 0 1,0 0 0,0 0-1,-1-1 1,1 1-1,0 0 1,0 0-1,-1-1 1,1 1 0,0 0-1,-1-1 1,1 1-1,0-1 1,-1 1-1,1-1 1,0 0 0,6-6-38,-1-1 0,0 1 1,0-1-1,-1-1 0,5-9 0,4-4 58,-3 2-160,1-1 0,-2 0 0,-1 0 0,10-33 0,19-46 117,-38 101 51,0-1-1,0 0 1,0 0 0,0 1-1,0-1 1,1 0-1,-1 1 1,0-1 0,0 0-1,0 0 1,0 1-1,0-1 1,0 0 0,1 1-1,-1-1 1,0 0-1,0 0 1,0 0 0,0 1-1,1-1 1,-1 0-1,0 0 1,0 0 0,1 1-1,-1-1 1,0 0-1,0 0 1,1 0 0,-1 0-1,0 0 1,1 0-1,-1 0 1,0 0-1,1 1 1,-1-1 0,0 0-1,0 0 1,1 0-1,-1 0 1,0-1 0,1 1-1,-1 0 1,0 0-1,0 0 1,1 0 0,-1 0-1,0 0 1,1 0-1,-1 0 1,0-1 0,0 1-1,1 0 1,-1 0-1,0 0 1,0-1 0,0 1-1,1 0 1,-1 0-1,0-1 1,0 1-1,0 0 1,1-1 0,5 34-196,-6-28 324,13 85-1569,-6-29-4301,-4-12-1683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18.5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82 10282,'0'0'5690,"10"0"-4232,492-41 4212,-281 18-5192,308 5-1,-524 19 183,-11-1-1123,-28 2-2860,-54-1-6112,20-1 567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19.1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13965,'0'0'10346,"116"61"-9801,-35-61-321,27 0-224,26-9-64,22-2-1346,20 9-2081,10 2-1826,7 11-5029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20.1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3171,'151'1712'6246,"-87"-1007"-5328,63 1131-163,-98 2-8562,-38-1612 7556,-11-10-475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09.0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232 46 1345,'0'0'11109,"-3"-8"-8786,3 6-2216,0 1 0,-1-1 0,1 0 1,0 1-1,-1-1 0,0 0 0,1 1 1,-1-1-1,0 0 0,0 1 0,0 0 0,0-1 1,0 1-1,0-1 0,0 1 0,0 0 1,-1 0-1,1 0 0,0 0 0,-1 0 1,1 0-1,-1 0 0,1 0 0,-1 0 0,1 1 1,-1-1-1,0 0 0,1 1 0,-1 0 1,0-1-1,0 1 0,1 0 0,-1 0 1,0 0-1,0 0 0,1 0 0,-1 0 0,0 1 1,1-1-1,-1 0 0,0 1 0,1 0 1,-1-1-1,0 1 0,-2 1 0,-5 5 200,0-1-1,0 2 1,1-1 0,-1 1-1,2 0 1,-1 1-1,-11 17 1,2 0 498,-22 47 0,33-61-693,1 1 1,0-1 0,1 1-1,1 0 1,0 0-1,0 0 1,1 0 0,0 21-1,2-29-110,1 0 0,-1 0 0,1 0 1,0 0-1,0 0 0,0 0 0,1-1 0,-1 1 0,1 0 0,0-1 0,1 0 0,-1 1 0,1-1 0,0 0 0,0 0 1,0 0-1,0-1 0,1 1 0,-1-1 0,1 0 0,0 0 0,0 0 0,0 0 0,1-1 0,5 3 0,3 0-31,1 0 0,-1-2 0,1 1 0,0-2 0,0 0 0,0 0-1,1-2 1,-1 1 0,0-2 0,0 0 0,0-1 0,20-4 0,-23 3-39,0 0 1,0 0-1,0-1 1,0-1 0,-1 0-1,0 0 1,0-1-1,0 0 1,-1 0 0,0-1-1,0-1 1,0 0-1,-1 0 1,0 0 0,10-16-1,-14 18 60,-2 0 0,1 0 1,0 0-1,-1-1 0,0 1 0,-1-1 0,1 1 1,-1-1-1,0 1 0,-1-1 0,0 0 0,0 1 0,0-1 1,-1 0-1,0 1 0,0-1 0,-1 1 0,0-1 1,0 1-1,0 0 0,-1-1 0,0 1 0,0 0 0,0 1 1,-1-1-1,0 1 0,-7-9 0,5 7-26,-1 0 1,1 0-1,-1 1 0,0 0 1,-1 0-1,0 0 0,0 1 0,0 0 1,0 1-1,-1 0 0,0 0 1,1 1-1,-2 0 0,1 1 0,0-1 1,0 2-1,-1-1 0,-17 1 1,25 1-132,0 1 1,0-1 0,1 1-1,-1-1 1,0 1 0,1 0-1,-1 0 1,0-1 0,1 1-1,-1 0 1,1 1 0,-1-1-1,1 0 1,-1 0 0,1 1-1,0-1 1,0 1 0,0-1-1,0 1 1,0-1 0,0 1-1,0-1 1,0 1 0,1 0-1,-1 0 1,1-1 0,-1 1-1,1 0 1,-1 4 0,0-1-453,-13 47-5437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20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409 0 2306,'-25'537'1081,"2"-94"-325,26 838 1241,35 4-65,-10 1955 198,-143-1656-1986,112-1561-148,-77 485-1282,63-433 932,-3 1 0,-4-2 0,-3-1 1,-53 104-1,46-122-1258,5-18-1565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21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 5830,'-2'35'288,"-20"546"1927,22 2564 924,71-1140 201,84-9-7075,-146-1905 2967,20 315-6621,-28-305 4469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22.1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5 694 11723,'-1'-21'1052,"0"8"-950,0 6-92,0 0 1,1-1-1,0 1 1,0 0-1,0-1 0,1 1 1,0 0-1,0 0 0,1 0 1,0 0-1,0 0 0,1 0 1,0 0-1,0 1 1,1-1-1,-1 1 0,1 0 1,1 0-1,5-6 0,16-10 20,1 0-1,1 2 0,1 2 0,59-30 0,137-45 7,-7 15 30,4 10 0,266-45-1,-404 98 340,0 4-1,1 3 1,167 8-1,-229 2-322,-1 1 0,1 1 1,-1 1-1,0 1 0,0 1 0,-1 1 1,0 1-1,0 1 0,-1 1 1,0 0-1,-1 2 0,0 0 0,-1 1 1,-1 1-1,0 0 0,-1 1 0,0 1 1,-2 1-1,0 0 0,-1 1 0,17 33 1,-10-11-56,-3 1 1,-1 0-1,-3 1 1,-1 0 0,-2 2-1,7 71 1,-5 278 144,-12-379-174,-36 520 138,-37 2-25,14-121 165,-79 1696-159,141-1789-585,-8 391-859,-5-542 475,-8-1 0,-43 187 0,50-311 827,-1-1-1,-3-1 1,-2 0-1,-2-1 0,-2-1 1,-1-1-1,-3 0 0,-40 51 1,43-67 362,-1-1 0,-1-1 0,-1 0 1,-1-2-1,-1-2 0,-1 0 0,0-2 1,-2 0-1,0-3 0,-1 0 0,0-2 1,-51 14-1,35-16-134,-2-1-1,-89 5 1,-102-12-1244,189-4 614,-445-26-7276,211 6-983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23.1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10346,'0'0'10372,"-1"10"-8914,0 10-979,1 1 0,0 0 1,2-1-1,8 40 0,30 90 1488,-12-49-1003,-25-89-859,13 38 506,-16-50-615,1 0 1,-1 0 0,0 0-1,1 0 1,-1 0-1,0 0 1,1 0 0,-1 0-1,0 0 1,1 0-1,-1 0 1,0 0 0,1 0-1,-1 0 1,0 0-1,1 0 1,-1 0 0,0 0-1,0 0 1,1 0-1,-1-1 1,0 1 0,1 0-1,-1 0 1,0 0-1,0-1 1,1 1 0,-1 0-1,0 0 1,0-1-1,0 1 1,1 0 0,-1 0-1,0-1 1,0 1-1,0 0 1,0 0 0,1-1-1,-1 1 1,0 0-1,0-1 1,0 1 0,0-1-1,8-22 13,0-1-1,-2 0 1,-1 0 0,-1 0-1,2-32 1,-4 31-9,1-1 1,1 1-1,1-1 0,2 1 0,9-25 1,-16 49-6,1-1 1,-1 1 0,0 0 0,1 0 0,-1-1 0,1 1 0,-1 0-1,1 0 1,0 0 0,-1 0 0,1 0 0,0 0 0,0 0-1,0 0 1,-1 0 0,1 0 0,0 0 0,0 1 0,0-1-1,1 0 1,-1 1 0,0-1 0,0 1 0,0-1 0,0 1 0,1 0-1,-1-1 1,0 1 0,0 0 0,1 0 0,-1 0 0,0 0-1,0 0 1,1 0 0,-1 0 0,0 0 0,0 0 0,1 1 0,-1-1-1,0 0 1,0 1 0,0-1 0,1 1 0,-1 0 0,0-1-1,0 1 1,0 0 0,0-1 0,2 3 0,4 5 17,1-1-1,-1 1 1,0 1 0,10 15 0,-12-17 51,17 26 370,30 58 1,-26-22-1610,-23-57-626,-1 0-1,0 0 1,0 24-1,-2-7-6301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23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13164,'0'0'13645,"-2"50"-13324,2-44-225,0-2-96,0-1 0,0 3-256,0 3-1026,0 10-1504,0 9-2916,0 9-6982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24.0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0 10058,'0'0'13196,"-23"2"-13196,23 2-1986,9 5-1473,-5 6-1858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24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 15278,'0'0'9898,"-25"4"-10026,25 1-3107,0 5-769,9 1-1794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24.7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0 4228,'0'0'21909,"-6"6"-21909,6 10 0,0 9-160,0 8-1154,0 10-2465,0 7-2307,-15 4-4324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25.0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11659,'0'0'12043,"-2"7"-12043,2 2-2338,0 16-577,0 12-832,0 13-4965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25.5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4 101 224,'0'0'22096,"-1"4"-20767,-1 15-953,1 1 0,1 0 1,1-1-1,0 1 0,2-1 0,9 38 0,-2-2 306,11 66 530,-19-116-1191,-3-7-66,1 0 1,0 0-1,0 0 0,0 0 0,0 0 0,0 0 0,0 0 0,0 0 0,1 0 0,-1 0 0,2-3 0,1-7-40,4-39 167,24-127 71,-27 159-163,2-1 0,0 1 0,2 1 0,0-1 0,0 1 0,20-29 0,-26 45 4,-1-1-1,0 1 1,1 0 0,0 0-1,-1 0 1,1 1 0,0-1-1,0 0 1,0 1-1,0-1 1,0 1 0,1-1-1,-1 1 1,0 0 0,1 0-1,-1 0 1,0 0-1,1 1 1,-1-1 0,1 1-1,-1-1 1,6 1 0,-5 1 16,0 0 0,0 0-1,-1 0 1,1 0 0,0 0 0,0 1 0,-1-1 0,1 1 0,-1 0 0,0 0 0,1 0 0,-1 0 0,0 0 0,0 1 0,0-1 0,0 1 0,-1-1 0,3 5 0,8 15 301,-2-1 0,0 2 0,-2-1 0,0 1 0,-2 1 0,7 39 0,-2 44-1314,-8-1-6994,-3-83-469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6.6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79 3331,'0'0'11638,"0"-12"-9775,-4-54 3780,4 72-4827,-1 148 734,16 414 728,-14-543-2309,-2-20-129,1 0 1,0-1-1,0 1 0,0 0 0,1 0 1,-1 0-1,1-1 0,0 1 0,1 0 0,3 8 1,9-9-8328,-12-4 7108,6 0-4829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15.5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4 4324,'0'0'12855,"-13"-1"-20067,3-2-1121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16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0 187 2114,'0'0'5835,"0"-17"-4511,0-54 101,0-28 4543,8 168 3449,19 92-8722,-10-67 169,-5-15-487,1 0-18,22 79 0,-26-142-912,-8-15-225,1 0 0,-1 0 0,1 0 0,-1 0 0,1-1 0,0 1 0,-1 0 0,1-1 0,0 1 0,0-1 0,-1 0 0,1 0 0,0 0 0,0 0 0,0 0 0,-1 0 0,1 0 0,0 0 0,0-1 0,3 0 0,9-4-6424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16.6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4 1954,'0'0'14691,"-3"-2"-12604,2 2-2019,1 0 0,-1 0 0,0-1 0,1 1 0,-1 0 0,0 0-1,0 0 1,1 0 0,-1 0 0,0 0 0,1 0 0,-1 0 0,0 0 0,0 0-1,1 0 1,-1 0 0,0 0 0,1 1 0,-1-1 0,0 0 0,1 0 0,-1 1-1,1-1 1,-1 0 0,0 1 0,1-1 0,-1 1 0,1-1 0,-1 1 0,0 0-1,-16 28 990,-3 42 267,15-34-689,1-1 0,2 46 0,2-81-636,0 0 0,0 0-1,0 0 1,0 0 0,0 1-1,0-1 1,1 0 0,-1 0-1,0 0 1,1 0-1,-1 0 1,1 0 0,-1 0-1,1 0 1,-1 0 0,1 0-1,0 0 1,-1-1-1,1 1 1,0 0 0,0 0-1,0-1 1,0 1 0,-1 0-1,1-1 1,0 1 0,0-1-1,0 1 1,0-1-1,1 1 1,-1-1 0,0 0-1,0 0 1,0 1 0,0-1-1,0 0 1,0 0 0,0 0-1,0 0 1,1 0-1,0-1 1,1 1-14,0-1 0,0 1 0,-1-1-1,1 0 1,-1 0 0,1 0 0,-1 0 0,1 0 0,-1 0 0,0-1-1,1 1 1,-1-1 0,0 1 0,0-1 0,0 0 0,2-3-1,6-13 23,-1-1 0,-1 1 0,-1-2 0,0 1-1,-2-1 1,0 0 0,-1 0 0,-1 0 0,-1-1-1,-2-38 631,2 81 89,-2-16-645,0 13 9,1 0-1,0 1 1,1-1-1,1 0 0,1 0 1,1-1-1,0 1 1,12 25-1,-16-42-288,0 0 0,0 0 0,1-1 0,-1 1 0,1 0 0,-1 0 0,1-1 0,0 1 0,-1-1 0,1 1 0,0-1 0,0 0 0,0 0 0,0 0 0,4 1 0,-4-1-350,1-1 1,-1 0-1,0 0 0,1 0 1,-1 0-1,1 0 1,-1 0-1,1-1 0,-1 1 1,0-1-1,1 1 0,-1-1 1,0 0-1,0 0 0,0 0 1,1 0-1,-1-1 0,0 1 1,-1-1-1,1 1 1,0-1-1,0 1 0,0-1 1,-1 0-1,1 0 0,-1 0 1,0 0-1,0 0 0,1 0 1,-1 0-1,0-1 1,0-2-1,6-21-4934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16.9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72 2819,'0'0'11781,"1"-13"-9544,2-45 1906,6 126-2036,12 66 11,-17-119-1971,0 0 0,0 0-1,2-1 1,0 1 0,0-1 0,13 19 0,-17-31-157,-1 1 0,0-1 0,0 1 0,1-1 0,-1 0 0,-1 1-1,1 0 1,0-1 0,-1 1 0,1 0 0,-1-1 0,0 1 0,0 0 0,0-1 0,0 1 0,0 0 0,-1-1 0,0 5 0,-1-2 16,0 1 1,-1-1-1,1 1 1,-1-1-1,0 0 0,0 0 1,-1 0-1,-4 5 1,-1 0 17,-1-1 0,0 0 0,0-1 0,0 1 0,-1-2 0,-1 0 0,-12 7 0,23-14-129,0 1 0,0 0 0,0-1 0,0 1 0,0-1 1,-1 1-1,1-1 0,0 0 0,0 1 0,0-1 1,0 0-1,-1 0 0,1 0 0,0 0 0,0 0 1,0 0-1,-1 0 0,1 0 0,0-1 0,0 1 1,0 0-1,-1-1 0,1 1 0,0-1 0,0 1 1,0-1-1,-1 0 0,1-1-178,0 0 1,0 1-1,0-1 1,0 0-1,1 0 1,-1 1-1,1-1 1,-1 0-1,1 0 1,0 0-1,-1 0 1,1 1-1,0-1 1,0 0-1,1-3 1,0-4-1219,1-1 1,0 1-1,0 0 1,1 0-1,0 0 1,6-9-1,12-15-6448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17.2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1 166 769,'0'0'12903,"10"-19"-11734,1 2-933,2-3 166,-1 1 0,-1-1 1,-1-1-1,10-29 5511,-26 82-4742,-3 45 0,9-59-945,-1-13-160,1 0 0,0 0 0,0-1 0,0 1 0,1 0 0,-1-1-1,3 8 1,-2-11-64,0 1-1,0-1 1,0 0-1,0 1 1,0-1-1,0 0 1,0 0-1,0 0 1,0 0-1,0 0 1,1 0-1,-1 0 1,1 0-1,-1 0 1,0-1-1,1 1 1,-1-1-1,1 1 1,-1-1-1,1 1 1,-1-1-1,1 0 1,0 0-1,-1 0 1,1 0-1,-1 0 1,3 0-1,2-1-508,0 1-1,1-1 1,-1 0-1,0 0 1,0-1-1,0 0 1,0 0-1,0 0 1,0-1-1,-1 0 1,1 0-1,-1 0 0,8-7 1,13-9-4351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0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30 121 8328,'0'0'10858,"-5"0"-9854,4 0-973,1 0 0,-1 0 0,0 0 1,0 0-1,0 0 0,0 0 0,0 1 0,0-1 1,1 0-1,-1 1 0,0-1 0,0 0 0,1 1 1,-1-1-1,0 1 0,0-1 0,1 1 0,-1 0 1,0-1-1,1 1 0,-1 0 0,1-1 0,-1 1 1,1 0-1,-1 1 0,-4 27 650,16 52 456,-4-40-478,-4 42 510,-3-82-1156,0-1-1,0 0 1,0 0-1,0 1 0,0-1 1,0 0-1,0 0 1,0 0-1,0 1 1,0-1-1,0 0 0,0 0 1,1 0-1,-1 1 1,0-1-1,0 0 1,0 0-1,0 0 0,0 1 1,0-1-1,1 0 1,-1 0-1,0 0 1,0 0-1,0 1 0,0-1 1,1 0-1,-1 0 1,0 0-1,0 0 1,0 0-1,1 0 0,-1 0 1,0 0-1,0 0 1,0 0-1,1 0 0,-1 1 1,0-1-1,0 0 1,1 0-1,-1-1 1,0 1-1,1 0 0,10-8 327,10-17 66,105-139 657,-98 131-1324,1 2 1,62-52-1,-47 57-2277,-42 25 2162,-1 1 0,1-1 0,0 1 0,-1 0 0,1-1 0,0 1 0,-1 0 0,1 0 0,0 0 0,0 0 0,-1 0 0,1 1 0,0-1 0,2 1 0,9 13-7951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2.1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9 9993,'0'0'10827,"-4"-8"-8976,4 8-1836,0 0-1,0 0 1,0 0 0,0 0-1,0 0 1,0 1-1,0-1 1,0 0-1,0 0 1,0 0 0,0 0-1,-1 0 1,1 0-1,0 0 1,0 0 0,0 0-1,0 1 1,0-1-1,0 0 1,0 0-1,0 0 1,0 0 0,-1 0-1,1 0 1,0 0-1,0 0 1,0 0-1,0 0 1,0 0 0,0 0-1,0 0 1,0 0-1,-1 0 1,1 0-1,0 0 1,0 0 0,0 0-1,0 0 1,0 0-1,0 0 1,0 0-1,-1 0 1,1 0 0,0 0-1,0 0 1,0 0-1,0 0 1,0 0-1,0-1 1,0 1 0,0 0-1,0 0 1,-1 0-1,1 0 1,-3 53 1335,3 55-1,1-42-690,-1-60-601,0 17 166,1 0-1,5 29 0,-6-47-202,1 0 1,0 0-1,0 0 1,1 0 0,0 0-1,0 0 1,0-1-1,0 1 1,1-1-1,-1 1 1,1-1-1,0 0 1,1 0-1,-1 0 1,1-1 0,5 6-1,-7-8-23,-1-1 0,1 1 0,-1 0 0,1 0 0,-1-1 0,1 1 0,-1 0 0,1-1 0,0 0 0,-1 1 0,1-1 0,0 0 0,-1 0 0,1 0 0,0 0 0,-1 0 0,1 0-1,0-1 1,-1 1 0,1 0 0,-1-1 0,1 0 0,0 1 0,-1-1 0,1 0 0,-1 0 0,0 1 0,1-1 0,-1 0 0,0 0 0,1-1 0,-1 1 0,0 0 0,0 0 0,0-1 0,0 1 0,0 0 0,0-1 0,0-1 0,6-8 34,-2 0 1,1-1-1,-2 0 1,5-15 0,-4 11 24,20-71-2,-21 66-71,1 1 1,1-1-1,1 1 1,1 0-1,1 1 1,0 0-1,15-22 0,-23 40 12,-1 1-1,0-1 1,0 0-1,1 1 0,-1-1 1,1 0-1,-1 1 0,0-1 1,1 1-1,-1-1 0,1 1 1,0-1-1,-1 1 0,1 0 1,-1-1-1,1 1 0,0 0 1,-1-1-1,1 1 0,0 0 1,-1 0-1,1-1 0,0 1 1,-1 0-1,1 0 0,0 0 1,-1 0-1,1 0 0,0 0 1,0 0-1,-1 0 0,1 0 1,0 1-1,-1-1 0,1 0 1,0 0-1,-1 1 0,1-1 1,0 0-1,-1 1 0,1-1 1,15 29-174,96 297 98,-96-265 105,-4 1 0,-1 0 1,2 97-1,-12-121-14,1-2 18,-2 0 1,-1 0 0,-7 37-1,7-65 14,0 0-1,-1 0 0,0 0 0,-1-1 0,1 1 0,-2 0 0,1-1 0,-1 0 0,0 0 0,0 0 0,-1 0 0,0-1 1,0 0-1,-1 0 0,0 0 0,0 0 0,0-1 0,-14 9 0,16-12-28,0 1 1,0-1-1,-1 0 0,1 0 1,-1-1-1,1 1 0,-1-1 1,1 0-1,-1 0 0,0 0 0,0-1 1,0 0-1,1 0 0,-1 0 1,0 0-1,0-1 0,0 0 1,1 0-1,-1 0 0,0-1 1,1 1-1,-1-1 0,1 0 1,0 0-1,0-1 0,-1 1 0,2-1 1,-1 0-1,0 0 0,0 0 1,1-1-1,0 1 0,0-1 1,0 0-1,0 0 0,0 0 1,1 0-1,0 0 0,0-1 1,0 1-1,0-1 0,1 1 0,-1-1 1,1 0-1,1 1 0,-2-7 1,0-4-425,1 0 1,0 0 0,0 0 0,2 0 0,0 0 0,5-28-1,-3 31-541,1 0-1,0 1 0,0-1 1,1 1-1,0 0 0,1 0 1,0 1-1,15-19 0,34-27-7926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2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 5894,'0'0'15983,"41"-15"-16047,-7 14-1282,-3 1-1152,-4 0-1218,-15 9-4355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2.8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79 4516,'0'0'16976,"48"-28"-17040,6 13 64,8 2-1665,6 2-1763,-2 2-1472,-3 7-3236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3.1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4 6278,'0'0'19213,"-6"7"-18487,3-4-650,0 0 0,1 1-1,-1 0 1,1 0 0,0-1 0,0 1 0,0 0 0,1 1 0,-1-1-1,1 0 1,0 0 0,0 1 0,1-1 0,-1 5 0,1 6 125,0 0 0,1 0 1,5 23-1,-5-27-107,5 23 70,-6-34-162,0 1 0,0 0 1,0 0-1,1 0 0,-1 0 0,0 0 0,1-1 0,-1 1 0,0 0 0,1 0 0,-1-1 0,1 1 1,-1 0-1,1-1 0,0 1 0,-1 0 0,1-1 0,0 1 0,-1-1 0,1 1 0,0-1 0,0 1 1,-1-1-1,1 1 0,0-1 0,1 1 0,4-13-194,10-25 99,5-10 89,23-78-1,-45 131 25,1 1 0,-1-1 0,1 1 0,1-1 0,-1 1-1,1-1 1,0 1 0,0-1 0,1 0 0,3 9 0,0 0 65,2 0 1,14 28-1,-20-41-88,0 0 0,0 0 0,0-1 0,0 1 0,1 0 0,-1-1-1,0 1 1,1-1 0,-1 1 0,1-1 0,-1 0 0,1 0 0,0 0-1,0 0 1,-1 0 0,1 0 0,0 0 0,0 0 0,0-1 0,0 1-1,0-1 1,0 1 0,0-1 0,0 0 0,0 0 0,0 0 0,0 0-1,0 0 1,0 0 0,0-1 0,0 1 0,0 0 0,0-1 0,0 0-1,0 0 1,0 1 0,-1-1 0,1 0 0,0 0 0,0-1 0,-1 1-1,1 0 1,-1 0 0,3-3 0,8-8-18,0 0 0,0-1 0,-2 0 0,13-19 0,-12 17 54,3-9-27,-11 19 12,0 0 1,0 0 0,0 0-1,1 0 1,8-8-1,-13 18 98,1 0-1,0 0 0,0 0 0,0 0 0,1 0 0,0-1 0,1 6 0,-2-9-91,1 5-6,1 1-1,-1-1 1,1 0-1,0 1 1,1-1-1,0 0 1,0 0-1,0-1 1,0 1-1,1-1 1,0 1-1,0-1 1,1 0-1,-1-1 1,1 1-1,0-1 1,0 0-1,11 7 1,-8-7-407,1-1 1,-1 1 0,0-1 0,1-1 0,11 3 0,52 1-5468,-17-7-1800,-1-2-3298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6.9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0 155 10218,'0'0'12556,"81"-69"-11884,-29 49-255,4-3-289,6 3-64,2 5-64,-4 7-128,-6 8-897,-10 0-2114,-15 15-1698,-13 21-1761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3.4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263 0 12716,'0'0'15150,"-84"142"-14477,52-82-321,-1 1-63,2-5-97,6-8-192,7-5-32,3-7-545,5-8-832,2-8-1858,1-9-2371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3.7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7271,'0'0'21108,"34"43"-20436,11-21-511,5-1-129,-3-6-32,5 0-257,-2 0-992,-5-4-2626,-1 7-4549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4.1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0 11915,'0'0'16864,"-10"15"-16004,6-9-777,-1 1-11,-1 1 0,2 0 0,-1 0 0,1 1 0,0-1 0,1 1 0,0 0 0,0 0 0,1 0 0,0 0 0,0 0 0,1 12 0,2 22-168,2 1 0,3-1 0,13 56 0,-8-29-4517,-10-47-234,-1 1-3331,-2-7-2696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4.4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1 362 2530,'0'0'25881,"58"-48"-25657,8 33-224,13 0-96,4 2-897,1 2-2082,3 2-1377,0 3-1281,-6 0-4998</inkml:trace>
  <inkml:trace contextRef="#ctx0" brushRef="#br0" timeOffset="1">1094 3 2915,'0'0'16816,"-143"-2"-12813,90 32-2113,5 14 128,9 10-416,20 8-641,19-4-449,14-4-320,38-8-192,17-10-32,13-10-288,12-11-545,1-10-1441,-6-5-3492,-14 0-4163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41.3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1 193 10058,'0'0'8391,"0"-15"-7702,3-45-406,-3 60-281,0 0 0,0-1 0,0 1 1,0-1-1,0 1 0,0-1 0,0 1 0,0-1 0,0 1 1,0-1-1,0 1 0,1 0 0,-1-1 0,0 1 0,0-1 0,0 1 1,0 0-1,1-1 0,-1 1 0,0-1 0,0 1 0,1 0 0,-1-1 1,0 1-1,1 0 0,-1 0 0,0-1 0,1 1 0,-1 0 1,1 0-1,-1-1 0,0 1 0,1 0 0,-1 0 0,1 0 0,-1 0 1,1 0-1,-1 0 0,1 0 0,-1 0 0,0 0 0,1 0 1,-1 0-1,1 0 0,-1 0 0,1 0 0,-1 0 0,1 0 0,-1 0 1,0 0-1,1 1 0,-1-1 0,1 0 0,-1 0 0,0 0 0,1 1 1,-1-1-1,0 0 0,1 1 0,-1-1 0,0 0 0,1 1 1,-1-1-1,0 0 0,0 1 0,1-1 0,-1 1 0,0-1 0,0 1 1,17 23 76,-15-18 75,0-1 0,0 0 1,-1 1-1,1 0 1,-1-1-1,-1 1 0,1 0 1,-1-1-1,0 1 1,0 0-1,-1-1 0,-1 9 1,2-13-105,0-1 1,0 1 0,-1-1-1,1 1 1,0-1 0,0 0-1,-1 1 1,1-1-1,0 0 1,-1 1 0,1-1-1,0 0 1,-1 1 0,1-1-1,-1 0 1,1 0-1,0 1 1,-1-1 0,1 0-1,-1 0 1,1 0 0,-1 0-1,1 0 1,-1 0-1,1 1 1,0-1 0,-1 0-1,1 0 1,-1 0 0,1-1-1,-1 1 1,1 0-1,-1 0 1,1 0 0,-1 0-1,1 0 1,-1 0 0,1-1-1,0 1 1,-1 0-1,1 0 1,-1-1 0,1 1-1,-1-1 1,-10-17 564,10 9-588,1 1 0,0-1 0,0 1 0,0-1 0,2 1 0,-1 0-1,1-1 1,0 1 0,0 0 0,1 0 0,0 0 0,1 1 0,0-1 0,0 1-1,0 0 1,1 0 0,0 0 0,0 1 0,1-1 0,0 1 0,0 1 0,0-1 0,1 1-1,0 0 1,0 0 0,0 1 0,13-5 0,-19 8-68,0 1-1,-1-1 1,1 1 0,0 0-1,0 0 1,0 0 0,0 0-1,0 0 1,0-1-1,0 2 1,0-1 0,0 0-1,-1 0 1,1 0 0,0 0-1,0 0 1,0 1 0,0-1-1,0 0 1,0 1 0,-1-1-1,1 1 1,0-1 0,0 1-1,-1-1 1,1 1 0,0 0-1,-1-1 1,1 1 0,0 0-1,-1-1 1,1 1 0,-1 0-1,1 0 1,-1 0 0,0-1-1,1 1 1,-1 0 0,0 0-1,1 0 1,-1 0-1,0 0 1,0 0 0,0 0-1,0 1 1,0 53-4978,-1-41 2726,-3 44-7519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6.3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204 79 1345,'0'0'8275,"-21"-16"-6556,-65-41-513,85 56-1183,-1 0 0,1 1 0,0-1 0,0 1 0,0-1 0,0 1-1,0-1 1,0 1 0,-1 0 0,1 0 0,0-1 0,0 1 0,-1 0 0,1 0 0,0 0 0,0 0-1,-1 1 1,1-1 0,0 0 0,0 0 0,0 1 0,-1-1 0,1 1 0,0-1 0,0 1-1,0-1 1,0 1 0,0 0 0,0-1 0,0 1 0,0 0 0,0 0 0,0 0 0,1 0 0,-3 2-1,1 1 43,0 1 0,0 0-1,0-1 1,1 1 0,0 0-1,-2 9 1,1-4 121,-11 53 1043,2 1 0,-3 93 0,12 134 1081,3-190-1858,31 470 1567,34 1-655,-32-291-1005,4 30-59,47 443 150,-44 1-1291,-36-475-1918,-1-120-1553,-3 1-4814,-1-104 2945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6.6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1 178 7207,'0'0'5552,"33"0"-4132,412-24 987,290-15-1429,0 35-852,-361 3-130,-87-11 154,-228 5-778,0-2-1,95-28 1,-93 14-3787,-27 2-4014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7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1 118 8232,'0'0'10703,"7"-1"-9395,42-5-219,0 3-1,64 3 1,29-2-634,393-14 902,-307 13-1273,-164 0-178,108-19-1,-17-13-4232,-71 15-3846,-52 14 678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8.6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50 127 128,'0'0'19245,"-10"-6"-17238,-30-17-357,40 22-1613,0 1-1,1 0 1,-1 0 0,0 0 0,0 0 0,0 0-1,0 0 1,1 0 0,-1 0 0,0 0 0,0 0-1,0 0 1,0 0 0,0-1 0,1 1 0,-1 0-1,0 0 1,0 0 0,0 0 0,0 0 0,0-1-1,0 1 1,0 0 0,0 0 0,0 0 0,1 0-1,-1-1 1,0 1 0,0 0 0,0 0 0,0 0-1,0 0 1,0-1 0,0 1 0,0 0 0,0 0-1,0 0 1,0 0 0,0-1 0,-1 1-1,1 0 1,0 0 0,0 0 0,0 0 0,0-1-1,0 1 1,0 0 0,0 0 0,0 0 0,17 1-73,-13 1 43,1 0-1,-1 0 0,0 1 1,0-1-1,0 1 0,0 0 1,0 0-1,-1 1 1,1-1-1,-1 1 0,0 0 1,0 0-1,0 0 1,-1 0-1,1 0 0,-1 0 1,0 1-1,0-1 1,-1 1-1,1 0 0,1 7 1,1 7 20,-1 0 0,0 0 1,-1 0-1,-1 20 1,-1-35-7,-1 1 0,1-1 0,-1 0 0,0 0 0,0 0 1,0 0-1,-1 0 0,1-1 0,-1 1 0,-4 7 0,5-10-4,0 1-1,0-1 1,0 1-1,0-1 1,-1 0-1,1 0 0,0 1 1,0-1-1,-1 0 1,1 0-1,-1 0 1,1 0-1,-1-1 1,0 1-1,1 0 1,-1-1-1,1 1 1,-1-1-1,0 1 1,0-1-1,1 0 0,-1 0 1,0 0-1,0 0 1,1 0-1,-1 0 1,0 0-1,-3-1 1,4 0-17,0 1 0,0-1 0,0 0 1,0 0-1,0 1 0,0-1 0,1 0 0,-1 0 1,0 0-1,0 0 0,1 0 0,-1 0 1,0 0-1,1 0 0,-1 0 0,1 0 0,-1-1 1,1 1-1,0 0 0,0 0 0,-1 0 0,1-2 1,-2-33-39,2 28 33,-1-10-10,1 0-1,0 0 1,2 0-1,0 0 1,7-23-1,-8 36 5,0 1-1,1 0 1,-1 0 0,1 0-1,0 0 1,0 1 0,0-1-1,1 0 1,-1 1 0,1-1-1,0 1 1,0 0 0,0 0-1,0 0 1,0 1 0,1-1 0,-1 1-1,1-1 1,0 1 0,0 1-1,0-1 1,0 0 0,0 1-1,0 0 1,0 0 0,0 0-1,1 0 1,6 0 0,-8 1-2,-1 0 1,1 0 0,0 1 0,-1-1 0,1 1 0,-1-1-1,1 1 1,0 0 0,-1 0 0,0 0 0,1 0-1,-1 0 1,1 1 0,-1-1 0,0 1 0,0-1 0,0 1-1,0 0 1,0 0 0,0 0 0,2 3 0,-1 0 2,0 0 1,-1 0 0,1 1-1,-1-1 1,0 0 0,0 1-1,-1 0 1,0-1-1,2 13 1,-2-12 14,-1 0 1,1 0-1,-1 0 0,0 0 0,-1 1 1,0-1-1,0 0 0,0 0 1,0 0-1,-1 0 0,0 0 0,0 0 1,-1-1-1,0 1 0,0-1 0,0 1 1,0-1-1,-1 0 0,0 0 0,-5 4 1,4-5 35,-1-1 0,1-1 0,0 1-1,-1-1 1,0 0 0,1 0 0,-1-1 0,0 0 0,-11 1 0,16-1-35,-1-1 0,0 0 0,1 0 1,-1 0-1,0 0 0,0 0 0,1-1 0,-1 1 0,0-1 0,1 1 0,-1-1 1,0 1-1,1-1 0,-1 0 0,1 0 0,-1 1 0,1-1 0,-1 0 1,1-1-1,0 1 0,0 0 0,-1 0 0,1 0 0,0-1 0,0 1 0,0-1 1,0 1-1,0-1 0,1 1 0,-1-1 0,0 1 0,1-1 0,-1 0 0,1 1 1,-1-5-1,1-1-90,0-1 0,0 0 1,0 0-1,1 0 0,0 0 1,1 0-1,0 1 0,0-1 1,0 1-1,1-1 0,0 1 0,1 0 1,0 0-1,0 0 0,0 1 1,1-1-1,10-10 0,5-3-1872,1 1 0,0 0-1,40-24 1,12-3-4525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9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214 196 9513,'0'0'13346,"0"7"-12161,0 5-832,0-1-1,0 1 1,-1 0-1,-1-1 1,0 1 0,-1-1-1,0 1 1,-7 16-1,8-22-283,-1 0 0,0 0 0,-1-1 0,1 0 0,-1 1 0,0-1 0,-1 0 0,1-1 0,-1 1 0,0-1 0,0 0 0,0 0 0,0 0 0,-1-1 0,0 0 0,1 0 0,-1-1 0,-10 4 0,-39 2 215,54-7-279,-1-1 0,1 0 0,-1 0 1,1 0-1,-1 0 0,1 0 0,-1 0 0,1 0 0,-1-1 0,1 1 1,-1 0-1,1-1 0,-1 0 0,1 1 0,-1-1 0,1 0 0,0 1 1,-1-1-1,1 0 0,0 0 0,0 0 0,0 0 0,0 0 0,0-1 1,0 1-1,0 0 0,0 0 0,0-1 0,0 1 0,0-3 0,0-3-8,0 0-1,1 0 1,0 0-1,1 0 0,-1 0 1,1 0-1,1 1 0,-1-1 1,1 0-1,1 0 1,-1 1-1,1-1 0,0 1 1,0 0-1,1 0 0,0 0 1,0 0-1,0 1 1,11-10-1,-11 10-5,1 1 0,0 0 0,0 0-1,0 0 1,0 0 0,1 1 0,0 0 0,-1 0 0,1 1-1,0 0 1,0 0 0,1 0 0,-1 0 0,0 1 0,1 0 0,-1 1-1,0-1 1,1 1 0,-1 0 0,1 1 0,-1 0 0,8 1-1,-12-1 1,-1 0 0,1 1 0,-1-1 0,1 0 0,-1 0 0,0 0 0,1 1 0,-1-1 0,0 1 0,0-1 0,0 1 0,0 0 0,0-1 0,0 1 0,-1 0 0,1-1 0,-1 1 0,1 0 0,-1 0 0,1 0 0,-1 0 0,0-1 0,0 1 0,0 0 0,0 2 0,0 0 11,0 0 1,0 0-1,-1 0 0,1 0 0,-1 0 0,1 0 0,-1 0 1,-1 0-1,1 0 0,0 0 0,-3 4 0,-2-2 18,1 0-1,-1-1 0,-1 0 0,1 0 1,-1 0-1,1-1 0,-1 0 0,0 0 1,-1-1-1,1 0 0,-1 0 1,1-1-1,-1 0 0,0 0 0,0-1 1,0 0-1,-15 0 0,22-1-19,0 0 0,-1-1 0,1 1-1,0-1 1,0 0 0,0 1 0,0-1-1,0 0 1,0 1 0,1-1 0,-1 0-1,0 0 1,0 0 0,0 0 0,1 0-1,-1 0 1,1 0 0,-1 0 0,1 0-1,-1 0 1,1 0 0,-1 0 0,1 0 0,0 0-1,0-1 1,-1 1 0,1 0 0,0 0-1,0 0 1,0-1 0,0 1 0,1 0-1,-1 0 1,0 0 0,0 0 0,1-2-1,0-3-29,-1 0-1,1-1 0,1 1 0,-1 0 1,1 0-1,4-8 0,4-4-598,1 1 0,1 0 0,1 1 0,18-18 0,66-59-7043,-53 53 2768,10-9-3974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7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1 205 10570,'0'0'5509,"22"-15"-5215,75-49-187,-73 50-216,0 2 1,1 1 0,1 0 0,48-11 0,-51 16 14,-1-1 0,0 0 1,-1-2-1,29-15 1,-50 23 109,1 1 1,-1 0-1,0 0 1,1 0-1,-1-1 1,0 1-1,1 0 1,-1 0-1,1 0 1,-1 0-1,0 0 1,1 0-1,-1 0 1,1 0-1,-1 0 1,0 0-1,1 0 1,-1 0-1,0 0 0,1 0 1,-1 0-1,1 0 1,-1 0-1,0 1 1,1-1-1,-1 0 1,0 0-1,1 0 1,-1 1-1,0-1 1,1 0-1,-1 0 1,0 1-1,0-1 1,1 0-1,-1 1 1,0-1-1,1 1 1,6 23 1521,-3 44 1873,-3-45-2720,3 15-478,16 65-1,-5-43-8687,-11-46-264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39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159 313 11851,'0'0'10479,"3"-14"-9614,14-41-283,-9 40-316,-4 17-90,-1 12 33,-3-10-132,0-1-1,0 1 0,-1-1 0,1 1 0,-1-1 0,0 1 0,0-1 0,0 1 0,0-1 0,-1 0 0,1 1 1,-1-1-1,0 0 0,0 0 0,0 0 0,0 0 0,-1-1 0,-2 4 0,0-3 17,1 1 0,-2-1-1,1 0 1,0 0 0,0-1 0,-1 0 0,1 0-1,-1 0 1,0 0 0,-10 1 0,10-2-24,-1 0 0,0 0 0,0 0 0,0-1 0,0 0 0,0-1 0,-10-1 0,15 2-65,0-1 0,1 0 0,-1 1 1,0-1-1,1 0 0,-1 0 0,0 0 0,1 0 0,-1 0 0,1-1 0,0 1 0,-1 0 0,1-1 0,0 1 1,0-1-1,0 1 0,0-1 0,0 1 0,0-1 0,0 0 0,0 1 0,1-1 0,-1 0 0,1 0 0,-1 0 1,1 1-1,0-1 0,0 0 0,0 0 0,0 0 0,0-2 0,0 0-14,0 0 1,0 1-1,0-1 0,0 0 0,0 0 1,1 1-1,0-1 0,0 1 1,0-1-1,0 1 0,1-1 0,-1 1 1,1-1-1,0 1 0,0 0 1,0 0-1,0 0 0,0 0 0,1 0 1,-1 1-1,1-1 0,0 1 1,0 0-1,0-1 0,0 1 0,0 0 1,0 1-1,1-1 0,-1 1 1,1-1-1,-1 1 0,1 0 0,-1 0 1,1 1-1,0-1 0,-1 1 1,1 0-1,5 0 0,-8 0 2,0 1 1,0 0-1,-1-1 1,1 1-1,0 0 1,0-1-1,0 1 0,-1 0 1,1 0-1,0 0 1,-1 0-1,1-1 0,-1 1 1,1 0-1,-1 0 1,0 0-1,1 0 0,-1 0 1,0 0-1,1 0 1,-1 1-1,0-1 1,0 0-1,0 0 0,0 0 1,0 0-1,-1 2 1,2-2 20,-1 1 0,0 0 0,0 0 0,0-1 0,0 1 0,-1 0 0,1 0 0,0-1-1,-1 1 1,1 0 0,-1-1 0,0 1 0,1-1 0,-1 1 0,0-1 0,0 1 0,-2 2 0,-1-3 78,0 1-1,0-1 0,0 0 1,0 0-1,0 0 0,0-1 1,0 0-1,0 1 0,0-1 0,-1-1 1,-6 0-1,10-24-133,2 16-221,1-1-1,-1 1 0,1 0 0,1 0 0,0 0 1,0 0-1,1 1 0,0-1 0,9-13 0,9-23-4539,-7-3-4410,-11 6-1933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40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294 249 3107,'0'0'6241,"-5"-17"-2900,0-1-2690,-5-17 1906,-2 0 1,-1 0-1,-30-54 0,43 89-2534,0-1 1,-1 1-1,1-1 1,0 1-1,-1 0 0,1-1 1,0 1-1,-1-1 1,1 1-1,-1 0 0,1-1 1,-1 1-1,1 0 1,-1-1-1,1 1 0,-1 0 1,1-1-1,-1 1 1,1 0-1,-1 0 0,1 0 1,-1 0-1,1 0 1,-1 0-1,0 0 0,1 0 1,-1 0-1,1 0 1,-1 0-1,1 0 0,-1 0 1,0 0-1,1 0 0,-1 0 1,1 1-1,-1-1 1,1 0-1,-1 0 0,1 1 1,-1-1-1,1 0 1,-1 1-1,1-1 0,0 1 1,-1-1-1,1 0 1,-1 1-1,1-1 0,0 1 1,0-1-1,-1 1 1,1 0-1,-19 35-196,16-28 291,-18 40-83,15-31-26,-1-1-1,-1 1 1,-12 17-1,20-33-6,-1 0 0,1 0 0,0-1 0,-1 1-1,1 0 1,-1-1 0,1 1 0,-1 0 0,1-1-1,-1 1 1,0-1 0,1 1 0,-1-1-1,0 1 1,1-1 0,-1 0 0,0 1 0,0-1-1,1 0 1,-1 1 0,0-1 0,0 0-1,0 0 1,0 0 0,1 0 0,-1 0 0,0 1-1,0-2 1,0 1 0,0 0 0,1 0-1,-2 0 1,0-1 8,0-1 0,1 1 0,-1 0 0,1-1 1,-1 1-1,1-1 0,0 1 0,0-1 0,0 0 0,0 0 0,0 1 0,-2-4 0,-15-57 196,16 44-157,0 0 0,1-1 0,1 1 0,3-25 0,-3 43-144,0-1 0,-1 1 0,1-1 0,0 1-1,-1 0 1,1-1 0,0 1 0,-1-1 0,1 1 0,0 0 0,-1-1-1,1 1 1,0 0 0,-1-1 0,1 1 0,-1 0 0,1-1 0,-1 1-1,1 0 1,-1 0 0,1 0 0,-1 0 0,1-1 0,-1 1 0,1 0-1,-1 0 1,1 0 0,-1 0 0,0 0 0,1 0 0,-1 0 0,1 1-1,-1-1 1,1 0 0,-1 0 0,1 0 0,-1 1 0,0-1-250,0 0 1,0 0-1,0 0 1,0 0-1,0 0 1,1 0-1,-1 0 1,0 1-1,0-1 1,0 0-1,0 1 1,0-1-1,1 0 1,-1 1-1,0-1 1,0 1-1,1 0 1,-1-1-1,0 1 1,1 0-1,-2 0 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41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57 2050,'0'0'16522,"11"-8"-15390,-3 2-984,0 0 0,1 1 1,-1 0-1,1 1 0,1 0 0,-1 0 1,0 1-1,1 0 0,0 0 0,0 1 0,0 1 1,0 0-1,0 0 0,0 1 0,0 0 0,14 2 1,-20-1-124,-1-1 0,0 1 0,0 0 1,0 0-1,0 0 0,0 1 1,0-1-1,0 1 0,-1-1 0,1 1 1,-1 0-1,1 0 0,-1 0 0,1 0 1,-1 1-1,0-1 0,0 1 0,0-1 1,-1 1-1,1 0 0,0 0 1,-1 0-1,0 0 0,0 0 0,0 0 1,0 0-1,0 0 0,0 0 0,-1 0 1,0 0-1,1 1 0,-1-1 0,-1 4 1,1-1 5,0 1 1,-1-1-1,0 0 0,0 0 1,0 0-1,-1-1 1,0 1-1,0 0 1,0 0-1,-1-1 0,0 0 1,0 1-1,0-1 1,0 0-1,-1 0 1,-8 7-1,4-6 18,0-1 0,0 0 0,0 0-1,-1-1 1,0 0 0,0 0 0,0-1 0,0 0 0,-1-1 0,1 0 0,-1-1-1,-18 1 1,25-2-27,0 0 0,0 0 0,0 0 0,-1-1 0,1 0 0,0 0 0,0 0 0,0 0 0,0 0 0,0 0-1,1-1 1,-1 1 0,0-1 0,0 0 0,1 0 0,-1 0 0,-1-2 0,2 1-13,0-1 1,0 1-1,0 0 0,1-1 0,-1 1 1,1-1-1,0 1 0,0-1 1,0 1-1,1-1 0,-1 0 0,1 1 1,0-1-1,0 0 0,0 0 1,1 1-1,-1-1 0,2-4 0,-2 5-9,1 1-1,0-1 0,0 0 0,0 1 0,0-1 0,0 1 0,1-1 1,-1 1-1,1-1 0,-1 1 0,1 0 0,0 0 0,0 0 0,0 0 1,0 0-1,5-3 0,-2 2-4,1-1 0,1 1 0,-1 0 0,0 1 0,1-1 0,11-1 0,0 1-10,-1 0 1,1 2-1,0 0 0,29 2 1,-46-1 16,0 0 1,0 0-1,0 0 0,0 0 1,0 0-1,0 0 1,0 1-1,0-1 0,0 0 1,-1 0-1,1 1 1,0-1-1,0 0 1,0 1-1,0-1 0,0 1 1,0 0-1,-1-1 1,1 1-1,0-1 1,0 1-1,-1 0 0,1 0 1,-1-1-1,1 1 1,-1 0-1,1 0 1,0 1-1,-1-1 24,0 1-1,0-1 1,-1 1 0,1-1-1,0 1 1,-1-1 0,1 1-1,-1-1 1,1 0 0,-1 1-1,1-1 1,-1 0 0,0 1-1,0-1 1,-2 2 0,-41 40 507,24-26-1128,1 2 1,0 0-1,2 0 0,-19 28 1,-2 6-6005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43.1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5357 1441,'0'0'13186,"24"-23"-12593,276-248 320,409-289-580,-170 143-199,-26-39-148,111-232-3,-40-36-275,-204 248-141,-202 260 437,10 8-1,369-317 1,-112 191 612,-6 6 87,-317 220-458,-104 101-171,1-1-752,-14 1-4003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48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 8328,'0'0'10997,"0"0"-10946,0 0 0,0-1 0,0 1 1,0 0-1,0 0 0,0-1 0,0 1 0,0 0 0,0 0 0,0-1 1,0 1-1,0 0 0,0 0 0,0 0 0,-1-1 0,1 1 1,0 0-1,0 0 0,0 0 0,0 0 0,0-1 0,-1 1 0,1 0 1,0 0-1,0 0 0,0 0 0,-1 0 0,1 0 0,0 0 1,0 0-1,0-1 0,-1 1 0,1 0 0,0 0 0,0 0 0,-1 0 1,1 0-1,0 0 0,0 0 0,-1 0 0,1 0 0,0 0 1,0 0-1,0 1 0,-1-1 0,1 0 0,0 0 0,0 0 0,0 0 1,-1 0-1,1 0 0,0 0 0,0 1 0,0-1 0,-1 0 1,1 0-1,0 0 0,0 0 0,0 1 0,0-1 0,0 0 0,0 0 1,-1 0-1,1 1 0,0-1 0,0 0 0,6 294 3697,-5-300-3777,0 0 1,1 0-1,-1-1 1,1 1-1,0 0 1,1 0-1,-1 1 1,5-7-1,1-4 40,20-44-80,2 2-1,41-58 1,-52 98 24,-18 17 40,-1 1 0,1 0 0,-1 0 1,1 0-1,-1 0 0,1-1 0,-1 1 0,1 0 0,-1 0 1,1 0-1,0 0 0,-1 0 0,1 0 0,-1 1 1,1-1-1,-1 0 0,1 0 0,-1 0 0,1 0 1,-1 1-1,1-1 0,-1 0 0,1 1 0,0-1 1,2 3-7,-1 1 1,1-1 0,-1 0 0,0 1 0,0-1-1,0 1 1,-1 0 0,2 4 0,2 3 91,4 15 109,-2 1 0,0-1 1,-1 1-1,-2 0 1,1 51-1,-4-64-211,-1-13-104,1 1 1,-1-1-1,0 0 1,0 0-1,1 0 1,-1 0-1,0 0 1,1 0-1,-1 0 1,1 0-1,-1 0 1,1 0-1,0 0 1,-1-1-1,1 1 1,0 0-1,0 0 1,0 0-1,0-1 1,-1 1-1,1 0 1,0-1-1,0 1 1,0-1-1,0 1 1,0-1-1,0 0 1,0 1-1,1-1 1,-1 0-1,2 0 1,34-2-7610,-16-5 1045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4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79 320,'0'0'20340,"-4"0"-19348,14 0-543,13-6 31,6-3-127,8-6-257,7 0-96,-5-2-192,-2 8-2051,-5 1-1184,-18 8-1634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4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51 3011,'0'0'17360,"-6"0"-16175,14 0-448,13 0-64,1 0-385,5-7-288,2-6-256,2 1-2371,-2 3-2594,0 0-5092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5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81 6790,'0'0'12423,"-10"-1"-10501,-27-3-540,37 4-1356,-1 0 0,1 0 0,-1-1-1,1 1 1,-1 0 0,1 0 0,-1 0-1,1 0 1,-1 0 0,1-1 0,-1 1 0,1 0-1,0 0 1,-1-1 0,1 1 0,-1 0-1,1-1 1,0 1 0,-1 0 0,1-1 0,0 1-1,0-1 1,-1 1 0,1 0 0,0-1-1,0 1 1,-1-1 0,1 1 0,0-1-1,0 1 1,0-1 0,0 1 0,0-1 0,0 1-1,0-1 1,0 1 0,0-1 0,0 1-1,0-1 1,0 1 0,0-1 0,0 1 0,0 0-1,1-1 1,-1 1 0,0-1 0,0 1-1,0-1 1,1 1 0,-1-1 0,0 1-1,1 0 1,-1-1 0,15-17 120,-8 13-128,0 1 0,0 0 0,0 1 0,1-1 0,-1 1 1,1 1-1,0-1 0,0 1 0,13-1 0,76-1 76,-80 4-92,-14 0 13,-1 0 0,1 0-1,-1 0 1,0 1 0,1-1-1,-1 1 1,0 0 0,1-1-1,-1 1 1,0 0-1,0 0 1,0 1 0,1-1-1,-2 0 1,1 1 0,0-1-1,0 1 1,0 0 0,-1-1-1,1 1 1,0 0 0,-1 0-1,0 0 1,0 0-1,1 0 1,-1 1 0,0-1-1,-1 0 1,1 0 0,0 1-1,-1-1 1,1 0 0,-1 1-1,0-1 1,0 1 0,0 3-1,0 2 54,0 0 1,0 0-1,-1-1 0,-1 1 0,1 0 0,-1-1 1,0 1-1,-1-1 0,0 0 0,-7 14 0,-6-1 55,0-1-1,-1 0 0,-1-1 0,-1-1 1,0-1-1,-1 0 0,-33 19 0,-25 20 347,150-51-1110,-13-6 531,-36 1 31,0 0-1,0 1 1,0 1-1,0 1 1,24 6-1,-45-8 75,0 1 0,0-1 0,0 1 0,1 0 0,-1-1 0,0 1 0,-1 0 0,1 0 0,0 0 0,0 0 0,0 1 0,-1-1 0,1 0 0,0 1 0,-1-1 0,1 1 0,-1 0 0,0-1 0,0 1 0,0 0 0,1 0 0,-2 0 0,1 0 0,0 0 0,0 0 0,-1 0 0,1 0 0,-1 0 0,1 0 0,-1 0 0,0 4 0,0-2 52,-1-1 0,0 1 0,0 0-1,0-1 1,-1 1 0,1-1 0,-1 0-1,0 1 1,0-1 0,0 0 0,0 0 0,-1 0-1,1 0 1,-1-1 0,1 1 0,-7 4-1,-3 2 42,-1-1 0,0 0 1,-1-1-1,1 0 0,-1-1 0,-1-1 0,1 0 0,-29 5 0,35-9-606,0 0-1,-1-1 1,1 0 0,-1 0 0,1 0 0,-11-3 0,4-4-4522,0-5-2674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5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130 217 3748,'0'0'10463,"-7"-3"-8931,-23-7-211,12 4 824,0 0 0,-27-14 1,44 19-2042,0 0 0,0 0 0,0-1 0,0 1 0,0 0 0,0-1 0,1 1 0,-1-1 0,0 1 1,1-1-1,-1 1 0,1-1 0,0 1 0,-1-1 0,1 0 0,0 1 0,0-1 0,0 1 0,0-1 0,0 0 1,0 1-1,1-1 0,0-2 0,0 0-74,-1 0-1,1 0 1,1 0 0,-1 0-1,1 0 1,-1 0 0,1 0-1,3-4 1,3-1-9,0 1 0,1-1-1,0 2 1,0-1 0,1 1 0,0 0 0,0 1 0,13-5-1,-16 7-20,1 0 0,0 1 0,1 1 0,-1-1 0,0 1 0,1 1 0,-1 0 0,1 0 0,0 0 0,-1 1 0,1 0 0,9 2 0,-11 0 12,-1 1 1,1-1 0,-1 1 0,0 0 0,0 1-1,0-1 1,0 1 0,-1 0 0,1 1-1,-1-1 1,8 10 0,-1 0 5,0 1-1,-1 0 1,11 18 0,-12-14 68,-1 1 1,-1-1-1,0 1 0,-2 0 1,0 1-1,5 39 0,-5-10 301,-4 88-1,-2-127-362,-2 0-1,1 0 1,-2 0-1,1 0 1,-2 0-1,1-1 1,-1 1-1,-1-1 1,0 0 0,0 0-1,-1-1 1,-1 1-1,1-1 1,-1-1-1,-1 1 1,0-1-1,0-1 1,0 1-1,-1-1 1,0-1-1,0 0 1,-13 6-1,2-1 4,-2-1-1,1 0 1,-1-2-1,0-1 1,-1-1-1,1-1 1,-1 0-1,-1-2 1,-36 1-1,46-8-74,18-4 14,21-9 23,-23 16 14,87-42-3,1 4 1,179-51 0,-114 41-148,93-37-1568,-5-10-3819,-85 27-1555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5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7050 5221,'0'0'6865,"14"1"-5253,7 3-924,0 0 0,24 10 1,33 7-261,272 11-134,-148-18-353,-131-7 15,1-3 0,0-2 0,84-10 0,-74-2-30,-37 6-8,-1-1 0,65-19 0,59-13 53,-119 29 14,-1-3-1,84-29 1,95-36-66,-144 52 15,90-40-1,-64 9-114,162-112-1,-121 70 209,-9 0-25,-4-5 0,194-191-1,-258 221 21,-3-4-1,96-134 1,-140 173-19,234-341 250,-200 279-141,94-209 0,65-324 43,-89 255-141,-67 208 15,6-17 2,-3 11-4,47-203 0,-86 257-25,99-384-25,-76 335-202,83-255-2577,-25 107 2639,138-358 475,-217 610-216,60-153 322,-73 170 131,-1 0 1,12-83-1,-23 103-708,2 1 0,0 0 0,2 0 0,15-36 0,-17 48-2852,-5 5-2979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7.5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39 11851,'0'0'5541,"95"-39"-9352,-58 65-1955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5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400 643 3203,'0'0'10196,"8"11"-8776,22 32-21,-110-159 5729,-215-345-5816,283 436-1342,0-1-1,-10-35 1,18 53-592,1 13-1032,1 20-3468,2-16 1977,-7 15-4985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6:5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24 412 6630,'0'0'7015,"-3"-18"-5104,2 14-1808,-7-45 1153,-3-56 1,11 97-1155,-1-18 92,1 1 0,5-35 0,-4 52-91,1 0 0,0 0 1,0 1-1,1-1 0,-1 1 0,2-1 0,-1 1 0,1 0 0,0 0 0,1 1 1,9-12-1,-11 16-61,-1 0 0,1 0 0,-1 1 1,1-1-1,0 1 0,0-1 0,0 1 1,0 0-1,0 0 0,0 1 0,0-1 1,0 0-1,0 1 0,1 0 0,-1 0 1,0 0-1,0 0 0,0 0 0,0 1 1,0 0-1,0-1 0,6 3 0,-1-1 56,0 1-1,0 0 1,-1 1-1,1-1 0,-1 2 1,0-1-1,8 7 1,-6-4-428,-1 1 1,0 0 0,-1 1 0,0 0-1,0 0 1,11 20 0,-13-19-417,-1 0 1,0 1-1,0 0 1,-1 0-1,0 0 1,-1 0-1,1 12 1,-1 39-8379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66 1537,'0'0'9300,"-4"-4"-7741,-4-5-1753,6 7 846,0-1 0,0 0-1,0 1 1,1-1 0,-1 0 0,1 0-1,-1 0 1,1 0 0,0 0-1,0 0 1,0 0 0,1 0 0,-1 0-1,1-7 1,2 9-636,1 1 0,-1-1 0,1 1 0,-1 0 0,1 0 0,-1-1 0,1 2 0,-1-1 0,1 0 0,0 0 0,-1 1 0,1 0 0,-1-1 0,0 1 0,4 2 0,-1 2 15,-1 1-1,1 0 1,-1 0-1,0 0 0,-1 0 1,1 1-1,-1 0 0,-1 0 1,5 13-1,-4-6 10,1 0-1,-2 0 1,0 0 0,0 17-1,-2-27-25,0 0 0,0 0 0,0 0-1,-1 0 1,0 0 0,1-1 0,-1 1 0,-1 0 0,1 0-1,0-1 1,-1 1 0,0 0 0,0-1 0,-3 5 0,0-3 28,-1 0 1,1 0 0,-1-1 0,1 0 0,-1 0-1,0 0 1,-9 3 0,5-2 11,0-1 1,-1-1-1,1 0 1,-1 0-1,1-1 1,-1 0-1,0-1 1,0 0-1,-12-1 1,22 0-13,35-5 97,-6 0-289,0 2-1,1 0 1,-1 2 0,0 1-1,40 5 1,-54 3-3817,-12 6-3517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67 4260,'0'0'13971,"-10"-13"-12375,-28-39-310,37 52-1249,1 0-1,0 0 0,0 0 0,0 0 1,0-1-1,0 1 0,0 0 0,0 0 1,-1 0-1,1 0 0,0 0 1,0 0-1,0 0 0,0 0 0,0 0 1,-1 0-1,1 0 0,0 0 0,0 0 1,0 0-1,0 0 0,0 0 0,-1 0 1,1 0-1,0 0 0,0 0 1,0 0-1,0 0 0,0 0 0,-1 0 1,1 0-1,0 0 0,0 1 0,0-1 1,0 0-1,0 0 0,0 0 0,-1 0 1,1 0-1,0 0 0,0 0 0,0 0 1,0 1-1,0-1 0,0 0 1,0 0-1,0 0 0,0 0 0,0 0 1,0 1-1,0-1 0,0 0 0,0 0 1,0 0-1,0 0 0,0 0 0,0 1 1,0-1-1,0 0 0,0 0 1,0 0-1,0 0 0,0 0 0,0 1 1,0-1-1,-3 22 576,2 24-100,1-19-382,2 1-1,1 0 1,1 0-1,2-1 1,0 0-1,2 0 0,1-1 1,1 0-1,1 0 1,2-1-1,23 35 1,-26-36-4563,-8 3-4502,-2-11 1723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 3171,'0'0'12129,"-8"-5"-10352,-24-18-517,32 23-1234,-1 0 1,1 0-1,0 0 0,0 0 0,0 0 0,-1 0 0,1 0 0,0 0 1,0 0-1,-1 0 0,1 0 0,0 0 0,0 0 0,-1 0 0,1 0 1,0 0-1,0 0 0,0 0 0,-1 0 0,1 0 0,0 0 0,0 0 1,-1 0-1,1 0 0,0 1 0,0-1 0,0 0 0,0 0 0,-1 0 1,1 0-1,0 0 0,0 1 0,0-1 0,0 0 0,-1 0 0,1 0 1,0 1-1,0-1 0,0 0 0,0 0 0,0 0 0,0 1 0,0-1 1,0 0-1,0 0 0,0 1 0,0-1 0,0 0 0,0 0 0,0 1 1,0-1-1,0 0 0,0 0 0,0 0 0,0 1 0,0 14 371,0-14-240,0 2-69,0 0 0,0 0-1,0 0 1,1 0 0,0 0-1,-1 0 1,1 0 0,0 0-1,0 0 1,1 0 0,-1-1-1,0 1 1,1 0 0,0-1-1,0 1 1,-1-1 0,2 0-1,-1 1 1,2 1 0,0-1 13,1 0 0,-1-1 0,1 1 0,-1-1 0,1 0 0,0 0 0,0 0 1,0-1-1,0 0 0,9 1 0,-4-1-251,1 0-1,0-1 1,0 0 0,-1-1-1,1 0 1,0-1-1,-1 0 1,0-1 0,1 0-1,16-8 1,-26 11-3,18-13-3153,-14-1-2374,-5 0-2648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14 7079,'0'0'10351,"-7"2"-9182,4-2-1134,1 1 0,0-1 0,-1 1 1,1 0-1,0 0 0,-1 0 0,1 0 0,0 1 0,0-1 1,0 0-1,0 1 0,0 0 0,1-1 0,-1 1 0,0 0 0,1 0 1,-1 0-1,1 0 0,-2 2 0,-1 6 435,0 0 0,0 1 1,-4 19-1,3-9-127,1 0 1,1 1-1,1 0 0,0-1 1,4 42-1,-2-62-348,0-1-1,0 1 1,0-1-1,1 1 1,-1-1-1,0 1 0,0-1 1,1 0-1,-1 1 1,0-1-1,1 1 1,-1-1-1,0 0 1,1 1-1,-1-1 0,1 0 1,-1 1-1,0-1 1,1 0-1,-1 0 1,1 1-1,-1-1 1,1 0-1,-1 0 1,1 0-1,-1 0 0,1 0 1,-1 0-1,1 0 1,-1 0-1,1 0 1,-1 0-1,1 0 1,-1 0-1,1 0 0,-1 0 1,1 0-1,-1 0 1,1-1-1,-1 1 1,1 0-1,-1 0 1,1 0-1,-1-1 0,1 1 1,-1 0-1,0-1 1,1 1-1,0-1 1,7-12 68,-1-1 1,-1 1 0,0-1-1,6-20 1,10-23-174,-10 27-52,15-30 85,-25 56 73,0 0 0,0 1 0,1-1 1,-1 1-1,1 0 0,0 0 0,0 0 1,0 0-1,0 0 0,0 1 0,0-1 0,5-1 1,-6 3 12,-1 0 0,1 1 1,0-1-1,0 1 1,-1 0-1,1-1 0,0 1 1,0 0-1,0 0 1,-1 0-1,1 0 1,0 1-1,0-1 0,0 0 1,-1 1-1,1-1 1,0 1-1,-1 0 0,1 0 1,0-1-1,-1 1 1,1 0-1,-1 0 0,1 0 1,-1 1-1,0-1 1,1 0-1,-1 1 0,0-1 1,0 0-1,0 1 1,0-1-1,0 1 0,0 0 1,0-1-1,-1 1 1,2 2-1,4 10 188,-1 0-1,0 1 1,4 23-1,-4-16-245,8 19-62,4 16-2245,-10-19-4263,-7-20-235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7431,'0'0'11659,"31"-47"-11050,-2 45-385,2 2-128,4 0-96,-4 0 0,-2 6-577,-8 5-1601,-11-2-3043,-10 5-1377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6214,'0'0'6310,"137"-58"-6310,-94 47-160,3-4-2275,-5 2-3843</inkml:trace>
  <inkml:trace contextRef="#ctx0" brushRef="#br0" timeOffset="1">532 0 416,'0'0'18226,"-2"116"-17842,2-70-320,11 6-64,3 2-1794,-6 2-4227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 9353,'0'0'1649,"-9"17"-314,-24 55-166,30-64-958,1-1 0,0 0 0,1 1 1,-1-1-1,1 1 0,1-1 0,-1 1 0,1 0 0,1-1 0,1 11 0,-1-12-17,0 1 0,-1 0-1,0 0 1,0 0 0,0 0 0,-3 10-1,42-144 140,-34 112-292,1 0 1,1 1 0,0-1 0,1 2-1,1-1 1,15-18 0,-23 31-26,0-1 0,0 1 0,1 0 1,-1-1-1,0 1 0,1 0 0,-1 0 0,0 0 0,1 0 1,0 0-1,-1 0 0,1 0 0,-1 1 0,1-1 1,0 0-1,0 1 0,-1 0 0,1-1 0,0 1 0,0 0 1,0 0-1,-1 0 0,1 0 0,0 0 0,0 0 1,0 0-1,-1 1 0,1-1 0,0 1 0,-1-1 0,4 3 1,-2-2 27,-1 1 1,0 0 0,0 1 0,0-1 0,0 0-1,0 1 1,0-1 0,0 1 0,-1-1 0,1 1-1,-1 0 1,0 0 0,0 0 0,0 0-1,0 0 1,0 0 0,0 4 0,9 89 1484,-6-49-4788,-3-38-2037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9545,'0'0'11915,"114"-32"-11819,-95 32-64,-3 0-32,-3 0-416,-5 7-1121,-2 6-930,-6 0-1440,0 0-1891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5:42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199 0 0,'3'8'19171,"-2"-9"-19017,-82 158 3191,43-86-2914,-37 92 0,70-153 114,2-5-2402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7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13 173 8968,'0'0'9215,"-2"14"-8201,-7 45-411,7-44-352,3-17-239,-1 0-1,0 0 1,1 1 0,-1-1 0,1 1 0,0-1-1,-1 1 1,1-1 0,0 1 0,0-1-1,0 1 1,2-3 0,3-5 107,28-62 231,26-82 0,-59 148-265,-1 26 347,0-1 0,2 0 0,0 1 0,1-1 1,11 36-1,-13-51-571,1 0 0,1 1 1,-1-1-1,1 0 0,-1 0 0,2-1 1,-1 1-1,0-1 0,1 1 0,0-1 1,0 0-1,0 0 0,0-1 0,1 1 1,-1-1-1,1 0 0,0 0 1,0-1-1,0 1 0,1-1 0,-1 0 1,0-1-1,1 1 0,-1-1 0,10 1 1,-6-1-847,0 0 0,1 0 0,-1-1 1,0 0-1,0 0 0,1-1 0,-1-1 1,0 0-1,0 0 0,0 0 0,0-1 1,-1-1-1,1 1 0,12-8 0,7-13-3696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4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1 288,'0'0'18866,"-12"2"-18193,16-2-641,15 0 384,1 0-416,-1 0-1537,-3 0-2851,-3 0-5318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1569,'0'0'961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12 196 609,'-2'-2'16208,"-7"-12"-6066,9 33-9971,1-1 1,0 1 0,1 0-1,1-1 1,1 1-1,8 22 1,-12-41-159,0 1 1,0-1-1,0 0 1,0 1-1,1-1 1,-1 0-1,0 1 1,0-1-1,0 0 0,0 0 1,1 1-1,-1-1 1,0 0-1,0 0 1,1 1-1,-1-1 1,0 0-1,0 0 1,1 1-1,-1-1 0,0 0 1,1 0-1,-1 0 1,0 0-1,1 0 1,-1 0-1,0 1 1,1-1-1,-1 0 0,0 0 1,1 0-1,-1 0 1,0 0-1,1 0 1,-1 0-1,0 0 1,1-1-1,-1 1 0,0 0 1,1 0-1,-1 0 1,0 0-1,1 0 1,-1 0-1,0-1 1,1 1-1,-1 0 1,0 0-1,0-1 0,1 1 1,-1 0-1,0 0 1,0-1-1,0 1 1,1 0-1,-1 0 1,0-1-1,0 1 0,0 0 1,0-1-1,0 1 1,1 0-1,-1-1 1,13-24 206,-12 23-185,167-292 322,-168 293-496,1 1 0,-1-1 0,0 0 0,0 1 0,1-1 0,-1 1 0,0-1 0,1 1 0,-1-1 0,1 1 1,-1-1-1,1 1 0,-1-1 0,1 1 0,-1-1 0,1 1 0,-1 0 0,1-1 0,0 1 0,-1 0 0,1-1 0,-1 1 0,1 0 0,0 0 0,-1 0 0,1 0 0,0 0 0,-1-1 0,1 1 0,0 0 0,-1 0 0,1 1 0,0-1 0,-1 0 0,1 0 0,0 0 0,-1 0 0,1 1 0,0-1 0,-1 0 0,1 0 0,-1 1 0,1-1 0,0 1 0,-1-1 0,1 0 0,-1 1 0,1-1 0,0 2 0,0-1-895,0 1-1,1 0 0,-1 0 1,0 0-1,0 0 1,0 0-1,0 1 1,0-1-1,-1 0 1,1 0-1,-1 1 1,1 3-1,-1 14-7912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0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16 228 929,'0'0'14317,"-1"-6"-11957,-2-1-1515,-1-6 168,3 2 3588,-2 40-2450,2-22-2088,-1 1 1,2-1-1,-1 1 1,1 0-1,0-1 1,1 1-1,1 9 1,1-17-13,-1 0 1,0 0-1,1 0 0,-1 0 1,1 0-1,-1-1 0,0 1 1,1-1-1,-1 1 0,0-1 1,0 0-1,4-1 0,19-21 92,-1 0 1,-1-2-1,35-48 0,-7 9-27,-35 43-1348,-11 14 53,0 0-1,-1 1 1,2 0 0,-1 0 0,1 1-1,0 0 1,10-7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1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1121,'0'0'6652,"-3"4"-5935,-15 16 8248,14-16-9126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1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43 5541,'0'0'6134,"-4"5"-4794,1-1-982,-16 22 1618,13-19 673,10-15 1876,34-35-12225,-30 36 5716,19-19-8325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2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 5061,'0'0'4970,"-4"-2"-3572,0-1-612,-6-3-724,-2 4 7274,11 13-6215,0 111 448,12 276 1144,-10-392-2656,-2-5-58,1 0 1,0 1-1,0-1 1,0 0-1,0 1 1,0-1 0,0 0-1,0 1 1,1-1-1,-1 0 1,0 1-1,1-1 1,-1 0-1,1 0 1,-1 1 0,1-1-1,0 0 1,0 0-1,-1 0 1,1 0-1,0 0 1,0 0-1,0 0 1,0 0 0,0 0-1,0 0 1,0-1-1,0 1 1,1 0-1,-1-1 1,1 1-1,5-26-9,8-54 152,37-178 324,-45 233-466,1 0 0,21-45 0,-28 69-1,-1 0 0,0-1 0,0 1 0,0 0 0,0 0-1,0-1 1,0 1 0,0 0 0,1 0 0,-1-1 0,0 1 0,0 0-1,0 0 1,0-1 0,1 1 0,-1 0 0,0 0 0,0 0 0,1 0-1,-1-1 1,0 1 0,0 0 0,1 0 0,-1 0 0,0 0 0,1 0-1,-1 0 1,0 0 0,0 0 0,1 0 0,-1 0 0,0 0 0,1 0-1,-1 0 1,0 0 0,0 0 0,1 0 0,-1 0 0,0 0 0,1 0 0,-1 0-1,0 0 1,0 0 0,1 1 0,-1-1 0,0 0 0,0 0 0,1 0-1,-1 0 1,0 1 0,0-1 0,0 0 0,1 0 0,-1 1 0,0-1-1,0 0 1,0 1 0,9 13-38,-9-13 48,28 65-132,-19-42 881,1 0 0,22 36 1,-27-52-1381,1 0 1,0-1-1,0 0 1,9 8 0,-9-10-717,-1-1 0,2 0 1,-1 0-1,0 0 0,1 0 1,8 2-1,4 2-6824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2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4388,'0'0'15951,"12"-13"-15054,21 6-320,5-4-449,7-4-128,-3 2-481,-11 5-1344,-9 5-578,-13 3-768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2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5605,'0'0'11147,"2"7"-9994,25-24-641,8-5-319,6-6-193,5 0-1250,2 6-1280,-3-1-801,-3 7-1185,-11 4-1314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2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88 214 2594,'0'0'12375,"-9"-10"-10710,-25-32-138,23 19 1578,12-5-3098,0 17 218,-1-85 1729,-2 92 7,-2 11-1406,-2 15-504,3 14 251,-17 322 1041,19-354-1379,1 0 0,0 0 0,1 0 0,-1 0 0,1 0 0,0 0 0,0 0 0,0 0 0,0-1 0,0 1 1,1 0-1,0-1 0,0 1 0,0-1 0,0 0 0,3 4 0,-3-5-243,-1-1 0,1 0-1,0 0 1,-1 0 0,1 0 0,0 0 0,0 0-1,-1 0 1,1-1 0,0 1 0,0-1 0,0 1-1,3-1 1,-1 0-568,-1 0 0,1 0 1,0 0-1,-1-1 0,1 0 0,0 1 0,-1-2 0,1 1 0,2-2 0,13-7-6333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8.2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136 329 545,'0'0'15459,"-9"-12"-13409,5 7-1710,-22-27 501,25 32-800,1-1-1,-1 0 1,0 1-1,0-1 1,0 1-1,0-1 0,1 1 1,-1-1-1,0 1 1,0 0-1,0-1 0,0 1 1,0 0-1,0 0 1,0 0-1,0 0 0,0 0 1,0 0-1,0 0 1,0 0-1,0 0 0,0 0 1,0 1-1,0-1 1,0 0-1,0 1 0,0-1 1,0 1-1,1-1 1,-1 1-1,0-1 0,0 1 1,0-1-1,1 1 1,-1 0-1,0-1 0,1 1 1,-1 0-1,-1 1 1,0 2 130,-41 58 2106,41-58-2201,0-1 0,0 1 0,0 0 0,1 0 1,-1 0-1,1 0 0,0 0 0,0 0 1,0 0-1,1 0 0,0 0 0,-1 0 1,1 1-1,1-1 0,0 6 0,0-9-82,-1 0 0,1 0 0,0 0 0,0 0 0,-1 0 0,1 0 0,0 0 0,0-1 0,0 1 0,0 0 0,0-1 0,0 1 0,0-1 0,0 1 0,1-1 0,-1 1 0,0-1 0,0 0 0,0 1 0,0-1 0,1 0 0,-1 0 0,2 0 0,34 0-133,-26 0 6,33-5-2597,-39 3 1498,0 0-1,0 0 1,0-1-1,0 0 1,-1 0-1,1 0 1,-1 0-1,0-1 1,7-8 0,5-6-4037</inkml:trace>
  <inkml:trace contextRef="#ctx0" brushRef="#br0" timeOffset="1">310 1 6022,'0'0'17520,"-21"91"-16303,13-24 33,6 2-514,2-4-383,0-3-353,4-2-64,10-6-961,3-2-1954,-3 0-3139,-1-9-6406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2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1634,'0'0'5797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2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49 1730,'0'0'12817,"-31"0"-6717,25 0-1075,25-1-5004,0-2 0,-1 0 0,1-1 0,22-8-1,36-7 31,-74 19-52,41-5 55,-43 4-58,0 1 0,1 0 1,-1 0-1,0-1 0,0 1 1,0 0-1,0 0 0,0 0 0,0 0 1,0 0-1,1 1 0,-1-1 1,0 0-1,0 0 0,0 1 0,0-1 1,0 1-1,0-1 0,0 1 1,0-1-1,0 1 0,0 0 0,0-1 1,-1 1-1,1 0 0,0 0 1,0-1-1,0 1 0,0 2 0,-2 13 69,-1 1 0,0-1 0,-1 0 0,-1 0-1,-1 0 1,0 0 0,-1-1 0,0 0 0,-2 0-1,0-1 1,0 1 0,-1-2 0,-20 23 0,1-4 184,-2-1-1,-2-1 1,-1-2 0,-41 28 0,67-51-338,-1 0 0,1 0 0,-1-1 1,0 0-1,0 0 0,0-1 0,-12 3 1,19-6-70,1-1 0,-1 0 0,0 1 1,1-1-1,-1 0 0,1 0 0,-1 1 0,1-1 1,0 0-1,-1 0 0,1 0 0,0 1 0,-1-1 1,1 0-1,0 0 0,0 0 0,0 0 0,0 0 1,0 1-1,0-1 0,0 0 0,0 0 0,0 0 1,0 0-1,1 0 0,-1-1 0,1-2-754,4-42-5863,16-14-1633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2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2050,'0'0'19314,"56"-101"-18833,20 72-289,9 4-192,2 12-481,-8 10-2241,-23 3-3396,-19 16-6406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3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6342,'0'0'12444,"-10"-2"-5905,12 42-5925,10 55 0,1 26-368,-13-107-341,1 12 223,0 0-1,8 40 1,-8-60-275,1 1-1,-1-1 1,1 0-1,1 0 1,-1 0-1,1 0 1,0-1-1,0 1 1,1-1-1,0 1 1,-1-1-1,2 0 1,-1-1-1,1 1 1,9 7-1,-12-11-281,0 0 0,-1 0 0,1 1 0,0-2 0,0 1 0,0 0-1,0 0 1,0-1 0,0 1 0,0-1 0,0 1 0,0-1 0,0 0-1,1 0 1,-1 0 0,0 0 0,0 0 0,0-1 0,0 1 0,0 0 0,0-1-1,0 0 1,0 1 0,0-1 0,0 0 0,0 0 0,0 0 0,-1 0-1,1-1 1,1-1 0,14-21-6030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3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5061,'0'0'13709,"0"22"-12690,-1 23-605,-1 11 647,11 115 0,-9-169-1062,0 0-1,0 0 1,1 0 0,-1 0-1,1 0 1,-1 0-1,1 0 1,0 0 0,0 0-1,0 0 1,0 0-1,0 0 1,0 0 0,1 0-1,-1-1 1,1 1-1,-1-1 1,1 1 0,-1-1-1,1 1 1,0-1 0,0 0-1,0 0 1,-1 0-1,1 0 1,0 0 0,0 0-1,1-1 1,-1 1-1,4 0 1,-4-1-17,1-1 0,-1 1 0,1-1 1,-1 1-1,1-1 0,-1 0 0,0 0 0,1 0 0,-1 0 1,0 0-1,0-1 0,0 1 0,0-1 0,0 1 0,0-1 0,0 0 1,0 1-1,-1-1 0,1 0 0,0 0 0,-1-1 0,0 1 1,0 0-1,0 0 0,2-4 0,6-18 11,-2 1 1,0-2-1,-1 1 0,-1-1 1,-2 1-1,0-1 0,-2-46 1,-1 68 8,0 0 0,-1 0 0,1 0 0,-1 0 0,1 0 0,-1 0 0,0 0 0,0 1 0,-1-1 0,1 0 0,0 1 0,-1-1 0,1 1 0,-1-1 0,0 1 0,0 0 0,0-1 0,0 1 0,0 0 0,-1 1 0,1-1 0,-1 0 0,1 1 0,-1-1 0,1 1 0,-1 0 0,0 0 0,0 0 0,1 0 0,-1 0 0,0 1 0,0-1 0,0 1 0,0 0 0,0 0 0,-3 0 0,24 22-17101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7:3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 3427,'0'0'10987,"-2"2"-9845,0 3-983,0-1 0,0 1 1,0-1-1,1 1 0,0 0 0,0 0 0,0 0 0,0-1 0,1 1 1,0 0-1,0 0 0,0 0 0,2 8 0,0 3 59,1 0 1,9 30-1,-12-44-230,0-1 1,0 1 0,1-1-1,-1 0 1,1 1-1,-1-1 1,1 1 0,0-1-1,0 0 1,-1 1 0,1-1-1,0 0 1,0 0-1,0 0 1,0 0 0,0 0-1,1 0 1,-1 0 0,0 0-1,0 0 1,1 0-1,-1-1 1,0 1 0,1-1-1,-1 1 1,1-1-1,-1 1 1,1-1 0,-1 0-1,1 1 1,-1-1 0,1 0-1,-1 0 1,1 0-1,-1 0 1,1-1 0,1 1-1,-1-1-34,1 0-1,-1-1 0,0 1 0,1 0 1,-1-1-1,0 0 0,0 1 1,0-1-1,0 0 0,0 0 1,-1 0-1,1 0 0,0 0 0,-1 0 1,0-1-1,1 1 0,-1 0 1,0-1-1,1-4 0,1-1 61,-1-1-1,0 0 1,-1 1-1,0-1 0,0 0 1,-1 0-1,0 0 1,0 0-1,-1 0 1,-3-12-1,3 18 22,0-1-1,0 1 0,-1 0 1,1 0-1,-1 0 1,0 1-1,0-1 0,0 0 1,0 1-1,-1-1 1,1 1-1,-1 0 0,1-1 1,-1 1-1,0 1 0,0-1 1,0 0-1,0 1 1,0-1-1,0 1 0,0 0 1,0 0-1,-1 0 1,1 0-1,0 1 0,-1 0 1,1-1-1,-1 1 1,-6 1-1,8-1-139,-1-1 0,1 1 0,-1 1 0,0-1-1,1 0 1,-1 1 0,1-1 0,-1 1 0,1 0 0,-1-1 0,1 1 0,0 0 0,-1 1 0,1-1 0,0 0-1,0 1 1,0-1 0,0 1 0,-3 3 0,2-1-757,1 0 1,-1-1-1,1 1 0,1 0 1,-1 1-1,0-1 0,0 5 1,-5 19-6378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3:26.6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49 157 3331,'0'0'9107,"-6"0"-8226,-19 0-16,24 0-814,0 0 0,1 1 0,-1-1 0,1 0 0,-1 0 0,0 0 0,1 1 0,-1-1 0,1 0 0,-1 1 0,0-1 0,1 1 0,-1-1 0,1 0-1,0 1 1,-1-1 0,1 1 0,-1-1 0,1 1 0,0-1 0,-1 1 0,1 0 0,0-1 0,-1 1 0,1-1 0,0 1 0,0 0 0,0-1 0,0 1 0,-1 0 0,1-1 0,0 2 0,0 24 489,1-20-365,-3 20 236,1-19-277,0 0 1,0 0 0,1 1 0,0-1 0,0 0 0,1 0-1,0 1 1,0-1 0,1 0 0,0 0 0,2 7 0,-3-14-111,-1 0 1,0 1-1,0-1 1,1 0-1,-1 1 0,0-1 1,1 0-1,-1 0 1,0 1-1,0-1 1,1 0-1,-1 0 1,1 0-1,-1 0 1,0 1-1,1-1 1,-1 0-1,0 0 1,1 0-1,-1 0 1,1 0-1,-1 0 1,0 0-1,1 0 1,-1 0-1,1 0 0,-1 0 1,0 0-1,1 0 1,-1 0-1,0-1 1,1 1-1,-1 0 1,0 0-1,1 0 1,-1 0-1,0-1 1,1 1-1,-1 0 1,0 0-1,1-1 1,-1 1-1,0-1 1,12-16 26,-10 14-21,141-246-708,-115 208-2792,-27 40 2967,0 0 1,1 0-1,-1-1 1,1 1-1,-1 0 1,1 0-1,0 0 0,-1 0 1,1 1-1,0-1 1,0 0-1,0 1 1,2-1-1,2 1-4365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3T06:43:27.0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47 312 1826,'0'0'8264,"-7"8"-7138,-22 26-138,28-32-865,0 0 1,-1 1-1,1-1 1,0 0-1,0 1 1,0-1-1,1 1 1,-1-1 0,1 1-1,-1-1 1,1 1-1,0-1 1,0 1-1,0 0 1,0-1-1,0 1 1,0-1-1,1 1 1,0-1 0,-1 1-1,1-1 1,0 1-1,0-1 1,2 3-1,-1-1 41,1 1-1,0 0 0,0-1 1,1 0-1,-1 1 0,1-1 1,0-1-1,7 7 1,-9-9-114,1 1 0,-1-1 1,0 1-1,1-1 0,-1 0 1,1 0-1,0 0 0,-1 0 1,1-1-1,0 1 0,-1-1 1,1 1-1,0-1 0,0 0 1,-1 0-1,1 0 0,0-1 1,4 0-1,-2-1-19,-1 1-1,0-1 1,1 0-1,-1-1 1,0 1-1,0-1 1,0 1 0,-1-1-1,1-1 1,3-3-1,7-9-37,-1-1 0,-1-1-1,20-35 1,-23 37 46,74-149-2324,-35 52-4329,-31 70 2477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49:45.8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42 288,'0'0'2878,"0"-4"-2328,0 4-944,-2-27 3632,1 16-166,-1 18-1547,-6 592-188,10-354-1003,-10 1133 189,10 106-544,-2-1137-9,17 495-1536,-7-597-3516,-10-179 928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6:03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1 432 609,'0'0'5909,"29"8"-4985,-7-1-684,6 2 71,0-1-1,0-2 1,1-1-1,-1-1 1,37 1-1,-16-7-59,0-1 0,-1-3 0,0-2 0,70-21 0,183-75 308,-256 87-483,206-79 231,274-100-379,-511 191 125,16-7-676,-31 8 299,-18 3 310,1 1-70,1 0 1,-1 1-1,1 1 0,-22 6 0,-3 11-3655,33-12 466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29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10378,'0'0'10607,"-2"10"-10222,1 28 292,2 0 0,1 0 1,13 69-1,0 1 164,-13-94-1188,26 311 938,-25-254-5362,-2 0-4577,-1-52 289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4:26:06.4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0 3203,'0'0'6470,"-9"0"-5589,-36 0 270,21 0 2182,23 0-3146,12 10-262,11 3 93,1-1-1,1-2 0,0 0 1,46 12-1,-29-9-2,-3-2 1,0-1 0,1-1 0,0-3 0,0-1 0,0-1 0,1-3 0,59-5 0,-88 3-2,0-1 0,-1 0 0,1-1-1,-1-1 1,1 1 0,-1-2 0,0 1 0,0-1 0,9-7 0,-19 12 31,1-1 1,-1 1 0,1 0-1,-1-1 1,1 1 0,-1 0-1,1-1 1,-1 1 0,0-1-1,1 1 1,-1-1 0,0 1-1,0-1 1,1 1 0,-1-1-1,0 1 1,0-1 0,0 1-1,1-1 1,-1 1 0,0-1-1,0 1 1,0-1 0,0 0-1,0 1 1,0-1 0,0 1-1,0-1 1,0 1 0,-1-1-1,1 1 1,0-1 0,0 0-1,0 1 1,-1-1 0,1 1-1,0-1 1,0 1 0,-1 0-1,1-1 1,-1 1 0,1-1-1,0 1 1,-1 0 0,1-1-1,-1 1 1,1 0 0,-1-1-1,1 1 1,-1 0 0,1 0-1,-1-1 1,0 1 0,-34-15-198,27 12 229,6 0-76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40.5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6 32,'0'0'1351,"-2"-4"2288,2 3-4529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44.9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 1794,'0'0'3624,"3"-10"-1319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48.0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1 2851,'0'0'8947,"-7"0"-7960,-27 0 460,34 48-854,0-23-3396,0 8-2557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48.3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0 7944,'0'0'5188,"-29"23"-5091,29-14-97,0 4-33,0 0-127,0 6-1890,4 5-2658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48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 5061,'0'0'5605,"-22"100"-5605,22-72-608,0 6-1699,0 3-2241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49.0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1 6470,'0'0'5958,"-16"83"-5958,16-64-32,0 3-577,0 6-1505,0 12-2338</inkml:trace>
  <inkml:trace contextRef="#ctx0" brushRef="#br0" timeOffset="1">5 744 5669,'0'0'6214,"-4"105"-6054,4-83-160,0 2 0,0 4-544,0 8-1506,0 3-1409,0 6-2531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49.3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4773,'0'0'9609,"0"58"-8905,0-49-383,0 4-289,0 4-32,0 9-193,0 7-1312,0 5-1506,0 5-1889</inkml:trace>
  <inkml:trace contextRef="#ctx0" brushRef="#br0" timeOffset="1">75 856 7079,'0'0'3267,"0"96"-1506,0-70-63,0-4-577,0 0-576,0 3-385,0-1-128,2 4-32,0 9-545,0 12-1601,2 8-2082,0 7-2626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49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 8264,'0'0'5317,"-8"117"-3972,8-89-864,0 2-449,0 2-32,8 3-64,2 8-993,-3 0-1538,1 5-1249,0 3-287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50.0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1 5221,'0'0'11435,"-19"82"-10891,19-68-384,0 5-160,0 2 0,0 3-32,0 2-320,0 4-321,0 0-672,0 3-1377,0 8-962,0 4-4868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30.1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0 148 11723,'0'0'4276,"28"-16"-3539,-6 3-654,-1 0-56,1 0 0,1 1 0,0 2 0,1 0 0,0 1 0,48-10 0,64 2-29,0 6 0,143 7 0,-265 4 3,-12 0-3,0-1 0,0 1-1,0 0 1,0 0 0,-1 1 0,1-1 0,0 0 0,0 1 0,0-1 0,0 1 0,0-1-1,0 1 1,-1 0 0,1 0 0,0 0 0,0 0 0,-1 0 0,1 0 0,-1 0 0,1 1 0,-1-1-1,2 2 1,-2 0 98,0-1-1,-1 1 1,1-1-1,0 1 1,-1 0-1,0-1 1,0 1-1,0 0 1,0-1-1,0 1 1,0 0-1,-1-1 1,1 1-1,-1 0 1,0-1-1,-1 5 1,-5 9 536,0 0 1,0 0 0,-15 20 0,16-26-448,-1-1 0,2 2 1,-1-1-1,1 0 0,1 1 1,0 0-1,0 0 0,1 1 1,0-1-1,-1 21 0,4-31-200,1-1 0,-1 1 0,0 0 0,1-1 0,-1 1 0,1-1 0,-1 1 0,1-1 0,-1 0 0,1 1 0,-1-1 0,1 1 0,-1-1 0,1 0-1,-1 0 1,1 1 0,0-1 0,-1 0 0,1 0 0,0 1 0,-1-1 0,1 0 0,0 0 0,-1 0 0,1 0 0,0 0 0,-1 0 0,1 0 0,0 0 0,0-1 0,25-2-330,-21 1 336,0 0 1,-1-1 0,1 0-1,0 0 1,-1 0 0,0 0-1,0 0 1,0-1 0,0 0-1,0 0 1,-1 0 0,0 0-1,0-1 1,0 1-1,0-1 1,0 0 0,-1 0-1,0 0 1,0 0 0,2-10-1,0-4 25,0 0 0,-1-1 0,-1 1 0,0-28 0,-2 45-20,0 0 0,0 0 0,0 0-1,0 0 1,0 0 0,-1 0 0,1 0 0,0 0 0,-1 1 0,0-1 0,1 0 0,-1 0 0,0 0 0,0 1 0,0-1 0,0 0-1,0 1 1,0-1 0,-1 1 0,1-1 0,0 1 0,-1 0 0,1-1 0,-1 1 0,0 0 0,1 0 0,-1 0 0,0 0 0,1 0-1,-1 1 1,0-1 0,0 1 0,0-1 0,0 1 0,0-1 0,0 1 0,-3 0 0,52 9-10433,-11-9 5163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50.3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 4228,'0'0'7815,"-4"106"-6117,4-82-289,0 2-192,6 0 65,-2 2-385,1 2-545,-1-2-224,-2 0 0,0 0-128,2-2-128,0 4-1089,7-2-1185,5 2-2019,5 2-2978</inkml:trace>
  <inkml:trace contextRef="#ctx0" brushRef="#br0" timeOffset="1">151 923 7239,'0'0'7975,"0"112"-7270,0-87-32,4-5-417,5-1-192,-3-3-64,-2-4 0,0 3-833,5 1-1377,1 7-2018,2 3-4196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50.6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0 5349,'0'0'5669,"-6"11"-6982,16-7-6214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56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392 382 5189,'0'0'5301,"-4"0"-5216,31 7 2069,37 11-1942,70 9 1,76-14-245,0-8 0,-1-11 0,373-56 0,621-68 138,-667 111-173,343-14-84,-654 24 42,248-16-204,437-26 250,-327 21 24,2286-36 205,-1228 45-33,79 47-42,-116 55-102,-18-1 1,-1458-75 10,1721 96-11,-476 48-53,-670-64 35,-324-44 5,-290-31 42,-40-7-59,0 2 1,0 3-1,-1 2 1,-1 1 0,48 19-1,-87-26 9,-1 0-1,1 0 1,-1 0-1,0 1 1,0 0-1,-1 0 1,1 1-1,-1 0 1,0 0-1,-1 1 1,1-1-1,-1 1 1,-1 0-1,1 1 1,-1-1-1,-1 1 1,1 0-1,-1 0 1,-1 0-1,3 12 1,1 12-169,-3 0 1,0 1-1,-2-1 0,-4 37 1,1 2 97,-72 858-1886,51-730 1928,-81 610-1176,-25 225 1113,74-554 210,-32 482 1867,27 73-917,24-444-657,-4 44 10,18-371-485,15 342 0,32-379-155,-13-138 102,2 108-1,-15-190 155,0 0 0,0 0-1,0-1 1,-1 1-1,0 0 1,-1 0-1,1-1 1,-1 0 0,-1 1-1,1-1 1,-1 0-1,0-1 1,0 1 0,-1-1-1,0 1 1,1-1-1,-2-1 1,1 1-1,-1-1 1,1 0 0,-13 6-1,-11 6 20,0-2 1,-1 0-1,-41 11 0,68-24-24,-132 40-26,-142 24 1,-146 6-60,145-28 61,-1865 263-1305,779-206 1290,-4-76 62,-327-56 1411,1284 20-1561,-1594 2 422,1133 14-323,-1221-1-31,-1838-4-79,2630-49 106,1012 32 203,-425-81-1,472 59 295,8 3 37,176 24 240,51-36 219,4-15-755,2 26-59,-1 0-1,-11-49 1,-56-165 810,39 160-702,-32-191 1,58 251-232,-59-347 432,40 280-256,5-1 0,3-1 1,-1-170-1,34-148-154,1-1 15,-38-314 755,7 419-580,-9-111-162,3-278 285,13 284-93,25-225 667,-19 619-868,29-701 1157,-27 633-1179,0-160 28,13-211-8,22-253-209,-34 587 137,25-219 9,-23 301 0,0-54 63,-6-110 0,-2 78-34,1 113-17,1 19-12,-1 0 0,1 1 0,0-1-1,-1 0 1,1 0 0,1 0 0,-1 0-1,0 0 1,1 0 0,-1 1 0,1-1 0,0 0-1,0 0 1,0 1 0,0-1 0,0 0-1,1 1 1,-1-1 0,1 1 0,0 0-1,0 0 1,0-1 0,0 1 0,0 0-1,0 1 1,0-1 0,1 0 0,-1 1-1,1-1 1,3-1 0,-1 0-31,1 1 0,0-1 0,0 1 0,0 1 0,0-1 0,1 1 0,-1 0 0,0 0 0,11 0 0,-16 1 325,-14 21-1426,-17 43-6998,15-33-849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58.0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12 3203,'0'0'8904,"-5"-2"-7297,-15-5 1039,19 6-2482,1 1 0,0 0 0,-1-1-1,1 1 1,-1 0 0,1 0 0,-1 0 0,1 0-1,-1-1 1,1 1 0,-1 0 0,1 0 0,-1 0-1,1 0 1,-1 0 0,1 0 0,-1 0 0,1 0-1,-1 0 1,1 1 0,-1-1 0,1 0 0,-1 0-1,1 0 1,-1 0 0,1 1 0,-1-1 0,1 0-1,0 1 1,-1-1 0,1 0 0,-1 1 0,1-1-1,0 0 1,-1 1 0,1-1 0,0 0-1,0 1 1,-1-1 0,1 1 0,0-1 0,-1 2-1,2 3-137,-1 1 0,0 0 0,1-1 0,0 1 0,1-1-1,-1 1 1,1-1 0,0 0 0,1 1 0,-1-1 0,1 0-1,0 0 1,0-1 0,0 1 0,1-1 0,0 1 0,0-1-1,0 0 1,0-1 0,5 5 0,0 0-3,50 48 8,-25-25-2,-2 0 0,53 69 0,-83-97-38,0-1-1,0 1 1,0 0 0,0 0 0,-1 0-1,1 0 1,-1 1 0,0-1 0,0 0-1,0 0 1,0 1 0,-1-1 0,0 1 0,1-1-1,-1 0 1,0 1 0,0-1 0,-1 1-1,1-1 1,-1 0 0,0 1 0,0-1-1,0 0 1,0 0 0,0 1 0,-1-1 0,0 0-1,1 0 1,-3 2 0,-7 7-153,1-1-1,-1 0 1,-1 0 0,0-2-1,-19 13 1,18-14-148,1 1-1,1 0 1,-1 1 0,-10 13-1,16-15-1522,1 1 0,0-1 1,0 2-1,1-1 0,-4 13 0,-7 26-8454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58.9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4 4100,'0'0'9913,"-18"-4"-2642,18 7-7203,1 1 0,0-1-1,0 0 1,0 0 0,0 0 0,1 0-1,-1 0 1,1 0 0,0 0 0,0-1-1,0 1 1,0-1 0,0 1 0,1-1-1,-1 0 1,4 3 0,51 36 192,-42-31-145,10 8-20,32 18 114,-56-32 118,-1 0 0,1-1 0,-1 1 0,0 0 0,-1 0 0,1-1 0,-2 8 0,-9 27-184,-2-1 0,-1 0-1,-23 39 1,-23 62-3180,53-118 28,1 0 0,-5 38-1,6-6-4885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1:59.7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5 2498,'0'0'14393,"-7"-1"-12915,-21-2 17,34 5-1090,-1 1-1,1 0 1,-1 1-1,0-1 1,0 1-1,0 0 1,-1 1-1,1-1 1,-1 1 0,5 6-1,46 61-621,-51-65 357,1 1 0,-1 0-1,-1 0 1,1 0 0,-1 0-1,-1 0 1,1 1 0,-1-1-1,-1 1 1,0 0-1,0-1 1,-1 1 0,1 0-1,-2-1 1,0 1 0,0 0-1,0-1 1,-1 1 0,0-1-1,-1 1 1,0-1 0,-5 9-1,1 0-153,-2-1 1,0-1-1,-22 29 0,14-23-1943,-37 34-1,53-55 1499,0 1-1,0 0 0,0 0 1,0 0-1,0 0 0,0 0 1,1 0-1,-1 1 0,1-1 1,-1 0-1,0 0 0,1 0 1,0 1-1,-1-1 0,1 0 1,0 0-1,0 1 0,0 1 1,-1 11-6396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2:53.8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17 1794,'0'0'8264,"-2"-3"-7608,1 3-781,-5-10 847,-3 6-3059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2:59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19 4356,'0'0'6785,"-9"-18"2328,542 49-8483,-404-22-614,246-17 0,-245 4-9156,-91 4 3642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00.2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14 288,'0'-4'17133,"8"0"-16580,88-1 395,109 7-1,-57 1-893,26-3 3069,-163 0-6636,25 0-1860,68 9 0,-39 3-820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13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35 484 3780,'0'0'11739,"-8"2"-11280,3 0-361,-16 6 266,20-1-77,13 2 138,4-1-119,0-2-1,1 1 1,0-2-1,0-1 1,0 0 0,1-1-1,22 1 1,132-3 980,-110-3-933,789-53 1369,-714 44-1682,315-33 56,357-25-91,-58 1 86,-380 46-378,-231 18-20,267-43-1,-276 26-277,150-5 1,-4 1-313,-69 4-303,92-14-99,68-23 77,-303 51 1286,-49 7-42,-1-2 1,1 0 0,25-6 0,64-18 1952,-103 26-1870,-1 0 0,1-1 0,-1 1 0,1 0 0,-1 0 0,1 0 0,-1 0 0,1 0 0,-1 1 0,1-1 0,-1 0 1,1 1-1,-1-1 0,1 1 0,-1-1 0,0 1 0,1 0 0,-1-1 0,0 1 0,0 0 0,1 0 0,-1 0 0,1 2 0,1 0-33,-1 0-1,1 1 1,-1 0 0,0-1 0,0 1-1,-1 0 1,1 0 0,1 6-1,1 7-15,-1 1 0,-1-1 0,0 19 0,-2 280 166,-4-172-200,21 196 1,-7-260-24,46 594 263,-55-641-207,0 5 13,-1-1-1,-2 0 0,-2 0 1,-1 0-1,-14 53 0,17-86-58,-1 0-1,1 0 1,-1 0-1,1-1 1,-1 1 0,0-1-1,-1 0 1,1 0-1,-1 0 1,1 0-1,-1 0 1,0-1-1,0 0 1,0 1-1,0-1 1,0-1-1,0 1 1,-1-1-1,1 0 1,-7 1-1,-11 3 47,-1-1-1,-35 2 0,-162 2-176,-155 15-226,-610 39-335,460-40 694,3 1-22,456-23 27,-29 1-59,-180-21 1,198 9 66,-1 4 0,-89 4 0,-155 23-27,-267 15 15,474-30-24,-51-2 23,-168 16 42,144 5-27,-285 53 204,150-13-74,288-57-152,36-7 13,0 1-1,0-1 1,0 0-1,0 0 0,0 0 1,1 0-1,-1 0 1,0 0-1,0 0 0,0 0 1,0 0-1,0 0 1,0 0-1,0 0 0,0-1 1,0 1-1,1 0 1,-1-1-1,0 1 0,0-1 1,0 1-1,1-1 1,-1 1-1,0-1 0,1 0 1,-1 1-1,0-1 1,1 0-1,-2-1 0,-3-28 731,3 15-619,-1-26-104,2 0 0,2 1 0,2-1 0,12-67 1,-1 8 126,-11 80-104,1-1-1,11-30 0,-14 45 1174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30.6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51 154 4324,'0'0'9353,"7"17"-6956,7 24-1224,-2-1 0,-2 2 0,9 79 0,-14 70 786,-5-158-1441,-4-14-134,-6-22-63,-9-28-252,1-16-268,3 0-1,1-1 1,2 0-1,2-1 1,3 0-1,2 0 1,1-97-1,6 139 169,-1 0-1,1 0 1,1 0-1,-1 0 0,1 0 1,0 1-1,1-1 1,-1 1-1,1 0 1,1 0-1,-1 0 1,1 1-1,0-1 1,0 1-1,0 0 1,1 1-1,0-1 0,0 1 1,0 0-1,0 1 1,1-1-1,0 1 1,-1 1-1,1-1 1,0 1-1,0 0 1,0 1-1,1 0 0,-1 0 1,0 0-1,0 1 1,13 1-1,-18 0 57,0-1 0,0 1-1,0 0 1,0 0-1,0 0 1,0 0 0,0 1-1,0-1 1,-1 0 0,1 1-1,0-1 1,-1 1 0,1 0-1,-1-1 1,0 1 0,0 0-1,0 0 1,0 0 0,0 0-1,0 0 1,0 0 0,0 0-1,-1 0 1,1 3-1,11 56 1056,-12-60-1062,3 22 391,-1 0 0,-1 1 0,-1-1 0,-2 1 0,-4 28 0,4-44-306,1 0 0,-2 0 0,1 0 0,-1 0 1,0 0-1,-1-1 0,0 0 0,0 1 1,0-1-1,-1 0 0,0-1 0,0 0 0,-1 1 1,0-2-1,0 1 0,-1-1 0,1 0 0,-9 6 1,14-11-205,1 0 1,-1 0 0,1 0-1,0 0 1,-1 0 0,1 0-1,-1 0 1,1 0 0,-1 0-1,1 0 1,0 0 0,-1 0-1,1 0 1,-1 0 0,1 0-1,0 0 1,-1 0 0,1 0-1,-1 0 1,1-1 0,0 1-1,-1 0 1,1 0 0,0 0-1,-1-1 1,1 1 0,0 0-1,-1-1 1,1 1 0,0 0-1,0-1 1,-1 1 0,1 0-1,0-1 1,0 1 0,-1 0 0,1-1-1,0 1 1,0-1 0,0 1-1,0 0 1,0-1 0,0 1-1,0-1 1,0 1 0,0-1-1,0 1 1,0 0 0,0-1-1,0 1 1,0-1 0,0 1-1,0 0 1,0-1 0,1 1-1,-1-1 1,4-28-5910,14 2-321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16.3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1698,'0'0'736,"35"22"-736,-27-20-32,-1-2-64,-1 0-288,2 0-1506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2:29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4 171 8072,'-1'5'17504,"-2"30"-17402,5-18-7,0-1 1,1 0-1,1 0 1,0 0-1,2 0 1,-1-1-1,2 0 1,13 24-1,-19-38-79,-1-1 0,0 1 0,1-1 1,-1 1-1,0-1 0,1 1 0,-1-1 0,1 0 0,-1 1 0,1-1 0,-1 0 0,0 1 1,1-1-1,-1 0 0,1 1 0,0-1 0,-1 0 0,1 0 0,-1 0 0,1 0 0,-1 0 1,1 1-1,-1-1 0,1 0 0,0 0 0,-1 0 0,1 0 0,-1-1 0,1 1 0,-1 0 1,1 0-1,-1 0 0,1 0 0,0-1 0,-1 1 0,1 0 0,-1 0 0,1-1 0,-1 1 1,0 0-1,1-1 0,-1 1 0,1-1 0,17-24 3,-13 17 102,27-34-81,1 0-1,2 2 1,2 2 0,1 1-1,2 2 1,84-55 0,-105 74-3579,-17 10 519,-14 6 413,-6 6-2155,-4 7-1319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2:31.8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0 192 2755,'3'-4'21605,"2"-5"-19449,-3 9-2032,0 1 1,0-1 0,0 0 0,0 1-1,0 0 1,0-1 0,-1 1-1,1 0 1,0 0 0,0 0 0,-1 0-1,1 0 1,-1 0 0,1 0-1,-1 1 1,1-1 0,-1 1-1,0-1 1,0 1 0,1-1 0,-1 1-1,0 0 1,-1-1 0,3 5-1,16 55 147,-9-23-72,-1-9-176,-7-21-14,0-1 1,1 0 0,-1 1 0,1-1 0,1 0 0,-1 0 0,7 7 0,-5-9-10,-4-5-4,0 1 0,0-1 0,0 1 0,0-1 1,0 0-1,0 0 0,0 1 0,1-1 1,-1 0-1,0 0 0,0 0 0,0 0 1,0 0-1,1 0 0,-1 0 0,0-1 0,0 1 1,0 0-1,0-1 0,0 1 0,0-1 1,0 1-1,0-1 0,0 1 0,0-1 0,0 0 1,0 1-1,1-3 0,25-25-15,-23 22 14,182-195-156,-159 176 135,2 1 0,0 2 1,2 0-1,0 2 1,46-22-1,-77 42-70,0 0 1,0 0-1,-1 0 0,1 0 1,0 0-1,0 0 0,0 0 0,-1 0 1,1 0-1,0-1 0,0 1 0,0 0 1,0 0-1,-1 0 0,1 0 1,0 0-1,0-1 0,0 1 0,0 0 1,0 0-1,0 0 0,-1-1 0,1 1 1,0 0-1,0 0 0,0 0 1,0-1-1,0 1 0,0 0 0,0 0 1,0 0-1,0-1 0,0 1 0,0 0 1,0 0-1,0 0 0,0-1 1,0 1-1,0 0 0,0 0 0,1 0 1,-1-1-1,0 1 0,0 0 0,0 0 1,0 0-1,0-1 0,0 1 1,1 0-1,-1 0 0,0 0 0,0 0 1,0 0-1,1-1 0,-22-1-10029,-13 1-1679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2:36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1634,'-1'4'16395,"1"5"-14408,-1 7-7020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2:37.1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1440 10794,'0'0'6961,"-3"6"-6138,-8 22-177,11-28-632,0 0 0,0 0 0,-1 1 1,1-1-1,0 0 0,0 1 0,0-1 1,0 0-1,1 0 0,-1 1 0,0-1 1,0 0-1,0 0 0,0 1 0,0-1 1,0 0-1,0 0 0,0 1 1,0-1-1,1 0 0,-1 0 0,0 0 1,0 1-1,0-1 0,0 0 0,1 0 1,-1 0-1,0 0 0,0 1 0,0-1 1,1 0-1,-1 0 0,0 0 0,0 0 1,1 0-1,-1 0 0,0 0 1,0 0-1,1 0 0,-1 0 0,0 0 1,0 0-1,1 0 0,-1 0 0,0 0 1,1 0-1,-1 0 0,0 0 0,0 0 1,1 0-1,-1 0 0,0 0 0,0 0 1,0 0-1,1-1 0,-1 1 1,0 0-1,0 0 0,1 0 0,15-6-74,-5-8 90,0 0 0,-1 0 1,16-30-1,11-16-60,-28 49 35,0 1 0,-1-2 1,-1 1-1,0-1 0,0-1 1,-1 1-1,-1-1 0,0 0 1,0 0-1,-2 0 0,0-1 1,0 0-1,-1 1 0,0-16 1,-2-23 291,-3 1 1,-2 0 0,-21-93-1,-30-148 401,-9-34-50,58 301-486,-19-45 0,22 63-38,0-1 0,0 1 0,0-1 0,-1 2 0,0-1 0,-1 0 0,0 1 0,0 0 0,-10-8 0,3 3-1056,-2-6-8190,13 15 8061,-6-6-5324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2:37.4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35 331 7527,'0'0'11408,"-6"-4"-10217,4 3-1127,0 0 0,0 0 0,0 0 0,0 0 0,1-1 1,-1 1-1,0-1 0,1 0 0,-1 1 0,1-1 0,-1 0 1,1 0-1,0 0 0,0 0 0,0 0 0,-1-2 0,1 0-38,1 1 0,0 0 0,-1-1 0,1 1-1,0 0 1,1-1 0,-1 1 0,0 0 0,1-1-1,0 1 1,0 0 0,0-1 0,3-4 0,4-12 4,2 1 0,1 0 0,0 1 0,2 0 0,27-31 0,-30 38-23,1 0-1,0 0 1,1 1-1,0 1 1,1 0-1,0 1 1,0 0-1,0 1 1,18-6-1,-30 12 26,0 0-1,0 1 1,1-1-1,-1 0 1,0 1 0,0 0-1,0-1 1,0 1-1,1 0 1,-1-1-1,0 1 1,0 0-1,1 0 1,-1 0-1,0 0 1,1 0 0,-1 0-1,0 1 1,0-1-1,0 0 1,1 1-1,-1-1 1,0 1-1,0-1 1,0 1-1,0-1 1,0 1 0,0 0-1,0 0 1,0-1-1,0 1 1,0 0-1,1 2 1,-1 1 172,0 0 1,0 0 0,0 0-1,-1 0 1,1 0-1,-1 1 1,0-1 0,-2 7-1,2 10-203,3 53-182,0 1-5457,-3-35-853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00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12 2755,'0'0'16223,"0"0"-16068,-1-1 0,1 1 0,-1 0 0,1-1 0,0 1 0,0-1 0,-1 1 0,1 0 0,0-1 0,0 1 0,0-1 0,-1 1 0,1-1 0,0 1 0,0-1 0,0 1 0,0 0 0,0-1 0,0 1 0,0-1 1,0 1-1,0-1 0,0 1 0,0-1 0,600 46 774,-437-27-817,-143-17 554,-33-2-953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1.2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8 2242,'0'0'18519,"-4"-1"-16987,204-5 4073,-105 6-8188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1.5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0 7687,'0'0'11894,"-11"4"-5829,119-4-4932,-36 0-4569,-10 0-6796,-34 0 484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4.0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0 320,'0'0'225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30.9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5797,'0'0'17905,"0"103"-17136,0-68-288,0 1-289,0-6-192,2-3-64,5-6-577,-3-6-1537,4-2-2594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4.3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0 0 224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5.2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135 4 224,'35'11'26489,"-52"-22"-25282,9 10-1128,-1-1-1,0 2 1,0-1 0,1 1 0,-1 1 0,0 0 0,0 0-1,-9 2 1,15-1-73,0-1-1,0 0 1,0 1 0,0-1-1,0 1 1,1 0-1,-1 0 1,0 0-1,1 0 1,0 1 0,-1-1-1,1 1 1,0-1-1,0 1 1,0 0-1,1-1 1,-1 1 0,1 0-1,-1 0 1,1 1-1,0-1 1,0 0-1,1 0 1,-2 5 0,1-3-3,0 1 1,0-1 0,0 0 0,1 1 0,0-1 0,0 1 0,0-1-1,1 0 1,-1 1 0,1-1 0,1 0 0,-1 0 0,1 1 0,0-1-1,5 9 1,-4-11-10,-1 0 0,1 0 0,1 0-1,-1 0 1,0-1 0,1 1 0,-1-1-1,1 0 1,0 0 0,0 0 0,0-1-1,0 1 1,0-1 0,0 0 0,0 0-1,0-1 1,0 1 0,1-1 0,-1 0-1,7 0 1,-7 0 7,1 0-1,-1 0 1,0 0 0,0-1-1,0 1 1,0-1 0,0 0 0,0 0-1,0-1 1,0 1 0,-1-1-1,1 1 1,0-1 0,-1-1-1,1 1 1,-1 0 0,0-1-1,0 0 1,0 1 0,0-1-1,0 0 1,-1-1 0,1 1-1,-1 0 1,0-1 0,0 0-1,0 1 1,0-1 0,-1 0-1,0 0 1,2-5 0,-2 1 21,1-1 0,-1 1 1,-1 0-1,0-1 1,-1-9-1,1-5 142,0 22-142,0 8-70,12 240 290,1 6-201,-13-240-39,-1 0 1,0 0 0,0-1-1,-2 1 1,1 0-1,-2-1 1,1 0 0,-11 22-1,11-29 6,0 1-1,0-1 1,-1 0-1,1 0 0,-1-1 1,0 1-1,-1-1 1,1 0-1,-1 0 1,1 0-1,-1-1 0,-1 1 1,1-1-1,0 0 1,-1-1-1,1 0 0,-1 1 1,0-2-1,0 1 1,0-1-1,-6 1 1,9-1-10,0-1 0,-1 0 0,1 1 0,0-2 1,0 1-1,0 0 0,-1 0 0,1-1 1,0 0-1,0 0 0,0 0 0,0 0 0,0 0 1,0 0-1,0-1 0,1 0 0,-1 1 1,0-1-1,1 0 0,-1 0 0,1 0 0,-4-5 1,2 1-134,1 1-1,-1-1 1,2 0 0,-1 0 0,1 0 0,-1 0 0,2 0 0,-1-1 0,1 1 0,-1-12 0,1-27-3119,1 42 2662,1-1-1,-1 1 1,1 0 0,0-1-1,0 1 1,0 0 0,1 0-1,-1 0 1,1 0 0,0 0-1,2-3 1,21-17-6924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6.7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186 69 2050,'0'0'1708,"13"-36"12405,-11 31-12825,-2 4-824,0-1-1,0 1 1,0-1-1,0 1 1,0-1-1,0 1 1,0-1-1,-1 0 0,1 1 1,0-1-1,-1 1 1,0 0-1,1-1 1,-1 1-1,0-2 0,-22 0 3033,9 3-4317,11 1 833,1 0 0,-1 0 0,0 0 0,1 0 0,0 0 0,-1 0 0,1 1 0,0-1 0,-1 1 0,1 0 0,0 0 0,0 0 0,0 0 0,1 0 0,-1 0 0,-2 4 0,-28 44 171,27-42-170,-6 12 13,0 1-1,2 1 0,0-1 0,1 2 1,1-1-1,-5 35 0,5-7 239,1 99 0,6-127-244,-1 8 27,1 0 0,2 0 0,0 0-1,15 59 1,-15-82-72,0 0 0,1 0 0,0 0 0,0 0 0,1 0 0,0-1 0,0 0 0,1 1 0,-1-2 0,1 1 0,0 0 0,1-1 0,-1 0 1,1 0-1,0-1 0,0 0 0,1 0 0,-1 0 0,1-1 0,0 0 0,0 0 0,0-1 0,0 1 0,1-2 0,11 3 0,19-1-1338,-7 0-1857,-2 3-4918,-9 0-2246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7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263 135 577,'0'0'15823,"1"-10"-14355,0 2-1446,2-37 2422,-3 43-2271,-1-1 0,1 1 0,0 0-1,-1-1 1,1 1 0,-1-1 0,0 1 0,0 0-1,0 0 1,0 0 0,0-1 0,0 1-1,0 0 1,-1 0 0,1 1 0,-1-1-1,0 0 1,-2-2 0,-1 0 63,0 1 1,-1 0-1,1 0 0,0 0 1,-1 1-1,0-1 0,1 2 1,-1-1-1,0 1 0,0-1 1,0 1-1,0 1 1,0 0-1,0-1 0,-10 2 1,12 0-214,0 1 1,1-1-1,-1 0 1,0 1 0,1 0-1,-1 0 1,1 0 0,0 0-1,0 0 1,0 1-1,0-1 1,0 1 0,0 0-1,1 0 1,-1 0 0,1 0-1,0 0 1,0 1-1,0-1 1,0 1 0,0-1-1,1 1 1,0 0 0,-2 5-1,-2 19 62,1 0 0,1 1-1,1-1 1,4 55 0,-1-19-50,3 36 51,-2 38 26,-2-132 40,-1-1 0,0 1 0,0-1 1,-1 1-1,1-1 0,-1 0 0,-4 9 0,-15 10-2742,2-19-6095,11-8 1943,-2-11-2606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0 512,'0'0'23190,"25"24"-21748,2-12-609,6 3-353,6-8-128,1-1-320,1-3-32,3-3-288,-3 4-1345,-2-2-1090,1 2-1825,-5 1-1250,-2-1-2850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8.1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11 1409,'-11'-10'25724,"8"9"-24313,-1 2-1354,0 0-1,0 0 0,1 0 0,-1 0 1,0 1-1,0 0 0,1 0 0,-1 0 1,1 0-1,0 0 0,0 1 0,-1 0 1,1-1-1,1 1 0,-1 0 0,0 0 1,1 1-1,-4 6 0,-1-1 22,2 1 0,-1 0 0,1 0 1,1 0-1,-6 20 0,6-13 3,1 0 1,1 0-1,0 0 1,2 1-1,1 27 1,0-40-92,0 1 1,0-1-1,0 1 1,1-1 0,0 1-1,0-1 1,0 0 0,1 0-1,3 7 1,-4-10-41,0 0-1,0 1 1,0-1 0,0 0-1,1 0 1,-1 0 0,1-1 0,-1 1-1,1-1 1,-1 1 0,1-1-1,0 0 1,0 0 0,-1 0-1,1 0 1,0 0 0,0-1 0,5 1-1,58 2-4907,-22-8-4369,-20-3 785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8.4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157 7 2210,'0'0'19539,"-1"-6"-14772,-7 22-4020,0-1 1,-18 24-1,-6 10-16,13-16-838,-26 52 1311,27-26-8093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8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1 320,'0'0'23735,"21"0"-22390,0 11-704,1 0-257,5-2-192,0-1-128,0-2-64,0-5-416,4 1-1378,-4-2-768,2 0-1442,0 0-1762,-2 0-3971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9.0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12428,'0'0'11088,"12"12"-9711,-3-5-1262,-1 1-1,0 0 1,0 1 0,-1 0 0,0 0 0,-1 0-1,0 1 1,0 0 0,-1 0 0,0 0-1,-1 1 1,-1 0 0,1 0 0,-1 0 0,-1 0-1,0 0 1,-1 1 0,0-1 0,-2 22-1,0-29-178,0 0 0,-1 0 0,0 0 0,1-1 0,-1 1 0,-1-1 0,1 1 0,0-1 0,-1 0 0,0 0 0,0 0 0,0 0 0,0 0 0,0-1 0,-1 1 0,1-1 0,-1 0 0,1 0 0,-1 0 0,0-1-1,0 1 1,-4 0 0,-14 9-3935,2 2-3506,9-4-1773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29.5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8456,'0'0'8301,"0"-7"-7222,0 6-958,0-1 1,1 0 0,-1 0 0,0 1 0,1-1-1,-1 0 1,1 1 0,0-1 0,-1 1 0,1-1 0,0 1-1,0-1 1,0 1 0,0-1 0,0 1 0,1 0-1,-1-1 1,0 1 0,0 0 0,3-1 0,-2 1 23,1 0 0,-1 0 0,0 1 1,0-1-1,0 1 0,0-1 0,0 1 1,1 0-1,-1 0 0,0 0 0,0 0 1,0 1-1,1-1 0,-1 1 0,0-1 1,0 1-1,0 0 0,0-1 0,0 1 1,0 0-1,0 0 0,3 3 0,3 2 70,0 0-1,-1 1 1,0 0-1,0 0 1,0 1-1,-1 0 1,0 0-1,-1 0 1,7 13-1,38 89 887,-48-104-1026,24 60 438,-4 1 0,-2 2 0,-3 0 1,-3 1-1,-4 0 0,-2 1 0,-3 109 0,-5-169-495,-1 0 0,-1 0-1,1 0 1,-2-1 0,1 1-1,-2-1 1,1 0 0,-1 0 0,-1 0-1,-11 19 1,6-15-718,-1-1 1,-1 1-1,0-2 0,-1 0 0,0 0 1,-17 11-1,-24 15-7660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31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2787,'0'0'9817,"21"4"-9748,268 78-560,-278-79 831,0 0-1,1-1 1,0 0-1,19 0 1,-28 4 4910,-5 8-3533,-7 11-554,-16 15 537,-14 25 669,37-61-2225,0 1 1,0-1-1,0 1 1,1 0-1,0 0 1,0 0-1,0 0 1,0-1-1,1 1 1,0 0-1,0 0 1,1 6-1,0-10-150,0 0-1,-1 0 1,1 1 0,0-1-1,0 0 1,0 0-1,0 0 1,1 0 0,-1-1-1,0 1 1,0 0-1,1 0 1,-1-1 0,0 1-1,1-1 1,-1 1-1,0-1 1,1 0 0,-1 1-1,1-1 1,-1 0-1,1 0 1,-1 0 0,2 0-1,46 1-302,-40-1 196,96 0-4136,-38-2-1581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37.3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83 2947,'0'0'14109,"-4"-2"-12886,3 1-1029,1 1 1,-1-1 0,1 1-1,-1 0 1,0-1 0,1 1 0,-1 0-1,1-1 1,-1 1 0,0 0-1,1 0 1,-1 0 0,0 0-1,1-1 1,-1 1 0,1 0-1,-1 0 1,0 0 0,1 0 0,-1 0-1,0 1 1,1-1 0,-1 0-1,0 0 1,1 0 0,-1 0-1,0 1 1,1-1 0,-1 0 0,1 1-1,-1 0 1,-2 12 4124,3 2-4449,0-9-771,2 18 1028,0 0 0,2 0 0,1-1 0,9 28 0,4 15-25,-14-213 341,-3 140-447,0 0 0,0 0 0,1 1-1,-1-1 1,1 0 0,1 1 0,-1 0 0,1-1 0,1 1 0,-1 0 0,1 1 0,7-10 0,-6 9 0,-1 0 1,0 0 0,0-1-1,-1 1 1,1-1-1,-1 0 1,-1 0-1,1 0 1,-1 0-1,1-8 1,1 10-54,3 11-51,5 15-69,25 53 354,-24-51-159,-2 1 1,0 0 0,8 29-1,-17-45-2,-1-5-10,-1 0 0,1 0 1,0 0-1,0 0 0,0 0 0,0 0 1,1-1-1,-1 1 0,1 0 0,0-1 1,3 5-1,-4-11-36,0-1-1,1 1 1,-1-1-1,1 1 1,0 0-1,0-1 1,4-4 0,-3 4 33,19-43 35,-15 30-84,0 0 1,2 1-1,0 0 1,1 1-1,23-29 1,-29 42 34,0 1 1,-1 0 0,1 0-1,0 0 1,0 0-1,0 0 1,0 1-1,1 0 1,-1 0-1,0 0 1,1 1-1,-1-1 1,0 1 0,1 0-1,-1 0 1,0 0-1,6 2 1,12-2-229,-22 1 237,1-1 1,0 0-1,0 1 1,0-1-1,0 1 1,-1-1-1,1 1 1,0-1-1,0 1 1,-1-1-1,1 1 1,-1 0-1,1-1 0,0 1 1,-1 0-1,1-1 1,-1 1-1,1 0 1,-1 0-1,0 0 1,1 0-1,-1-1 1,0 1-1,1 1 1,6 29 94,-4-21-47,5 22 92,-1 0 0,-2 1-1,-1-1 1,0 48 0,-4-80-362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37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127 14 2562,'0'0'17254,"0"-1"-17126,-1 0-1,1 1 1,0-1 0,-1 0 0,1 0-1,-1 1 1,1-1 0,-1 0-1,1 1 1,-1-1 0,1 1-1,-1-1 1,0 0 0,1 1-1,-1-1 1,0 1 0,1 0 0,-1-1-1,0 1 1,0 0 0,0-1-1,1 1 1,-1 0 0,-1 0-1,-6 7 152,1 1 0,1 0 0,-1 1 0,2 0 0,-1 0 0,1 0 0,0 0 0,1 1-1,0 0 1,-4 14 0,-2 17 430,-7 54 0,11-54-294,0 8 76,0 82 0,6-129-519,0 0-1,1 0 0,-1 0 0,1 0 1,0 0-1,0 0 0,0 0 1,0-1-1,0 1 0,0 0 0,0 0 1,0-1-1,1 1 0,-1-1 1,1 1-1,-1-1 0,1 0 0,-1 1 1,1-1-1,0 0 0,0 0 1,0 0-1,0 0 0,-1-1 0,1 1 1,0 0-1,0-1 0,1 1 1,-1-1-1,0 0 0,3 0 0,13 2-1875,-1 0-1,33-3 0,-30 1-1733,13 0-3579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40.6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198 37 96,'0'0'8387,"0"-4"-7426,1-2-2841,2-11 14849,-3 9-11081,-31 7 888,21 1-2580,3 0-23,0 0 0,1 0 0,-1 1 0,0-1 0,-10 4 0,14-3-132,0 0 0,1 1 0,-1-1 0,1 0 0,-1 1 0,1 0 0,0 0 1,0 0-1,0 0 0,0 0 0,0 0 0,0 0 0,0 0 0,1 1 0,-1-1 1,-1 5-1,-61 116 754,62-119-786,1 0 0,0-1 0,0 1 0,0 0 0,0 0 0,1 0 0,-1 0 0,1 0 0,0 0 0,0 0 0,2 7 0,-2-10-10,0 1 0,1-1-1,-1 1 1,1 0 0,-1-1 0,1 1-1,0-1 1,-1 1 0,1-1-1,0 0 1,0 1 0,0-1-1,0 0 1,0 0 0,0 0 0,1 1-1,-1-1 1,0 0 0,1-1-1,-1 1 1,0 0 0,1 0 0,-1-1-1,1 1 1,-1 0 0,1-1-1,-1 0 1,1 1 0,1-1-1,19 2-7,-11 0-2,1-1 0,0 0 1,-1-1-1,20-2 0,-28 1 9,1 0 1,-1 0-1,1 0 0,-1 0 0,1-1 1,-1 1-1,0-1 0,0 0 1,0 0-1,0 0 0,0 0 0,0-1 1,0 1-1,-1-1 0,0 0 1,1 0-1,-1 0 0,3-5 0,2-2 25,-2 0-1,0-1 1,0 1-1,0-1 0,-2 0 1,1 0-1,-1 0 1,-1 0-1,2-14 1,-1 62 306,2 0 1,2-1 0,19 62-1,-6-24-265,-17-60-54,0 0 0,-1 0 0,-1 1 0,0-1 0,-1 1 0,0-1 0,-4 21 0,2-32-2,1 0 0,-1-1 1,0 1-1,0 0 0,0-1 0,0 0 0,0 1 0,-1-1 0,1 0 0,0 0 0,-1 0 0,0-1 0,0 1 0,1-1 1,-1 1-1,0-1 0,0 0 0,0 0 0,-6 1 0,-64 13 117,70-14-118,-1 0-36,0-1 0,0 1 1,-1-1-1,1 0 0,0 0 0,-1 0 1,1 0-1,-5-2 0,8 2-95,0-1-1,0 1 0,0-1 1,0 0-1,1 1 1,-1-1-1,0 0 0,0 0 1,1 1-1,-1-1 1,0 0-1,1 0 1,-1 0-1,1 0 0,-1 0 1,1 0-1,-1 0 1,1 0-1,0 0 0,0 0 1,-1 0-1,1 0 1,0 0-1,0 0 0,0 0 1,0-1-1,0 1 1,0 0-1,1 0 0,-1 0 1,0 0-1,0 0 1,1 0-1,-1 0 1,1 0-1,0-2 0,5-11-2290,0 0-1,1 0 1,12-20-1,-16 29 1535,26-40-9070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41.0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 11179,'0'0'10409,"7"2"-7985,-4-1-2324,0 0 0,0 0 0,0 0 0,0 1 0,0-1 0,0 1 0,0-1 0,-1 1 0,1 0 0,-1 0 1,0 0-1,1 1 0,-1-1 0,0 1 0,0-1 0,0 1 0,-1 0 0,3 4 0,30 63 654,-29-57-622,9 19 123,-2 0 1,-1 2 0,-2-1-1,-1 1 1,-1 1 0,-2-1-1,-2 1 1,-1 54 0,-3-84-197,0 0 0,0 0 1,0 0-1,-1 0 0,0 0 1,0 0-1,0-1 0,0 1 1,-1-1-1,0 1 0,0-1 1,0 0-1,0 0 0,0 0 1,-1-1-1,0 1 0,0-1 1,0 0-1,0 0 1,-8 4-1,-43 20-2135,1-11-7995,39-13-1434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04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48 9929,'0'0'14350,"-7"0"-13560,-19 0-197,49-1 76,49-4-303,-56 3-499,0-2-1,0 0 0,16-7 0,16-3-2416,1 7-3707,-35 9 433,-10 7-2120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04.8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9353,'0'0'11178,"22"0"-10537,-5 0-289,6 0-320,2 0-32,2 2-1409,2-2-1506,-7 0-1697,1 0-5221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05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 2851,'0'0'20147,"-2"8"-19165,-2 29-168,2 0 0,1 1 0,7 63 0,0-5-120,-7-1-176,3 57 353,0-134-824,0-2 1,0 1-1,2 0 0,0 0 0,1-1 0,11 24 0,-16-39-142,0-1-1,0 1 1,1-1-1,-1 1 1,0 0-1,1-1 1,-1 1-1,0-1 1,1 1-1,-1-1 1,0 0-1,1 1 1,-1-1-1,1 1 1,-1-1-1,1 0 1,-1 1-1,1-1 1,-1 0-1,1 1 1,-1-1-1,1 0 1,-1 0-1,1 0 1,-1 1-1,1-1 1,0 0-1,-1 0 1,1 0-1,-1 0 0,1 0 1,0 0-1,-1 0 1,1 0-1,-1 0 1,1-1-1,-1 1 1,1 0-1,0 0 1,-1 0-1,1-1 1,-1 1-1,1 0 1,-1-1-1,1 1 1,-1 0-1,1-1 1,-1 1-1,0-1 1,1 1-1,-1-1 1,1 1-1,-1 0 1,0-1-1,0 0 1,1 1-1,-1-1 1,0 0-1,21-37-12686,-16 19 4785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06.0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340 0 4356,'0'0'16549,"-3"5"-13244,-17 20-2756,0-2 0,-2 0 1,0-1-1,-2-1 1,0-1-1,-2-1 0,0-2 1,-1 0-1,0-2 1,-1-1-1,-42 15 0,124-9-121,110 19-1491,-92-24-1956,0 3-3469,-16 0-719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0.2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33 1153,'0'0'16362,"-8"-8"-15075,4 5-1053,-20-16 308,24 18-526,-1 1-1,1 0 1,0 0 0,-1-1 0,1 1 0,-1 0-1,1 0 1,0 0 0,-1 0 0,1-1 0,-1 1-1,1 0 1,-1 0 0,1 0 0,-1 0 0,1 0-1,0 0 1,-1 0 0,1 0 0,-1 1 0,1-1 0,-1 0-1,1 0 1,-1 0 0,1 0 0,0 1 0,-1-1-1,1 0 1,-1 0 0,1 1 0,0-1 0,-1 0-1,1 0 1,0 1 0,-1-1 0,1 0 0,0 1-1,0-1 1,-1 1 0,1-1 0,0 0 0,0 1 0,0-1-1,0 1 1,-1-1 0,1 1 0,0-1 0,0 0-1,0 1 1,0-1 0,0 1 0,0-1 0,0 1-1,0-1 1,0 1 0,0-1 0,1 1 0,-1-1 0,0 0-1,0 2 1,0 36 612,-18 436 3234,-20 138-713,39-586-3245,2-20-608,1-16-834,-2 6 994,0 0-1,0 1 1,1-1 0,-1 0-1,1 1 1,0 0 0,0-1-1,0 1 1,0 0 0,1 1-1,4-5 1,12-10-2597,10-16-3452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1.6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 10890,'0'0'10464,"-4"-1"-9130,3 1-1273,0 0 0,0 0 0,0 0-1,1 1 1,-1-1 0,0 0 0,0 0 0,0 1-1,0-1 1,0 0 0,1 1 0,-1-1 0,0 1-1,0-1 1,1 1 0,-1-1 0,0 1 0,1 0 0,-1-1-1,0 1 1,1 0 0,-1 0 0,1-1 0,-1 1-1,1 0 1,0 0 0,-1 0 0,1 0 0,0-1-1,0 1 1,-1 0 0,1 0 0,0 0 0,0 0 0,0 0-1,0 0 1,0 0 0,0 0 0,1 1 0,-1 58 773,1-35-449,-1 24 280,2 0 1,14 89-1,-17-154-528,-1 0-1,2 1 0,2-25 1,0-3-48,-4 17-75,1 11-4,1 0 0,2-30 0,-2 42-10,0 1 0,1-1 0,-1 1 0,1-1 0,-1 1 0,1 0-1,0-1 1,0 1 0,0 0 0,0 0 0,0 0 0,1 0 0,-1 0 0,1 0 0,-1 0 0,1 0 0,0 0 0,-1 0 0,1 1 0,0-1 0,0 1 0,0 0 0,1-1 0,3 0 0,-4 1-6,0 1-1,0 0 1,0 0 0,0 0-1,0 0 1,0 0 0,0 1-1,0-1 1,0 0 0,0 1-1,0 0 1,0-1 0,0 1-1,0 0 1,0 0 0,-1 0-1,1 0 1,0 1-1,-1-1 1,1 0 0,-1 1-1,1-1 1,-1 1 0,1-1-1,0 4 1,33 50 94,-27-39-59,15 28 86,-16-29-90,1 0-1,0 0 1,13 16 0,12-68-180,2-21 173,-32 50-25,0 1 1,1 0-1,0 0 0,1 0 0,-1 1 1,1 0-1,0 0 0,1 0 0,-1 0 1,1 1-1,1 0 0,10-8 0,-15 12 3,-1 0-1,0 0 0,1 0 0,-1 1 1,1-1-1,-1 0 0,1 1 0,-1-1 0,1 1 1,-1-1-1,1 1 0,-1 0 0,1-1 1,0 1-1,-1 0 0,1 0 0,0 0 0,-1 1 1,3-1-1,-3 2 6,1-1-1,-1 1 1,1 0 0,-1 0-1,0-1 1,0 1 0,0 0-1,0 0 1,0 0 0,-1 0-1,1 0 1,0 0 0,-1 1-1,1 2 1,0-2 4,8 33 191,0-1 0,-3 1 1,4 64-1,-11-86-1188,1-13 578,0 1 0,0-1 0,-1 0 0,1 0 0,0 0 0,0 1 1,0-1-1,0 0 0,0 0 0,1 0 0,-1 1 0,0-1 0,0 0 0,1 0 0,-1 0 0,1 0 0,-1 0 0,1 0 0,-1 0 0,1 0 0,0 0 0,-1 0 0,1 0 0,0 0 0,0 0 0,0 0 0,0-1 0,0 1 0,0 0 0,0-1 0,0 1 0,0 0 0,0-1 0,2 1 0,23 9-12356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31.7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18 15599,'0'0'10228,"-3"-3"-9838,3 3-386,1 0 0,-1 0 1,0 0-1,1 0 0,-1 0 0,0 0 1,1 0-1,-1 0 0,0 0 0,1 0 1,-1 0-1,0-1 0,1 1 0,-1 0 1,0 0-1,1 0 0,-1-1 0,0 1 1,1 0-1,-1 0 0,0-1 0,0 1 1,1 0-1,-1 0 0,0-1 0,0 1 1,0 0-1,1-1 0,-1 1 0,0 0 1,0-1-1,0 1 0,0 0 0,0-1 1,0 1-1,0-1 0,0 1 0,0 0 1,0-1-1,0 1 0,0 0 0,0-1 1,0 1-1,0-1 0,0 1 0,0 0 1,0-1-1,0 1 0,-1 0 0,1-1 1,0 1-1,0 0 0,0 0 0,-1-1 1,1 1-1,-1-1 0,5 2 7,-1-1-1,1 1 1,-1 0-1,1 0 1,-1 0-1,0 1 1,1-1-1,-1 1 1,0-1-1,5 5 0,-3-1-10,-1-1-1,-1 1 1,1 0-1,-1 0 1,0 0-1,0 1 0,0-1 1,-1 1-1,0-1 1,0 1-1,0 0 1,-1 0-1,0 0 1,0 0-1,0 0 0,-1 0 1,0 0-1,0 0 1,-2 9-1,1-4 29,-1 0 1,0 1-1,-1-1 1,-1 0-1,1-1 0,-2 1 1,1-1-1,-2 1 0,-7 11 1,11-19-37,-1 0 1,1 0-1,0 0 1,1 0-1,-1 0 1,0 0-1,1 0 1,-2 7-1,3-9-25,0 0 0,1 0-1,-1 0 1,0 0 0,1 0 0,-1 0-1,1 0 1,-1 0 0,1 0 0,-1 0-1,1 0 1,0-1 0,-1 1 0,1 0-1,0 0 1,0-1 0,0 1 0,-1 0-1,1-1 1,0 1 0,0-1 0,0 1-1,0-1 1,0 1 0,0-1 0,0 0-1,0 1 1,0-1 0,0 0 0,0 0-1,2 0 1,68 15-1488,-51-12 1369,-1 1 0,1 1-1,29 11 1,-48-15 187,0-1-1,0 0 1,0 1-1,-1-1 1,1 1 0,0-1-1,0 1 1,-1-1 0,1 1-1,0-1 1,-1 1-1,1 0 1,0-1 0,-1 1-1,1 0 1,-1 0-1,1-1 1,-1 1 0,0 0-1,1 0 1,-1 0-1,0 0 1,0-1 0,1 1-1,-1 0 1,0 0 0,0 0-1,0 0 1,0 0-1,0 0 1,0 0 0,0-1-1,0 1 1,-1 0-1,1 0 1,0 0 0,-1 0-1,1 0 1,0-1 0,-1 1-1,1 0 1,-1 0-1,1-1 1,-1 1 0,1 0-1,-1 0 1,0-1-1,1 1 1,-1-1 0,0 1-1,1-1 1,-2 2 0,-41 29 1712,42-30-1779,-32 18 758,-50 22 0,2-9-3667,69-26-2003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3.0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318 25 7719,'0'0'12962,"0"-4"-11243,0 3-1568,0 0 1,1 0-1,-1 1 0,0-1 1,0 0-1,0 0 1,0 1-1,0-1 0,0 0 1,0 0-1,0 1 1,0-1-1,-1 0 0,1 0 1,0 1-1,0-1 1,-1 0-1,1 1 0,0-1 1,-1 0-1,1 1 1,-1-2-1,-25-1 1134,-2 4-1132,0 0 0,0 2-1,1 1 1,-1 1 0,1 2 0,0 0 0,-26 12 0,52-18-127,0-1 1,0 1-1,0 0 1,0 0-1,0 0 1,0 0-1,1-1 1,-1 1 0,0 0-1,0 1 1,1-1-1,-1 0 1,1 0-1,-1 0 1,1 0-1,-1 0 1,1 1-1,0-1 1,-1 0 0,1 0-1,0 2 1,-2 36-16,1-10 146,-7 8-137,2 1 0,1 0 0,1 51 0,2 703 354,8-711-369,-6-81 43,16-1-219,0 0 21,0-2-1,0 1 1,0-2 0,24-8 0,78-38-3223,-32 13-4487,-31 18-377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3.8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217 39 6214,'0'0'13789,"-7"-5"-12220,1 1-1158,-1 0 0,1 1 0,-1 0 0,0 0 0,0 1-1,0 0 1,-10-2 0,13 4-260,0-1 0,0 1 0,0-1 0,0 1 0,0 0 0,0 1 0,0-1 0,0 1 1,-1 0-1,1-1 0,1 2 0,-1-1 0,0 0 0,0 1 0,0 0 0,1 0 0,-7 4 0,4 1-76,0-1-1,0 0 1,1 1-1,-1 0 1,2 1-1,-1-1 0,1 1 1,0 0-1,1 0 1,0 0-1,0 0 1,-2 10-1,2-5-48,1 0 0,0 0 0,1 0-1,1 1 1,0-1 0,0 0 0,4 18 0,-4-30-33,1 0 0,-1 0 1,1 0-1,-1 0 1,1 0-1,-1-1 0,1 1 1,0 0-1,0 0 0,-1-1 1,1 1-1,0-1 1,0 1-1,0-1 0,-1 1 1,1-1-1,0 1 1,0-1-1,0 0 0,0 1 1,0-1-1,0 0 1,0 0-1,0 0 0,0 1 1,0-1-1,0-1 1,0 1-1,0 0 0,0 0 1,0 0-1,0 0 1,0-1-1,0 1 0,0 0 1,0-1-1,0 1 1,1-1-1,36-16-147,-30 12 141,-1 0 0,1-1 0,-1 1 0,-1-2 0,1 1 0,-1-1 0,0 0 0,0 0 0,-1-1-1,0 1 1,-1-1 0,1-1 0,-1 1 0,-1 0 0,0-1 0,0 0 0,-1 0 0,0 0 0,0 0-1,-1 0 1,0-9 0,5-55 147,15 134 229,-19-51-336,18 71 47,-5 0 1,10 160 0,-25-240-73,0 1 1,0-1 0,0 0 0,-1 1 0,1-1-1,0 0 1,-1 0 0,1 1 0,-1-1-1,0 0 1,1 0 0,-1 0 0,0 0 0,0 1-1,1-1 1,-1 0 0,0-1 0,0 1 0,0 0-1,0 0 1,0 0 0,-2 0 0,-35 12 191,27-12-189,-1 0 0,1 0 0,0-1 0,0-1 0,-15-2 0,24 2-75,0 1 0,0 0 0,0-1 0,0 0 0,1 1 0,-1-1 0,0 0-1,0 0 1,1 0 0,-1 0 0,0 0 0,1 0 0,-1-1 0,-1-1 0,2 1-194,0 1 0,0-1-1,1 0 1,-1 1 0,1-1 0,-1 0-1,1 1 1,0-1 0,-1 0 0,1 1-1,0-1 1,0 0 0,0 0-1,1 1 1,-1-1 0,0 0 0,0 1-1,1-1 1,-1 0 0,1 1 0,0-2-1,4-6-1570,-1 0-1,1 1 0,0 0 1,1 0-1,9-11 1,12-10-6878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4.9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209 10 6086,'0'0'8477,"-6"-10"-891,-5 10-6209,1 0-1,-1 1 1,0 0-1,-18 5 1,24-4-1324,1-1 1,-1 1 0,1 0-1,0 1 1,-1-1 0,1 1-1,1 0 1,-1 0 0,0 0-1,1 0 1,-1 0 0,1 1-1,-3 4 1,-3 5-14,1 0 0,0 1 0,1-1 0,1 1 0,0 0 0,1 1 1,0 0-1,-4 29 0,4 0 116,0 81-1,6-119-159,-1 0-1,1 0 1,1 0-1,-1-1 0,1 1 1,0-1-1,0 1 0,1-1 1,-1 0-1,1 0 0,0 0 1,1 0-1,-1 0 0,1-1 1,0 1-1,0-1 0,1 0 1,-1 0-1,1-1 0,-1 1 1,1-1-1,0 0 0,10 4 1,0 0-724,0 0 1,30 8-1,27 0-5989,-25-9-1242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6.4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215 77 1441,'0'0'11729,"5"-34"-3060,-7 32-8469,0-1 0,0 0 0,0 1 0,-1-1 0,1 1 0,0 0 0,-1 0 0,0 0 0,0 0 0,1 0 0,-1 1 0,0-1 0,0 1 0,-1 0 0,1 0 0,-3-1 0,-3-1 245,-1 1 1,1 1-1,0-1 1,-14 1-1,22 1-432,-1 1 0,1-1 0,0 1 0,0-1 0,0 1 0,0 0 0,1-1 1,-1 1-1,0 0 0,0 0 0,0-1 0,1 1 0,-1 0 0,0 0 0,1 0 0,-1 0 0,0 0 0,1 0 0,0 0 0,-1 0 0,1 1 0,0-1 1,-1 0-1,1 0 0,0 0 0,0 2 0,-5 32 61,3 50 24,10 92 1,0 7 8,-8-183-96,-1 0 0,1 1 0,-1-1 0,0 0-1,1 0 1,-1 0 0,0 0 0,1 0 0,-1 0 0,0 0-1,0 0 1,0-1 0,0 1 0,0 0 0,0 0 0,0-1-1,0 1 1,0-1 0,0 1 0,-1-1 0,1 1-1,0-1 1,0 0 0,0 1 0,-1-1 0,1 0 0,0 0-1,0 0 1,-3 0 0,-45 1-1558,40-1 57,9 0 1197,-1 0 0,0 0-1,0 0 1,1-1-1,-1 1 1,0 0 0,1-1-1,-1 1 1,0 0-1,1-1 1,-1 1-1,1-1 1,-1 1 0,1-1-1,-1 1 1,1-1-1,-1 0 1,1 1 0,-1-1-1,1 1 1,0-1-1,-1 0 1,1 1-1,0-1 1,0 0 0,0 0-1,-1 1 1,1-1-1,0 0 1,0 1 0,0-1-1,0 0 1,0 0-1,0 1 1,0-1-1,0 0 1,1 0 0,-1 1-1,0-2 1,0-1-1124,0-17-7680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6.7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 10058,'0'0'12139,"106"18"-11819,-65-18-256,5 0-64,-3 0-64,-1-3-1089,-5-9-1794,-6 3-1120,-4 3-2404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7.0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1 8072,'0'0'13981,"-3"6"-12465,-6 19-891,1 0-1,1 1 1,1 0-1,1 0 1,1 0 0,2 1-1,0 27 1,3-53-675,-1 0 0,1 0 0,-1 0 0,1 0 0,-1 0 0,1 0 0,0 0 1,-1 0-1,1 0 0,0-1 0,0 1 0,-1 0 0,1-1 0,0 1 0,0 0 0,0-1 1,0 1-1,0-1 0,0 1 0,0-1 0,0 0 0,0 1 0,0-1 0,0 0 0,0 0 1,1 0-1,-1 0 0,0 0 0,0 0 0,2 0 0,45 0-4234,-35-1 2556,15 0-2879,-3-2-2600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7.4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120 0 2146,'0'0'20494,"-1"6"-19229,-5 14-453,-1-1 0,-1 0 0,-17 31 0,12-26-257,2 0-1,-11 31 1,1-6-1177,15-39-3438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7.7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0 961,'0'0'21748,"4"4"-20755,12 7-288,1-1-353,6-3-159,2 2-193,4-7-32,6 2-161,-2-4-960,0 0-1281,-4 0-1217,-4 0-1346,-6 0-4260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8.0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17 705,'0'0'15700,"-1"-1"-15456,1 0 1,0 0 0,0 1-1,0-1 1,0 0-1,0 0 1,0 0 0,0 1-1,1-1 1,-1 0-1,0 0 1,0 1 0,1-1-1,-1 0 1,0 1-1,1-1 1,-1 0 0,1 1-1,-1-1 1,0 0-1,2 0 1,2 6 52,0 0 1,-1 0-1,1 1 1,-1-1-1,0 1 1,0 0-1,-1-1 1,0 1-1,0 1 1,0-1-1,1 12 1,6 72 1422,-8-75-1488,-1-1-1,0 0 0,-2 0 0,-3 20 0,4-28-244,-1 0-1,-1 0 0,1 0 0,-1-1 1,0 1-1,0-1 0,-1 1 0,0-1 0,0 0 1,0-1-1,0 1 0,-6 4 0,6-5-603,-6 5-1472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8.8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10474,'1'0'11915,"6"3"-11695,0 2-1,1-1 1,-1 1 0,-1 0-1,1 1 1,-1-1 0,0 1-1,0 1 1,-1-1 0,5 8-1,46 74 590,-55-86-788,15 27 131,-1 0 0,-1 1 0,-2 1 0,-1 0 1,-1 1-1,-2 0 0,-1 0 0,-2 1 0,2 63 0,-8-89-96,0 1-1,0 0 0,-1-1 0,-1 0 1,1 1-1,-1-1 0,0 0 1,-1 0-1,0-1 0,0 1 0,0-1 1,-1 1-1,0-2 0,0 1 1,0 0-1,-12 8 0,5-4-722,0 0-1,-1-2 1,-15 9-1,18-12-1961,-1 0 0,1 0 0,-23 5 0,-3-3-9494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33.3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208 19 4580,'0'0'9588,"-7"-3"-8227,-1-1-905,1 2 0,-1-1-1,0 1 1,0 1 0,0-1-1,0 1 1,0 1 0,0-1-1,0 1 1,0 1-1,0 0 1,0 0 0,0 0-1,1 1 1,-1 0 0,-12 5-1,16-5-448,0-1 0,1 1-1,-1 0 1,0 0 0,1 1-1,-1-1 1,1 1 0,0 0-1,0-1 1,0 1-1,-4 6 1,5-6-670,1 0-1,0 0 1,-1 1 0,2-1-1,-1 0 1,0 0-1,1 0 1,-1 1 0,1-1-1,0 5 1,0 13-5722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59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49 2498,'0'0'17334,"-5"-6"-16181,-13-16-21,20 21-1043,-1 0 1,1 0-1,0 0 0,-1 1 1,1-1-1,0 1 1,-1-1-1,1 1 0,0 0 1,0-1-1,-1 1 0,1 0 1,0 0-1,0 0 1,0 0-1,1 1 0,0-1 52,172-15 2923,-176 188-351,17 457-1021,4-217-1063,-20-411-564,-10-7-546,-91-44-7147,45 19-572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01.9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5 6598,'0'0'13373,"-12"1"-11916,-36 3-314,36-4 2588,42-5-3154,7 3-1086,58-1 1123,-65 4-3659,-1 3-3427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02.2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1 2530,'0'0'16592,"-41"28"-15119,51-28-992,8 0-129,9 0-224,4 0-128,3 0-896,1 0-1347,2-13-2081,-2 5-3171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06.9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 7911,'0'0'16101,"-6"10"-13432,-18 130-170,8-81-2186,3 1 1,3 0-1,-4 100 1,17-158-1304,0-1 0,0 0 0,1 0 0,-1 0-1,0-1 1,1 1 0,-1-1 0,1 1 0,-1-1 0,1 0 0,-1-1 0,4 0-1,-3 1-930,11 0-4944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4:07.3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256 13 96,'0'0'21071,"-6"-3"-19299,3 1-1631,1 1 1,0 0-1,-1 0 1,1 0-1,-1 0 0,1 0 1,-1 1-1,1-1 0,-1 1 1,0 0-1,1-1 1,-1 1-1,0 0 0,1 1 1,-1-1-1,1 0 0,-1 1 1,0 0-1,1-1 1,-1 1-1,1 0 0,-1 0 1,1 0-1,0 1 0,-1-1 1,1 1-1,0-1 1,-3 4-1,-21 13 599,2 1 0,1 1 1,0 0-1,2 2 0,-28 36 0,48-57-721,0 0 0,0 1-1,0-1 1,1 0 0,-1 1-1,0-1 1,1 1 0,-1-1 0,1 0-1,-1 1 1,1-1 0,0 1-1,0 0 1,0-1 0,-1 1-1,1-1 1,1 1 0,-1-1-1,0 1 1,0-1 0,1 1-1,-1-1 1,1 1 0,0 1-1,1 0-10,0-1-1,0 1 1,0-1-1,0 0 1,0 0-1,0 0 1,1 0-1,-1-1 1,1 1-1,-1 0 1,6 1-1,9 4-91,0-2 0,0 0 0,26 4 0,-33-7 29,28 5-481,84 20-2050,-106-21 596,0-1 0,27 15 1,10 15-7626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2:01.5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45 1922,'0'0'5215,"-5"-4"-4088,3 3-912,-26-23 2417,7 14 6137,26 8-5415,22-2-3003,717 15 1713,6 0-2115,-749-11 67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2:0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218 18 7911,'0'0'9428,"-11"-3"-7837,-42-7 551,25 6 5405,37 6-7494,1 1-1,-1 0 0,0 1 1,0 0-1,-1 0 1,1 0-1,-1 2 1,0-1-1,14 13 1,0-2 9,1-1-17,-4-3-22,-2 0 1,1 0-1,-1 2 0,-1 0 1,-1 1-1,21 25 0,-35-38 29,0 0-1,0 0 1,0 1-1,-1-1 1,1 0-1,-1 1 1,1-1-1,-1 0 1,0 1-1,0-1 0,0 0 1,0 1-1,0-1 1,-1 0-1,1 1 1,-1-1-1,1 0 1,-1 0-1,0 1 1,0-1-1,0 0 0,0 0 1,0 0-1,0 0 1,-3 3-1,-41 45 420,42-47-454,-16 13-159,-1-1-1,-1-1 1,-1 0-1,0-2 1,0 0-1,-1-2 1,-26 9-1,-16 8-3062,18-3-2176,3 8-2937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09.1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305 123 192,'0'0'19581,"-11"-3"-17621,-3-1-1170,-16-5 271,-2 7 2602,31 2-3622,0 0 0,0 1-1,-1-1 1,1 0 0,0 1 0,0 0-1,0-1 1,0 1 0,0-1-1,0 1 1,0 0 0,0 0 0,1 0-1,-1 0 1,0 0 0,0-1 0,0 1-1,1 0 1,-1 1 0,1-1 0,-1 0-1,1 0 1,-1 0 0,1 0 0,0 0-1,-1 2 1,-7 35 325,8-34-305,-3 16 59,1 0-1,0 1 1,2-1 0,0 1 0,2 0 0,5 30-1,-6-45-117,1-1-1,-1 0 0,1 0 0,-1 0 0,1 0 1,1 0-1,-1-1 0,1 1 0,0 0 0,0-1 0,0 0 1,1 0-1,-1 0 0,1 0 0,0-1 0,0 1 1,0-1-1,1 0 0,-1 0 0,1 0 0,0-1 1,-1 0-1,1 0 0,0 0 0,0 0 0,1-1 1,-1 0-1,0 0 0,0 0 0,8-1 0,-7 1-23,0-1 0,0-1-1,0 1 1,0-1 0,-1 0 0,1 0-1,0-1 1,0 0 0,-1 0-1,1 0 1,-1 0 0,9-6-1,-6 2-25,0-1-1,-1 0 1,1 0-1,-1 0 1,-1-1-1,10-13 0,-7 6 1,-1 0-1,0 0 1,0-1 0,-2 0-1,0 0 1,-1-1-1,0 1 1,3-33-1,-4 14 54,-2-1 0,-1 1 0,-5-43 0,3 75 40,0 8-38,-1 21-57,1 42 37,14 115 231,-3-61-129,-6 135-1,-5-238-80,-1 0 0,-1 0-1,-1-1 1,0 1-1,-1-1 1,-1 0-1,-1 0 1,-1-1-1,0 1 1,-1-2 0,-1 1-1,-23 28 1,23-34 25,0 0 1,-1-1-1,0 0 1,-1-1-1,0 0 0,-1-1 1,0 0-1,0-1 1,0 0-1,-1-2 1,0 1-1,-1-2 1,1 1-1,-1-2 1,1 0-1,-27 1 1,27-3-20,0 0 0,0-1 0,0-1 0,0 0 0,0-1 0,0 0 0,-22-8 0,32 9-183,0-1 1,0 0-1,1 0 1,-1 0-1,1 0 0,-1 0 1,1-1-1,0 0 1,0 0-1,0 0 0,0 0 1,1 0-1,-1 0 1,1-1-1,0 1 0,0-1 1,0 1-1,0-1 1,1 0-1,0 0 1,-1 0-1,1 0 0,1 0 1,-1 0-1,1 0 1,-1 0-1,1 0 0,0 0 1,0 0-1,2-7 1,-2 6-366,1 1 0,0 0 0,-1 0 0,1 0 0,1 0 1,-1 0-1,1 0 0,0 0 0,2-4 0,2-1-1360,1 1 1,1 0-1,14-12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12.7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327 148 4965,'0'0'14611,"-7"-1"-14019,6 1-598,-3 0 113,0-1 1,1 0 0,-1 0-1,0 0 1,1 0-1,-1 0 1,1-1 0,-1 1-1,1-1 1,0 0 0,-1 0-1,1 0 1,-5-5 0,7 6-57,-21-22 990,-42-33 0,58 51-784,-1 0 0,1 1 0,-1 0 1,-1 0-1,1 0 0,0 1 0,-1 0 0,0 1 1,1-1-1,-1 2 0,0-1 0,-11 0 1,17 2-226,0 1 1,-1 0-1,1-1 1,0 1-1,0 0 0,-1 0 1,1 0-1,0 1 1,0-1-1,0 0 1,1 1-1,-1-1 1,0 1-1,0 0 1,1-1-1,-1 1 1,1 0-1,0 0 0,-1 0 1,1 0-1,0 0 1,0 1-1,0-1 1,0 3-1,-17 58 11,14-41-17,1 0 1,1 0 0,1 0-1,3 37 1,-2-52-25,1 0 1,0-1-1,0 1 1,1 0-1,-1-1 0,1 1 1,1-1-1,0 0 1,-1 0-1,2 0 1,-1 0-1,1 0 0,0-1 1,0 1-1,0-1 1,1 0-1,0-1 0,0 1 1,8 5-1,-10-8-10,0 0-1,0-1 0,0 1 0,0-1 1,0 0-1,0 0 0,1 0 1,-1 0-1,0 0 0,1-1 0,-1 1 1,0-1-1,1 0 0,-1 0 1,1 0-1,-1-1 0,0 1 1,1-1-1,-1 0 0,4-1 0,-2 0 10,-1-1 0,1 0 0,-1 0 0,0 0 0,0 0 0,0-1 0,0 0 0,-1 1 0,1-1 0,-1-1 0,5-7 0,3-9 40,-1-1 0,0 1-1,-2-2 1,9-35-1,-8 2-19,-8 44 4,0 0 0,1 1 1,1-1-1,0 1 0,0-1 1,10-20-1,-3 61 28,-3-7 22,11 33 29,-2 1-1,-3 1 1,-2 0-1,5 92 1,-16-144-100,1 48 17,-2 0 1,-13 92-1,11-130-8,0-1-1,0 0 1,-2 0 0,0 0 0,0-1 0,-1 0-1,-1 0 1,0 0 0,-1-1 0,0 0-1,-1 0 1,0-1 0,-1 0 0,0-1-1,-14 11 1,19-17 37,-1 0 0,1-1 0,-1 0 0,0 0 0,0-1 0,0 0 0,0 0 0,0 0 0,0-1 0,-1 0 0,1 0 0,-1 0 0,1-1 0,0 0 0,-1 0 0,1-1 0,-1 0 0,1 0 0,-10-3 0,12 3-165,0-1 0,0 0 0,-1 1 0,1-2 0,0 1 0,1 0-1,-1-1 1,0 0 0,1 0 0,-1 0 0,1 0 0,0 0 0,0-1 0,0 1 0,1-1 0,-1 0 0,1 0 0,0 0 0,0 0 0,0 0 0,0-1 0,1 1 0,0 0 0,0-1 0,0 1 0,0-1 0,1-6 0,-1-2-889,1 6-130,-1 1 1,1-1-1,0 0 0,1 0 1,0 1-1,0-1 0,2-9 1,21-15-8215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14.4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272 123 3299,'0'0'12001,"0"-4"-10875,0-2-1050,0 4 158,0 0 1,1 0 0,-1-1 0,0 1 0,-1 0 0,1 0 0,0-1-1,-1 1 1,1 0 0,-1 0 0,1 0 0,-1 0 0,0 0 0,0 0-1,0 0 1,0 0 0,-1 0 0,1 0 0,0 0 0,-1 0 0,0 1 0,1-1-1,-4-2 1,-14-9 130,13 8-253,0 0 0,0 0 0,0 1 0,-1 0 0,0 1 0,0-1 0,0 1 0,0 1 0,0-1 0,-1 1 0,1 0 0,-1 1 0,-9-1 0,0 1-134,9 0 33,1 0 0,-1 0 0,0 1 1,1 0-1,-1 1 0,1 0 0,-1 0 0,1 0 0,-1 1 1,1 0-1,-13 6 0,18-3-1056,1 0-1,0 0 1,0 0-1,1 0 1,0 0 0,0 0-1,0 0 1,0 0 0,1 0-1,1 8 1,7 18-4368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17:37.7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35 260 7847,'0'0'16165,"-5"-4"-14702,-19-14-417,18 14 508,6 41-975,8 60-1,-6-82-535,2 0 0,0 0 0,0 0 0,2-1-1,-1 1 1,14 20 0,-17-30-25,20 28 144,-21-32-159,-1-1-1,1 1 1,-1 0 0,1-1-1,-1 1 1,1-1-1,0 1 1,-1 0 0,1-1-1,0 0 1,0 1 0,-1-1-1,1 1 1,0-1 0,0 0-1,-1 1 1,1-1 0,0 0-1,0 0 1,0 0-1,0 0 1,-1 0 0,1 0-1,0 0 1,0 0 0,0 0-1,0 0 1,0 0 0,-1-1-1,1 1 1,0 0-1,0 0 1,0-1 0,-1 1-1,1-1 1,0 1 0,-1-1-1,1 1 1,0-1 0,1 0-1,109-126 207,42-42 121,-62 82-218,0-2-1474,-32 28-6089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16.1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286 29 1441,'0'0'9572,"4"-5"-7533,8-13 49,-9 13-316,-16 5 742,-38 0 2150,14 1-4577,-48 7-1,52-2 126,-52 5 980,85-11-850,0 16-59,-1 84 323,18 401 288,2-190 243,-1-311-1329,12-2-505,0-1 0,58-14 1,3-1-4389,-30 11-1588,0 6-3572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17.2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57 801,'0'0'18369,"0"-10"-16495,0-31-305,0 41-1517,-1 0 0,1 1 0,0-1 0,0 0 0,0 0-1,-1 1 1,1-1 0,0 0 0,0 0 0,-1 1-1,1-1 1,0 0 0,0 0 0,-1 0 0,1 0 0,0 1-1,-1-1 1,1 0 0,0 0 0,-1 0 0,1 0-1,0 0 1,-1 0 0,1 0 0,0 0 0,-1 0 0,1 0-1,0 0 1,-1 0 0,1 0 0,0 0 0,-1 0 0,1 0-1,0 0 1,-1 0 0,1-1 0,0 1 0,-1 0-1,1 0 1,0 0 0,0-1 0,-1 1 0,1 0 0,0 0-1,0-1 1,-1 1 0,1 0 0,0 0 0,0-1 0,0 1-1,0 0 1,-1-1 0,1 1 0,0 0 0,0-1-1,0 1 1,0 0 0,0-1 0,0 1 0,0 0 0,0-1-1,0 1 1,0 0 0,0-1 0,-4 9 99,1 0 0,0 0 0,0 1 0,1-1 0,0 1 1,0-1-1,0 15 0,0 70 661,3-68-692,-2-7-17,1-7-39,-1 0-1,2 0 1,0 0-1,0 0 1,5 21-1,-5-30-66,0 0-1,0 0 0,0 1 0,1-1 1,-1 0-1,0 0 0,1 0 1,-1 0-1,1 0 0,0-1 1,0 1-1,-1 0 0,1-1 1,0 1-1,0-1 0,1 0 1,-1 0-1,0 0 0,0 0 1,1 0-1,-1 0 0,0-1 0,1 1 1,-1-1-1,0 1 0,1-1 1,-1 0-1,1 0 0,-1 0 1,1 0-1,-1 0 0,3-1 1,-1-1-7,0 1 1,-1 0 0,1-1 0,-1 1-1,1-1 1,-1 0 0,0 0 0,0 0 0,0-1-1,0 1 1,0-1 0,0 0 0,-1 1-1,1-1 1,-1 0 0,0-1 0,0 1 0,3-5-1,2-6 6,-1 1 0,0-1 0,7-22-1,-7 8 29,-1 0-1,-2 0 1,-1-1-1,-1-39 1,-1 64-24,0 4-1,-1 0 0,1-1 0,0 1-1,0-1 1,0 1 0,0 0 0,0-1 0,0 1 0,0-1 0,0 1 0,0-1 0,0 1-1,0-1 1,0 1 0,0 0 0,0-1 0,0 1 0,0-1 0,0 1 0,1-1 0,-1 1 0,0 0-1,0-1 1,0 1 0,1 0 0,-1-1 0,0 1 0,1 0 0,-1-1 0,0 1 0,1 0-1,-1-1 1,0 1 0,1 0 0,-1 0 0,0 0 0,1-1 0,12 14-89,10 28-18,-2 4 166,4 6 20,22 65 0,-41-99-78,-1 0 0,-1 1 0,-1-1-1,0 1 1,-1 0 0,-1 0 0,-1 0 0,-2 21 0,0-32 20,1 0 1,-2-1-1,1 1 0,0-1 0,-1 1 0,-1-1 0,1 0 1,-1 0-1,0-1 0,0 1 0,0-1 0,-1 1 1,0-2-1,-8 8 0,3-4 64,-1 0 0,0-1 0,0 0 0,0 0 0,-1-1 1,-22 8-1,31-13-83,0-1 1,0 1-1,0 0 1,0-1-1,1 1 1,-1-1-1,0 0 1,0 0-1,0 0 1,-5-1-1,6 1-117,1-1 0,0 1-1,0 0 1,0-1-1,0 1 1,0-1 0,0 0-1,0 1 1,0-1-1,1 0 1,-1 0 0,0 1-1,0-1 1,0 0 0,1 0-1,-1 0 1,0 0-1,1 0 1,-1-2 0,-1-3-1004,1 0 0,0-1 0,0 1 0,1-1 0,-1 1 0,2-1 0,0-11 0,0 13 406,4-41-8057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18.0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41 15086,'0'0'11798,"-10"-1"-10741,-24-10-585,34 11-470,0 0-1,0 0 0,0 0 1,-1-1-1,1 1 0,0 0 0,0 0 1,0 0-1,0 0 0,0 0 1,0-1-1,0 1 0,0 0 1,0 0-1,0 0 0,-1 0 0,1-1 1,0 1-1,0 0 0,0 0 1,0 0-1,0 0 0,0-1 0,0 1 1,0 0-1,0 0 0,1 0 1,-1 0-1,0-1 0,0 1 1,0 0-1,0 0 0,0 0 0,0 0 1,0-1-1,0 1 0,0 0 1,0 0-1,1 0 0,-1 0 0,0 0 1,0 0-1,0-1 0,0 1 1,0 0-1,1 0 0,-1 0 1,0 0-1,0 0 0,0 0 0,0 0 1,0 0-1,1 0 0,-1 0 1,0 0-1,0 0 0,0 0 0,1 0 1,-1 0-1,0 0 0,25-5-7,12-1 68,0 1 1,0 1 0,48 2 0,-85 2-15,0 23 565,0-21-585,-1 111 614,5-1 0,20 119 0,4-105-234,-16-80-315,-2 1 0,-2 1 0,2 63 0,-10-110-84,-1 1 0,1-1 0,-1 0 0,0 0 0,1 0 0,-1 0 0,0 0 0,0 0 1,0 0-1,1 0 0,-1 0 0,0-1 0,0 1 0,-1 0 0,1-1 0,0 1 0,0 0 0,0-1 0,0 1 0,-1-1 1,1 0-1,0 1 0,0-1 0,0 0 0,-2 0 0,-46 9 315,29-6-249,-35 8-296,19-4-1606,0 2 1,-59 21-1,52-9-7718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02.0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462 89 11499,'0'0'6267,"-4"-2"-5616,-47-31 2118,42 26-2446,1 0-1,-1 1 0,0 0 1,0 1-1,-20-9 1,22 12-240,1 0 0,-1 1 0,1 0 0,-1 0 0,1 0 0,-1 0 0,0 1 0,1 0 0,-1 1 0,-10 1 0,14-1-53,-1 0 0,1 0 1,0 1-1,0-1 0,-1 1 0,1 0 0,1-1 0,-1 1 0,0 1 0,0-1 0,1 0 0,-1 1 0,1-1 0,0 1 0,-1 0 0,1 0 0,1 0 0,-1 0 0,0 0 0,1 0 0,-2 4 0,-3 12-13,1-1 1,1 1-1,1-1 0,1 1 0,-1 25 0,8 96-24,21 44-15,-15-129 55,-3 2-1,1 66 0,-9-119 4,0-1 1,-1 1-1,1 0 0,-1-1 0,0 1 0,0-1 1,-1 1-1,1-1 0,0 1 0,-1-1 0,0 0 1,0 0-1,0 0 0,0 0 0,-1 0 1,1 0-1,-1-1 0,1 1 0,-1-1 0,0 0 1,0 0-1,0 0 0,-1 0 0,1 0 0,-6 2 1,-2 0-18,0 0 0,0-1 0,0 0 0,0-1 0,0-1 0,0 1 0,-15-1 1,23-1-176,1 0 0,0-1 0,0 1 0,0 0 0,0-1 0,-1 1 0,1-1 0,0 0 0,0 1 0,0-1 0,0 0 0,0 0 0,0 0 0,1-1 1,-1 1-1,0 0 0,0-1 0,1 1 0,-1-1 0,1 0 0,-2-2 0,0-1-1002,0 0 0,0-1 0,1 1 0,0-1 0,0 0 0,-2-11 0,-4-33-9262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02.3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16720,'0'0'8264,"133"95"-8168,-52-90-96,4-5-449,0 0-1184,-3-7-2691,1-6-2723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03.0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285 5 7047,'0'0'12668,"-19"-1"-11387,8 1-1061,6-1-138,0 0 0,1 0 0,-1 1 0,0 0 0,1 0 0,-1 0 0,0 0 1,1 1-1,-1 0 0,1 0 0,-1 0 0,1 1 0,-1-1 0,1 1 0,0 0 0,-1 0 0,1 1 0,0-1 0,1 1 0,-1 0 0,0 0 0,1 0 0,0 0 0,-1 1 0,2 0 0,-1-1 1,0 1-1,-2 4 0,-13 30 521,1 1 1,2 0 0,-18 72 0,-9 131 1294,39-221-1912,0-1 114,1 1 0,1-1-1,0 1 1,3 20 0,-2-36-199,1-1 0,0 0 0,0 0 1,0 0-1,0 1 0,0-1 0,1 0 0,0-1 0,0 1 1,0 0-1,0 0 0,0-1 0,1 1 0,0-1 0,-1 0 1,1 0-1,1 0 0,-1 0 0,0-1 0,1 1 0,-1-1 1,1 0-1,0 0 0,7 3 0,1-2-1268,0 0-1,0 0 1,0-2-1,1 1 1,13-2-1,22 1-6068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04.4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301 1 8392,'0'0'12027,"-11"13"-10948,-18 26-335,3 0 1,1 2 0,-25 55-1,-90 155 1648,124-216-2319,13-29-5197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04.7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0 1826,'0'0'22965,"-36"90"-21843,59-55-514,8-7-320,4-8-224,5-5-64,3-3-288,5-5-929,2-3-1185,-1-4-1986,3 0-833,-4 0-1538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05.0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0 2498,'0'0'21557,"-10"101"-20116,33-21-288,4 13-288,0 0-417,-2-11-351,-9-9-97,-12-6-161,-4 0-1120,-14 2-2210,-30 0-3844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3:53:07.9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5 10570,'0'0'12551,"-5"0"-12023,158-4 1110,-71 7-8710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F7DE1-B674-4117-B97B-F635964D9AFB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BD915-0581-48F0-9C5D-289AA20D99C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074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we able to adjust the strength of the connections between nodes??</a:t>
            </a:r>
          </a:p>
          <a:p>
            <a:endParaRPr lang="en-MY" dirty="0"/>
          </a:p>
          <a:p>
            <a:r>
              <a:rPr lang="en-MY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low weight will deemphasise a signal, and a high weight will amplify it.</a:t>
            </a:r>
          </a:p>
          <a:p>
            <a:r>
              <a:rPr lang="en-MY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weight enable us to have variable node (neuron) </a:t>
            </a:r>
          </a:p>
          <a:p>
            <a:r>
              <a:rPr lang="en-MY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more interesting!!!</a:t>
            </a:r>
            <a:endParaRPr lang="en-MY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12E1EE-3AFB-434F-AB96-1B93628A7D62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852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weight </a:t>
            </a:r>
            <a:r>
              <a:rPr lang="en-MY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 2,3 </a:t>
            </a:r>
            <a:r>
              <a:rPr lang="en-MY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simply the weight associated with the signal that passed between node 2 in a layer to node 3 in the next layer. </a:t>
            </a:r>
          </a:p>
          <a:p>
            <a:r>
              <a:rPr lang="en-MY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</a:t>
            </a:r>
            <a:r>
              <a:rPr lang="en-MY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 1,2 </a:t>
            </a:r>
            <a:r>
              <a:rPr lang="en-MY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weight that diminishes or amplifies the signal between node 1 and node 2 in the next layer.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12E1EE-3AFB-434F-AB96-1B93628A7D62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1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57C75-F8ED-45AB-B36B-449602429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82689-AFB5-4112-8D35-EF76EA0D6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4EBF8-170D-4BBB-B9BA-3DBB5D955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DAD34-35AD-4F97-8167-7A8713C4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9449F-6C23-471E-889B-7977F716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3662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CABE-E4A1-48C0-8460-AE509342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F2E66-3BF2-4DF8-8D95-BF37BDB6D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6397-F7E0-4E8C-82B2-9E34E9F7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B5F31-0802-44D1-9C77-5D6725E50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F8F75-DDDA-438C-A737-E9F5A527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4050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B3DF1-A4D6-47A8-9F8B-90B470A61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50400-CB54-4EAF-9DD7-04C7DDB69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000C7-68B2-4BFB-92BD-2A2090BC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88639-FDAF-49FD-A3E8-0879DBED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9E7B8-78FA-4655-8366-395217D0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4379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08661-D9D0-46E6-8F19-C085118B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3980E-4A06-471C-BF84-67CA751B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72AF-BF42-42C1-97F1-0682D51B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C14BC-90CE-4A74-B2A2-D694AF76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1783D-7117-4B08-BF2E-D3B47FB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698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680E-708A-4B3B-BF82-2795A1E7A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E93FF-70EB-4294-8EA4-9E2DFDAD6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62731-C6CD-4AB3-9E4B-369AEE235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E312D-94BB-4A0C-8CC9-BBD54449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0189A-D8F8-4CDD-861D-84A5429D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4969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8F9A-2BD8-4FF2-877F-4A1FE5B3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ECD7-13CA-4F35-9C63-DCA0AE59B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13767-3F9A-43CA-8290-9CC3DE4B1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4B54B-8AF1-4071-897A-4A70EC8E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FFFDF-170D-43CE-A5C9-B9BDD7AB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7684E-9E46-4D9E-9F95-75AA7CDB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214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30C0-960C-4AE2-9C9A-2F25CB91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E128-A63B-432B-989F-843D0CD3B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7C035-09C2-440E-AAA5-A5490F3FE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22684-2E9D-43E9-AB41-6EF7D1E9D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38232-E90B-4D22-A358-31E5B09DE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838CED-42F0-4039-91C4-7EF5D9E1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3EFEC-6A91-42E9-81A4-A43E8762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5B5B9-375C-4478-8F60-B715B2FD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4120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1071-D30B-4B2F-94D5-9E91F69E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FE9E8-FADD-48FF-93AB-9D0A7319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7E061-969A-4660-AB5A-60FB8E99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0302F-C49C-42E4-9D58-DEBC4EEB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0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8AB789-185F-4181-ABC0-232AC7D2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06B5C-4D06-4EC8-A94D-4BE6779C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84ED8-F3EF-4BEE-BE02-12BB6B9F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6891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A863-500D-4C60-B9A6-39D69AAC1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C44F-229C-4C76-ABBC-ABBFB3AD8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A8F35-1197-4D9A-8932-F203E1412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A88A2-4A6A-461F-BA92-24695EDEB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63193-83B5-4C01-89F6-83B43271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40336-60CE-49AA-B64B-65FFCDA4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5411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3446-447B-4C11-8C41-C6492B90A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1D9EB6-0E0B-41E9-A703-9160BE9E4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EA691-2DF6-4B0E-88DB-5747CB07E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53F3B-8D8F-4A74-B5EE-119BB943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E8A5C-2E9B-49E4-89AC-DD1C066E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62EEC-EB35-4CA8-9316-73D99C99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83167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4FCA98-3B1C-4624-86BD-642540BC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5955C-9B3D-4192-9A26-DEA4864BD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B27DC-D53A-45B5-AFA2-A30ABB649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438D0-2E85-4565-A853-7472A3D50D0D}" type="datetimeFigureOut">
              <a:rPr lang="en-MY" smtClean="0"/>
              <a:t>17/11/2021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B18E1-09AA-4F22-A8AF-8F25E4049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805DA-26FC-41D5-88BF-F5460B841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B800F-D9C4-47B2-84BE-07225764432E}" type="slidenum">
              <a:rPr lang="en-MY" smtClean="0"/>
              <a:t>‹#›</a:t>
            </a:fld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A9509-DE6C-46C5-BDAA-215415202E02}"/>
              </a:ext>
            </a:extLst>
          </p:cNvPr>
          <p:cNvSpPr txBox="1"/>
          <p:nvPr userDrawn="1"/>
        </p:nvSpPr>
        <p:spPr>
          <a:xfrm>
            <a:off x="404769" y="159157"/>
            <a:ext cx="11625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Data Science (Part 2)</a:t>
            </a:r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27286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0.xml"/><Relationship Id="rId63" Type="http://schemas.openxmlformats.org/officeDocument/2006/relationships/image" Target="../media/image31.png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59" Type="http://schemas.openxmlformats.org/officeDocument/2006/relationships/image" Target="../media/image79.png"/><Relationship Id="rId170" Type="http://schemas.openxmlformats.org/officeDocument/2006/relationships/customXml" Target="../ink/ink84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5.xml"/><Relationship Id="rId53" Type="http://schemas.openxmlformats.org/officeDocument/2006/relationships/image" Target="../media/image26.png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79.xml"/><Relationship Id="rId181" Type="http://schemas.openxmlformats.org/officeDocument/2006/relationships/image" Target="../media/image90.png"/><Relationship Id="rId22" Type="http://schemas.openxmlformats.org/officeDocument/2006/relationships/customXml" Target="../ink/ink10.xml"/><Relationship Id="rId43" Type="http://schemas.openxmlformats.org/officeDocument/2006/relationships/image" Target="../media/image21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4.xml"/><Relationship Id="rId171" Type="http://schemas.openxmlformats.org/officeDocument/2006/relationships/image" Target="../media/image85.png"/><Relationship Id="rId192" Type="http://schemas.openxmlformats.org/officeDocument/2006/relationships/customXml" Target="../ink/ink95.xml"/><Relationship Id="rId12" Type="http://schemas.openxmlformats.org/officeDocument/2006/relationships/customXml" Target="../ink/ink5.xml"/><Relationship Id="rId33" Type="http://schemas.openxmlformats.org/officeDocument/2006/relationships/image" Target="../media/image16.png"/><Relationship Id="rId108" Type="http://schemas.openxmlformats.org/officeDocument/2006/relationships/customXml" Target="../ink/ink53.xml"/><Relationship Id="rId129" Type="http://schemas.openxmlformats.org/officeDocument/2006/relationships/image" Target="../media/image64.png"/><Relationship Id="rId54" Type="http://schemas.openxmlformats.org/officeDocument/2006/relationships/customXml" Target="../ink/ink26.xml"/><Relationship Id="rId75" Type="http://schemas.openxmlformats.org/officeDocument/2006/relationships/image" Target="../media/image37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61" Type="http://schemas.openxmlformats.org/officeDocument/2006/relationships/image" Target="../media/image80.png"/><Relationship Id="rId182" Type="http://schemas.openxmlformats.org/officeDocument/2006/relationships/customXml" Target="../ink/ink90.xml"/><Relationship Id="rId6" Type="http://schemas.openxmlformats.org/officeDocument/2006/relationships/customXml" Target="../ink/ink2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1.xml"/><Relationship Id="rId65" Type="http://schemas.openxmlformats.org/officeDocument/2006/relationships/image" Target="../media/image32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51" Type="http://schemas.openxmlformats.org/officeDocument/2006/relationships/image" Target="../media/image75.png"/><Relationship Id="rId172" Type="http://schemas.openxmlformats.org/officeDocument/2006/relationships/customXml" Target="../ink/ink85.xml"/><Relationship Id="rId193" Type="http://schemas.openxmlformats.org/officeDocument/2006/relationships/image" Target="../media/image96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34" Type="http://schemas.openxmlformats.org/officeDocument/2006/relationships/customXml" Target="../ink/ink16.xml"/><Relationship Id="rId55" Type="http://schemas.openxmlformats.org/officeDocument/2006/relationships/image" Target="../media/image27.png"/><Relationship Id="rId76" Type="http://schemas.openxmlformats.org/officeDocument/2006/relationships/customXml" Target="../ink/ink37.xml"/><Relationship Id="rId97" Type="http://schemas.openxmlformats.org/officeDocument/2006/relationships/image" Target="../media/image48.png"/><Relationship Id="rId120" Type="http://schemas.openxmlformats.org/officeDocument/2006/relationships/customXml" Target="../ink/ink59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0.xml"/><Relationship Id="rId183" Type="http://schemas.openxmlformats.org/officeDocument/2006/relationships/image" Target="../media/image91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2.png"/><Relationship Id="rId66" Type="http://schemas.openxmlformats.org/officeDocument/2006/relationships/customXml" Target="../ink/ink32.xml"/><Relationship Id="rId87" Type="http://schemas.openxmlformats.org/officeDocument/2006/relationships/image" Target="../media/image43.png"/><Relationship Id="rId110" Type="http://schemas.openxmlformats.org/officeDocument/2006/relationships/customXml" Target="../ink/ink54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7.xml"/><Relationship Id="rId157" Type="http://schemas.openxmlformats.org/officeDocument/2006/relationships/image" Target="../media/image78.png"/><Relationship Id="rId178" Type="http://schemas.openxmlformats.org/officeDocument/2006/relationships/customXml" Target="../ink/ink88.xml"/><Relationship Id="rId61" Type="http://schemas.openxmlformats.org/officeDocument/2006/relationships/image" Target="../media/image30.png"/><Relationship Id="rId82" Type="http://schemas.openxmlformats.org/officeDocument/2006/relationships/customXml" Target="../ink/ink40.xml"/><Relationship Id="rId152" Type="http://schemas.openxmlformats.org/officeDocument/2006/relationships/customXml" Target="../ink/ink75.xml"/><Relationship Id="rId173" Type="http://schemas.openxmlformats.org/officeDocument/2006/relationships/image" Target="../media/image86.png"/><Relationship Id="rId194" Type="http://schemas.openxmlformats.org/officeDocument/2006/relationships/customXml" Target="../ink/ink96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17.png"/><Relationship Id="rId56" Type="http://schemas.openxmlformats.org/officeDocument/2006/relationships/customXml" Target="../ink/ink27.xml"/><Relationship Id="rId77" Type="http://schemas.openxmlformats.org/officeDocument/2006/relationships/image" Target="../media/image38.png"/><Relationship Id="rId100" Type="http://schemas.openxmlformats.org/officeDocument/2006/relationships/customXml" Target="../ink/ink49.xml"/><Relationship Id="rId105" Type="http://schemas.openxmlformats.org/officeDocument/2006/relationships/image" Target="../media/image52.png"/><Relationship Id="rId126" Type="http://schemas.openxmlformats.org/officeDocument/2006/relationships/customXml" Target="../ink/ink62.xml"/><Relationship Id="rId147" Type="http://schemas.openxmlformats.org/officeDocument/2006/relationships/image" Target="../media/image73.png"/><Relationship Id="rId168" Type="http://schemas.openxmlformats.org/officeDocument/2006/relationships/customXml" Target="../ink/ink83.xml"/><Relationship Id="rId8" Type="http://schemas.openxmlformats.org/officeDocument/2006/relationships/customXml" Target="../ink/ink3.xml"/><Relationship Id="rId51" Type="http://schemas.openxmlformats.org/officeDocument/2006/relationships/image" Target="../media/image25.png"/><Relationship Id="rId72" Type="http://schemas.openxmlformats.org/officeDocument/2006/relationships/customXml" Target="../ink/ink35.xml"/><Relationship Id="rId93" Type="http://schemas.openxmlformats.org/officeDocument/2006/relationships/image" Target="../media/image46.png"/><Relationship Id="rId98" Type="http://schemas.openxmlformats.org/officeDocument/2006/relationships/customXml" Target="../ink/ink48.xml"/><Relationship Id="rId121" Type="http://schemas.openxmlformats.org/officeDocument/2006/relationships/image" Target="../media/image60.png"/><Relationship Id="rId142" Type="http://schemas.openxmlformats.org/officeDocument/2006/relationships/customXml" Target="../ink/ink70.xml"/><Relationship Id="rId163" Type="http://schemas.openxmlformats.org/officeDocument/2006/relationships/image" Target="../media/image81.png"/><Relationship Id="rId184" Type="http://schemas.openxmlformats.org/officeDocument/2006/relationships/customXml" Target="../ink/ink91.xml"/><Relationship Id="rId189" Type="http://schemas.openxmlformats.org/officeDocument/2006/relationships/image" Target="../media/image94.png"/><Relationship Id="rId3" Type="http://schemas.openxmlformats.org/officeDocument/2006/relationships/image" Target="../media/image1.jpeg"/><Relationship Id="rId25" Type="http://schemas.openxmlformats.org/officeDocument/2006/relationships/image" Target="../media/image12.png"/><Relationship Id="rId46" Type="http://schemas.openxmlformats.org/officeDocument/2006/relationships/customXml" Target="../ink/ink22.xml"/><Relationship Id="rId67" Type="http://schemas.openxmlformats.org/officeDocument/2006/relationships/image" Target="../media/image33.png"/><Relationship Id="rId116" Type="http://schemas.openxmlformats.org/officeDocument/2006/relationships/customXml" Target="../ink/ink57.xml"/><Relationship Id="rId137" Type="http://schemas.openxmlformats.org/officeDocument/2006/relationships/image" Target="../media/image68.png"/><Relationship Id="rId158" Type="http://schemas.openxmlformats.org/officeDocument/2006/relationships/customXml" Target="../ink/ink78.xml"/><Relationship Id="rId20" Type="http://schemas.openxmlformats.org/officeDocument/2006/relationships/customXml" Target="../ink/ink9.xml"/><Relationship Id="rId41" Type="http://schemas.openxmlformats.org/officeDocument/2006/relationships/image" Target="../media/image20.png"/><Relationship Id="rId62" Type="http://schemas.openxmlformats.org/officeDocument/2006/relationships/customXml" Target="../ink/ink30.xml"/><Relationship Id="rId83" Type="http://schemas.openxmlformats.org/officeDocument/2006/relationships/image" Target="../media/image41.png"/><Relationship Id="rId88" Type="http://schemas.openxmlformats.org/officeDocument/2006/relationships/customXml" Target="../ink/ink43.xml"/><Relationship Id="rId111" Type="http://schemas.openxmlformats.org/officeDocument/2006/relationships/image" Target="../media/image55.png"/><Relationship Id="rId132" Type="http://schemas.openxmlformats.org/officeDocument/2006/relationships/customXml" Target="../ink/ink65.xml"/><Relationship Id="rId153" Type="http://schemas.openxmlformats.org/officeDocument/2006/relationships/image" Target="../media/image76.png"/><Relationship Id="rId174" Type="http://schemas.openxmlformats.org/officeDocument/2006/relationships/customXml" Target="../ink/ink86.xml"/><Relationship Id="rId179" Type="http://schemas.openxmlformats.org/officeDocument/2006/relationships/image" Target="../media/image89.png"/><Relationship Id="rId195" Type="http://schemas.openxmlformats.org/officeDocument/2006/relationships/image" Target="../media/image97.png"/><Relationship Id="rId190" Type="http://schemas.openxmlformats.org/officeDocument/2006/relationships/customXml" Target="../ink/ink94.xml"/><Relationship Id="rId204" Type="http://schemas.openxmlformats.org/officeDocument/2006/relationships/customXml" Target="../ink/ink101.xml"/><Relationship Id="rId15" Type="http://schemas.openxmlformats.org/officeDocument/2006/relationships/image" Target="../media/image7.png"/><Relationship Id="rId36" Type="http://schemas.openxmlformats.org/officeDocument/2006/relationships/customXml" Target="../ink/ink17.xml"/><Relationship Id="rId57" Type="http://schemas.openxmlformats.org/officeDocument/2006/relationships/image" Target="../media/image28.png"/><Relationship Id="rId106" Type="http://schemas.openxmlformats.org/officeDocument/2006/relationships/customXml" Target="../ink/ink52.xml"/><Relationship Id="rId127" Type="http://schemas.openxmlformats.org/officeDocument/2006/relationships/image" Target="../media/image63.png"/><Relationship Id="rId10" Type="http://schemas.openxmlformats.org/officeDocument/2006/relationships/customXml" Target="../ink/ink4.xml"/><Relationship Id="rId31" Type="http://schemas.openxmlformats.org/officeDocument/2006/relationships/image" Target="../media/image15.png"/><Relationship Id="rId52" Type="http://schemas.openxmlformats.org/officeDocument/2006/relationships/customXml" Target="../ink/ink25.xml"/><Relationship Id="rId73" Type="http://schemas.openxmlformats.org/officeDocument/2006/relationships/image" Target="../media/image36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0.xml"/><Relationship Id="rId143" Type="http://schemas.openxmlformats.org/officeDocument/2006/relationships/image" Target="../media/image71.png"/><Relationship Id="rId148" Type="http://schemas.openxmlformats.org/officeDocument/2006/relationships/customXml" Target="../ink/ink73.xml"/><Relationship Id="rId164" Type="http://schemas.openxmlformats.org/officeDocument/2006/relationships/customXml" Target="../ink/ink81.xml"/><Relationship Id="rId169" Type="http://schemas.openxmlformats.org/officeDocument/2006/relationships/image" Target="../media/image84.png"/><Relationship Id="rId185" Type="http://schemas.openxmlformats.org/officeDocument/2006/relationships/image" Target="../media/image92.png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80" Type="http://schemas.openxmlformats.org/officeDocument/2006/relationships/customXml" Target="../ink/ink89.xml"/><Relationship Id="rId26" Type="http://schemas.openxmlformats.org/officeDocument/2006/relationships/customXml" Target="../ink/ink12.xml"/><Relationship Id="rId47" Type="http://schemas.openxmlformats.org/officeDocument/2006/relationships/image" Target="../media/image23.png"/><Relationship Id="rId68" Type="http://schemas.openxmlformats.org/officeDocument/2006/relationships/customXml" Target="../ink/ink33.xml"/><Relationship Id="rId89" Type="http://schemas.openxmlformats.org/officeDocument/2006/relationships/image" Target="../media/image44.png"/><Relationship Id="rId112" Type="http://schemas.openxmlformats.org/officeDocument/2006/relationships/customXml" Target="../ink/ink55.xml"/><Relationship Id="rId133" Type="http://schemas.openxmlformats.org/officeDocument/2006/relationships/image" Target="../media/image66.png"/><Relationship Id="rId154" Type="http://schemas.openxmlformats.org/officeDocument/2006/relationships/customXml" Target="../ink/ink76.xml"/><Relationship Id="rId175" Type="http://schemas.openxmlformats.org/officeDocument/2006/relationships/image" Target="../media/image87.png"/><Relationship Id="rId196" Type="http://schemas.openxmlformats.org/officeDocument/2006/relationships/customXml" Target="../ink/ink97.xml"/><Relationship Id="rId200" Type="http://schemas.openxmlformats.org/officeDocument/2006/relationships/customXml" Target="../ink/ink99.xml"/><Relationship Id="rId16" Type="http://schemas.openxmlformats.org/officeDocument/2006/relationships/customXml" Target="../ink/ink7.xml"/><Relationship Id="rId37" Type="http://schemas.openxmlformats.org/officeDocument/2006/relationships/image" Target="../media/image18.png"/><Relationship Id="rId58" Type="http://schemas.openxmlformats.org/officeDocument/2006/relationships/customXml" Target="../ink/ink28.xml"/><Relationship Id="rId79" Type="http://schemas.openxmlformats.org/officeDocument/2006/relationships/image" Target="../media/image39.png"/><Relationship Id="rId102" Type="http://schemas.openxmlformats.org/officeDocument/2006/relationships/customXml" Target="../ink/ink50.xml"/><Relationship Id="rId123" Type="http://schemas.openxmlformats.org/officeDocument/2006/relationships/image" Target="../media/image61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165" Type="http://schemas.openxmlformats.org/officeDocument/2006/relationships/image" Target="../media/image82.png"/><Relationship Id="rId186" Type="http://schemas.openxmlformats.org/officeDocument/2006/relationships/customXml" Target="../ink/ink92.xml"/><Relationship Id="rId27" Type="http://schemas.openxmlformats.org/officeDocument/2006/relationships/image" Target="../media/image13.png"/><Relationship Id="rId48" Type="http://schemas.openxmlformats.org/officeDocument/2006/relationships/customXml" Target="../ink/ink23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155" Type="http://schemas.openxmlformats.org/officeDocument/2006/relationships/image" Target="../media/image77.png"/><Relationship Id="rId176" Type="http://schemas.openxmlformats.org/officeDocument/2006/relationships/customXml" Target="../ink/ink87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17" Type="http://schemas.openxmlformats.org/officeDocument/2006/relationships/image" Target="../media/image8.png"/><Relationship Id="rId38" Type="http://schemas.openxmlformats.org/officeDocument/2006/relationships/customXml" Target="../ink/ink18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1.xml"/><Relationship Id="rId70" Type="http://schemas.openxmlformats.org/officeDocument/2006/relationships/customXml" Target="../ink/ink34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2.xml"/><Relationship Id="rId187" Type="http://schemas.openxmlformats.org/officeDocument/2006/relationships/image" Target="../media/image93.png"/><Relationship Id="rId1" Type="http://schemas.openxmlformats.org/officeDocument/2006/relationships/tags" Target="../tags/tag5.xml"/><Relationship Id="rId28" Type="http://schemas.openxmlformats.org/officeDocument/2006/relationships/customXml" Target="../ink/ink13.xml"/><Relationship Id="rId49" Type="http://schemas.openxmlformats.org/officeDocument/2006/relationships/image" Target="../media/image24.png"/><Relationship Id="rId114" Type="http://schemas.openxmlformats.org/officeDocument/2006/relationships/customXml" Target="../ink/ink56.xml"/><Relationship Id="rId60" Type="http://schemas.openxmlformats.org/officeDocument/2006/relationships/customXml" Target="../ink/ink29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7.xml"/><Relationship Id="rId177" Type="http://schemas.openxmlformats.org/officeDocument/2006/relationships/image" Target="../media/image88.png"/><Relationship Id="rId198" Type="http://schemas.openxmlformats.org/officeDocument/2006/relationships/customXml" Target="../ink/ink98.xml"/><Relationship Id="rId202" Type="http://schemas.openxmlformats.org/officeDocument/2006/relationships/customXml" Target="../ink/ink100.xml"/><Relationship Id="rId18" Type="http://schemas.openxmlformats.org/officeDocument/2006/relationships/customXml" Target="../ink/ink8.xml"/><Relationship Id="rId39" Type="http://schemas.openxmlformats.org/officeDocument/2006/relationships/image" Target="../media/image19.png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25" Type="http://schemas.openxmlformats.org/officeDocument/2006/relationships/image" Target="../media/image62.png"/><Relationship Id="rId146" Type="http://schemas.openxmlformats.org/officeDocument/2006/relationships/customXml" Target="../ink/ink72.xml"/><Relationship Id="rId167" Type="http://schemas.openxmlformats.org/officeDocument/2006/relationships/image" Target="../media/image83.png"/><Relationship Id="rId188" Type="http://schemas.openxmlformats.org/officeDocument/2006/relationships/customXml" Target="../ink/ink93.xml"/><Relationship Id="rId71" Type="http://schemas.openxmlformats.org/officeDocument/2006/relationships/image" Target="../media/image35.png"/><Relationship Id="rId92" Type="http://schemas.openxmlformats.org/officeDocument/2006/relationships/customXml" Target="../ink/ink45.xml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77.xml"/><Relationship Id="rId299" Type="http://schemas.openxmlformats.org/officeDocument/2006/relationships/customXml" Target="../ink/ink1069.xml"/><Relationship Id="rId21" Type="http://schemas.openxmlformats.org/officeDocument/2006/relationships/image" Target="../media/image922.png"/><Relationship Id="rId63" Type="http://schemas.openxmlformats.org/officeDocument/2006/relationships/image" Target="../media/image61.png"/><Relationship Id="rId159" Type="http://schemas.openxmlformats.org/officeDocument/2006/relationships/customXml" Target="../ink/ink998.xml"/><Relationship Id="rId324" Type="http://schemas.openxmlformats.org/officeDocument/2006/relationships/image" Target="../media/image1069.png"/><Relationship Id="rId170" Type="http://schemas.openxmlformats.org/officeDocument/2006/relationships/customXml" Target="../ink/ink1004.xml"/><Relationship Id="rId226" Type="http://schemas.openxmlformats.org/officeDocument/2006/relationships/customXml" Target="../ink/ink1032.xml"/><Relationship Id="rId268" Type="http://schemas.openxmlformats.org/officeDocument/2006/relationships/image" Target="../media/image1041.png"/><Relationship Id="rId32" Type="http://schemas.openxmlformats.org/officeDocument/2006/relationships/customXml" Target="../ink/ink934.xml"/><Relationship Id="rId74" Type="http://schemas.openxmlformats.org/officeDocument/2006/relationships/image" Target="../media/image945.png"/><Relationship Id="rId128" Type="http://schemas.openxmlformats.org/officeDocument/2006/relationships/image" Target="../media/image972.png"/><Relationship Id="rId335" Type="http://schemas.openxmlformats.org/officeDocument/2006/relationships/customXml" Target="../ink/ink1087.xml"/><Relationship Id="rId5" Type="http://schemas.openxmlformats.org/officeDocument/2006/relationships/image" Target="../media/image918.png"/><Relationship Id="rId181" Type="http://schemas.openxmlformats.org/officeDocument/2006/relationships/image" Target="../media/image998.png"/><Relationship Id="rId237" Type="http://schemas.openxmlformats.org/officeDocument/2006/relationships/image" Target="../media/image1026.png"/><Relationship Id="rId279" Type="http://schemas.openxmlformats.org/officeDocument/2006/relationships/customXml" Target="../ink/ink1059.xml"/><Relationship Id="rId43" Type="http://schemas.openxmlformats.org/officeDocument/2006/relationships/image" Target="../media/image932.png"/><Relationship Id="rId139" Type="http://schemas.openxmlformats.org/officeDocument/2006/relationships/customXml" Target="../ink/ink988.xml"/><Relationship Id="rId290" Type="http://schemas.openxmlformats.org/officeDocument/2006/relationships/image" Target="../media/image1052.png"/><Relationship Id="rId304" Type="http://schemas.openxmlformats.org/officeDocument/2006/relationships/image" Target="../media/image1059.png"/><Relationship Id="rId85" Type="http://schemas.openxmlformats.org/officeDocument/2006/relationships/customXml" Target="../ink/ink961.xml"/><Relationship Id="rId150" Type="http://schemas.openxmlformats.org/officeDocument/2006/relationships/image" Target="../media/image983.png"/><Relationship Id="rId192" Type="http://schemas.openxmlformats.org/officeDocument/2006/relationships/customXml" Target="../ink/ink1015.xml"/><Relationship Id="rId206" Type="http://schemas.openxmlformats.org/officeDocument/2006/relationships/customXml" Target="../ink/ink1022.xml"/><Relationship Id="rId248" Type="http://schemas.openxmlformats.org/officeDocument/2006/relationships/customXml" Target="../ink/ink1043.xml"/><Relationship Id="rId12" Type="http://schemas.openxmlformats.org/officeDocument/2006/relationships/customXml" Target="../ink/ink924.xml"/><Relationship Id="rId108" Type="http://schemas.openxmlformats.org/officeDocument/2006/relationships/image" Target="../media/image962.png"/><Relationship Id="rId315" Type="http://schemas.openxmlformats.org/officeDocument/2006/relationships/customXml" Target="../ink/ink1077.xml"/><Relationship Id="rId54" Type="http://schemas.openxmlformats.org/officeDocument/2006/relationships/customXml" Target="../ink/ink945.xml"/><Relationship Id="rId96" Type="http://schemas.openxmlformats.org/officeDocument/2006/relationships/image" Target="../media/image956.png"/><Relationship Id="rId161" Type="http://schemas.openxmlformats.org/officeDocument/2006/relationships/customXml" Target="../ink/ink999.xml"/><Relationship Id="rId217" Type="http://schemas.openxmlformats.org/officeDocument/2006/relationships/image" Target="../media/image1016.png"/><Relationship Id="rId259" Type="http://schemas.openxmlformats.org/officeDocument/2006/relationships/customXml" Target="../ink/ink1049.xml"/><Relationship Id="rId23" Type="http://schemas.openxmlformats.org/officeDocument/2006/relationships/image" Target="../media/image923.png"/><Relationship Id="rId119" Type="http://schemas.openxmlformats.org/officeDocument/2006/relationships/customXml" Target="../ink/ink978.xml"/><Relationship Id="rId270" Type="http://schemas.openxmlformats.org/officeDocument/2006/relationships/image" Target="../media/image1042.png"/><Relationship Id="rId326" Type="http://schemas.openxmlformats.org/officeDocument/2006/relationships/image" Target="../media/image1070.png"/><Relationship Id="rId65" Type="http://schemas.openxmlformats.org/officeDocument/2006/relationships/customXml" Target="../ink/ink951.xml"/><Relationship Id="rId130" Type="http://schemas.openxmlformats.org/officeDocument/2006/relationships/image" Target="../media/image973.png"/><Relationship Id="rId172" Type="http://schemas.openxmlformats.org/officeDocument/2006/relationships/customXml" Target="../ink/ink1005.xml"/><Relationship Id="rId228" Type="http://schemas.openxmlformats.org/officeDocument/2006/relationships/customXml" Target="../ink/ink1033.xml"/><Relationship Id="rId281" Type="http://schemas.openxmlformats.org/officeDocument/2006/relationships/customXml" Target="../ink/ink1060.xml"/><Relationship Id="rId337" Type="http://schemas.openxmlformats.org/officeDocument/2006/relationships/customXml" Target="../ink/ink1088.xml"/><Relationship Id="rId34" Type="http://schemas.openxmlformats.org/officeDocument/2006/relationships/customXml" Target="../ink/ink935.xml"/><Relationship Id="rId76" Type="http://schemas.openxmlformats.org/officeDocument/2006/relationships/image" Target="../media/image946.png"/><Relationship Id="rId141" Type="http://schemas.openxmlformats.org/officeDocument/2006/relationships/customXml" Target="../ink/ink989.xml"/><Relationship Id="rId7" Type="http://schemas.openxmlformats.org/officeDocument/2006/relationships/image" Target="../media/image806.png"/><Relationship Id="rId183" Type="http://schemas.openxmlformats.org/officeDocument/2006/relationships/image" Target="../media/image999.png"/><Relationship Id="rId239" Type="http://schemas.openxmlformats.org/officeDocument/2006/relationships/image" Target="../media/image1027.png"/><Relationship Id="rId250" Type="http://schemas.openxmlformats.org/officeDocument/2006/relationships/image" Target="../media/image1032.png"/><Relationship Id="rId292" Type="http://schemas.openxmlformats.org/officeDocument/2006/relationships/image" Target="../media/image1053.png"/><Relationship Id="rId306" Type="http://schemas.openxmlformats.org/officeDocument/2006/relationships/image" Target="../media/image1060.png"/><Relationship Id="rId45" Type="http://schemas.openxmlformats.org/officeDocument/2006/relationships/image" Target="../media/image933.png"/><Relationship Id="rId87" Type="http://schemas.openxmlformats.org/officeDocument/2006/relationships/customXml" Target="../ink/ink962.xml"/><Relationship Id="rId110" Type="http://schemas.openxmlformats.org/officeDocument/2006/relationships/image" Target="../media/image963.png"/><Relationship Id="rId152" Type="http://schemas.openxmlformats.org/officeDocument/2006/relationships/image" Target="../media/image984.png"/><Relationship Id="rId173" Type="http://schemas.openxmlformats.org/officeDocument/2006/relationships/image" Target="../media/image994.png"/><Relationship Id="rId194" Type="http://schemas.openxmlformats.org/officeDocument/2006/relationships/customXml" Target="../ink/ink1016.xml"/><Relationship Id="rId208" Type="http://schemas.openxmlformats.org/officeDocument/2006/relationships/customXml" Target="../ink/ink1023.xml"/><Relationship Id="rId229" Type="http://schemas.openxmlformats.org/officeDocument/2006/relationships/image" Target="../media/image1022.png"/><Relationship Id="rId240" Type="http://schemas.openxmlformats.org/officeDocument/2006/relationships/customXml" Target="../ink/ink1039.xml"/><Relationship Id="rId261" Type="http://schemas.openxmlformats.org/officeDocument/2006/relationships/customXml" Target="../ink/ink1050.xml"/><Relationship Id="rId14" Type="http://schemas.openxmlformats.org/officeDocument/2006/relationships/customXml" Target="../ink/ink925.xml"/><Relationship Id="rId35" Type="http://schemas.openxmlformats.org/officeDocument/2006/relationships/image" Target="../media/image928.png"/><Relationship Id="rId56" Type="http://schemas.openxmlformats.org/officeDocument/2006/relationships/customXml" Target="../ink/ink946.xml"/><Relationship Id="rId77" Type="http://schemas.openxmlformats.org/officeDocument/2006/relationships/customXml" Target="../ink/ink957.xml"/><Relationship Id="rId100" Type="http://schemas.openxmlformats.org/officeDocument/2006/relationships/image" Target="../media/image958.png"/><Relationship Id="rId282" Type="http://schemas.openxmlformats.org/officeDocument/2006/relationships/image" Target="../media/image1048.png"/><Relationship Id="rId317" Type="http://schemas.openxmlformats.org/officeDocument/2006/relationships/customXml" Target="../ink/ink1078.xml"/><Relationship Id="rId338" Type="http://schemas.openxmlformats.org/officeDocument/2006/relationships/image" Target="../media/image1076.png"/><Relationship Id="rId8" Type="http://schemas.openxmlformats.org/officeDocument/2006/relationships/customXml" Target="../ink/ink922.xml"/><Relationship Id="rId98" Type="http://schemas.openxmlformats.org/officeDocument/2006/relationships/image" Target="../media/image957.png"/><Relationship Id="rId121" Type="http://schemas.openxmlformats.org/officeDocument/2006/relationships/customXml" Target="../ink/ink979.xml"/><Relationship Id="rId142" Type="http://schemas.openxmlformats.org/officeDocument/2006/relationships/image" Target="../media/image979.png"/><Relationship Id="rId163" Type="http://schemas.openxmlformats.org/officeDocument/2006/relationships/customXml" Target="../ink/ink1000.xml"/><Relationship Id="rId184" Type="http://schemas.openxmlformats.org/officeDocument/2006/relationships/customXml" Target="../ink/ink1011.xml"/><Relationship Id="rId219" Type="http://schemas.openxmlformats.org/officeDocument/2006/relationships/image" Target="../media/image1017.png"/><Relationship Id="rId230" Type="http://schemas.openxmlformats.org/officeDocument/2006/relationships/customXml" Target="../ink/ink1034.xml"/><Relationship Id="rId251" Type="http://schemas.openxmlformats.org/officeDocument/2006/relationships/customXml" Target="../ink/ink1045.xml"/><Relationship Id="rId25" Type="http://schemas.openxmlformats.org/officeDocument/2006/relationships/image" Target="../media/image924.png"/><Relationship Id="rId46" Type="http://schemas.openxmlformats.org/officeDocument/2006/relationships/customXml" Target="../ink/ink941.xml"/><Relationship Id="rId67" Type="http://schemas.openxmlformats.org/officeDocument/2006/relationships/customXml" Target="../ink/ink952.xml"/><Relationship Id="rId272" Type="http://schemas.openxmlformats.org/officeDocument/2006/relationships/image" Target="../media/image1043.png"/><Relationship Id="rId293" Type="http://schemas.openxmlformats.org/officeDocument/2006/relationships/customXml" Target="../ink/ink1066.xml"/><Relationship Id="rId307" Type="http://schemas.openxmlformats.org/officeDocument/2006/relationships/customXml" Target="../ink/ink1073.xml"/><Relationship Id="rId328" Type="http://schemas.openxmlformats.org/officeDocument/2006/relationships/image" Target="../media/image1071.png"/><Relationship Id="rId88" Type="http://schemas.openxmlformats.org/officeDocument/2006/relationships/image" Target="../media/image952.png"/><Relationship Id="rId111" Type="http://schemas.openxmlformats.org/officeDocument/2006/relationships/customXml" Target="../ink/ink974.xml"/><Relationship Id="rId132" Type="http://schemas.openxmlformats.org/officeDocument/2006/relationships/image" Target="../media/image974.png"/><Relationship Id="rId153" Type="http://schemas.openxmlformats.org/officeDocument/2006/relationships/customXml" Target="../ink/ink995.xml"/><Relationship Id="rId174" Type="http://schemas.openxmlformats.org/officeDocument/2006/relationships/customXml" Target="../ink/ink1006.xml"/><Relationship Id="rId195" Type="http://schemas.openxmlformats.org/officeDocument/2006/relationships/image" Target="../media/image1005.png"/><Relationship Id="rId209" Type="http://schemas.openxmlformats.org/officeDocument/2006/relationships/image" Target="../media/image1012.png"/><Relationship Id="rId220" Type="http://schemas.openxmlformats.org/officeDocument/2006/relationships/customXml" Target="../ink/ink1029.xml"/><Relationship Id="rId241" Type="http://schemas.openxmlformats.org/officeDocument/2006/relationships/image" Target="../media/image1028.png"/><Relationship Id="rId15" Type="http://schemas.openxmlformats.org/officeDocument/2006/relationships/image" Target="../media/image919.png"/><Relationship Id="rId36" Type="http://schemas.openxmlformats.org/officeDocument/2006/relationships/customXml" Target="../ink/ink936.xml"/><Relationship Id="rId57" Type="http://schemas.openxmlformats.org/officeDocument/2006/relationships/image" Target="../media/image938.png"/><Relationship Id="rId262" Type="http://schemas.openxmlformats.org/officeDocument/2006/relationships/image" Target="../media/image1038.png"/><Relationship Id="rId283" Type="http://schemas.openxmlformats.org/officeDocument/2006/relationships/customXml" Target="../ink/ink1061.xml"/><Relationship Id="rId318" Type="http://schemas.openxmlformats.org/officeDocument/2006/relationships/image" Target="../media/image1066.png"/><Relationship Id="rId78" Type="http://schemas.openxmlformats.org/officeDocument/2006/relationships/image" Target="../media/image947.png"/><Relationship Id="rId99" Type="http://schemas.openxmlformats.org/officeDocument/2006/relationships/customXml" Target="../ink/ink968.xml"/><Relationship Id="rId101" Type="http://schemas.openxmlformats.org/officeDocument/2006/relationships/customXml" Target="../ink/ink969.xml"/><Relationship Id="rId122" Type="http://schemas.openxmlformats.org/officeDocument/2006/relationships/image" Target="../media/image969.png"/><Relationship Id="rId143" Type="http://schemas.openxmlformats.org/officeDocument/2006/relationships/customXml" Target="../ink/ink990.xml"/><Relationship Id="rId164" Type="http://schemas.openxmlformats.org/officeDocument/2006/relationships/image" Target="../media/image990.png"/><Relationship Id="rId185" Type="http://schemas.openxmlformats.org/officeDocument/2006/relationships/image" Target="../media/image1000.png"/><Relationship Id="rId9" Type="http://schemas.openxmlformats.org/officeDocument/2006/relationships/image" Target="../media/image807.png"/><Relationship Id="rId210" Type="http://schemas.openxmlformats.org/officeDocument/2006/relationships/customXml" Target="../ink/ink1024.xml"/><Relationship Id="rId26" Type="http://schemas.openxmlformats.org/officeDocument/2006/relationships/customXml" Target="../ink/ink931.xml"/><Relationship Id="rId231" Type="http://schemas.openxmlformats.org/officeDocument/2006/relationships/image" Target="../media/image1023.png"/><Relationship Id="rId252" Type="http://schemas.openxmlformats.org/officeDocument/2006/relationships/image" Target="../media/image1033.png"/><Relationship Id="rId273" Type="http://schemas.openxmlformats.org/officeDocument/2006/relationships/customXml" Target="../ink/ink1056.xml"/><Relationship Id="rId294" Type="http://schemas.openxmlformats.org/officeDocument/2006/relationships/image" Target="../media/image1054.png"/><Relationship Id="rId308" Type="http://schemas.openxmlformats.org/officeDocument/2006/relationships/image" Target="../media/image1061.png"/><Relationship Id="rId329" Type="http://schemas.openxmlformats.org/officeDocument/2006/relationships/customXml" Target="../ink/ink1084.xml"/><Relationship Id="rId47" Type="http://schemas.openxmlformats.org/officeDocument/2006/relationships/image" Target="../media/image934.png"/><Relationship Id="rId68" Type="http://schemas.openxmlformats.org/officeDocument/2006/relationships/image" Target="../media/image942.png"/><Relationship Id="rId89" Type="http://schemas.openxmlformats.org/officeDocument/2006/relationships/customXml" Target="../ink/ink963.xml"/><Relationship Id="rId112" Type="http://schemas.openxmlformats.org/officeDocument/2006/relationships/image" Target="../media/image964.png"/><Relationship Id="rId133" Type="http://schemas.openxmlformats.org/officeDocument/2006/relationships/customXml" Target="../ink/ink985.xml"/><Relationship Id="rId154" Type="http://schemas.openxmlformats.org/officeDocument/2006/relationships/image" Target="../media/image985.png"/><Relationship Id="rId175" Type="http://schemas.openxmlformats.org/officeDocument/2006/relationships/image" Target="../media/image995.png"/><Relationship Id="rId196" Type="http://schemas.openxmlformats.org/officeDocument/2006/relationships/customXml" Target="../ink/ink1017.xml"/><Relationship Id="rId200" Type="http://schemas.openxmlformats.org/officeDocument/2006/relationships/customXml" Target="../ink/ink1019.xml"/><Relationship Id="rId16" Type="http://schemas.openxmlformats.org/officeDocument/2006/relationships/customXml" Target="../ink/ink926.xml"/><Relationship Id="rId221" Type="http://schemas.openxmlformats.org/officeDocument/2006/relationships/image" Target="../media/image1018.png"/><Relationship Id="rId242" Type="http://schemas.openxmlformats.org/officeDocument/2006/relationships/customXml" Target="../ink/ink1040.xml"/><Relationship Id="rId263" Type="http://schemas.openxmlformats.org/officeDocument/2006/relationships/customXml" Target="../ink/ink1051.xml"/><Relationship Id="rId284" Type="http://schemas.openxmlformats.org/officeDocument/2006/relationships/image" Target="../media/image1049.png"/><Relationship Id="rId319" Type="http://schemas.openxmlformats.org/officeDocument/2006/relationships/customXml" Target="../ink/ink1079.xml"/><Relationship Id="rId37" Type="http://schemas.openxmlformats.org/officeDocument/2006/relationships/image" Target="../media/image929.png"/><Relationship Id="rId58" Type="http://schemas.openxmlformats.org/officeDocument/2006/relationships/customXml" Target="../ink/ink947.xml"/><Relationship Id="rId79" Type="http://schemas.openxmlformats.org/officeDocument/2006/relationships/customXml" Target="../ink/ink958.xml"/><Relationship Id="rId102" Type="http://schemas.openxmlformats.org/officeDocument/2006/relationships/image" Target="../media/image959.png"/><Relationship Id="rId123" Type="http://schemas.openxmlformats.org/officeDocument/2006/relationships/customXml" Target="../ink/ink980.xml"/><Relationship Id="rId144" Type="http://schemas.openxmlformats.org/officeDocument/2006/relationships/image" Target="../media/image980.png"/><Relationship Id="rId330" Type="http://schemas.openxmlformats.org/officeDocument/2006/relationships/image" Target="../media/image1072.png"/><Relationship Id="rId90" Type="http://schemas.openxmlformats.org/officeDocument/2006/relationships/image" Target="../media/image953.png"/><Relationship Id="rId165" Type="http://schemas.openxmlformats.org/officeDocument/2006/relationships/customXml" Target="../ink/ink1001.xml"/><Relationship Id="rId186" Type="http://schemas.openxmlformats.org/officeDocument/2006/relationships/customXml" Target="../ink/ink1012.xml"/><Relationship Id="rId211" Type="http://schemas.openxmlformats.org/officeDocument/2006/relationships/image" Target="../media/image1013.png"/><Relationship Id="rId232" Type="http://schemas.openxmlformats.org/officeDocument/2006/relationships/customXml" Target="../ink/ink1035.xml"/><Relationship Id="rId253" Type="http://schemas.openxmlformats.org/officeDocument/2006/relationships/customXml" Target="../ink/ink1046.xml"/><Relationship Id="rId274" Type="http://schemas.openxmlformats.org/officeDocument/2006/relationships/image" Target="../media/image1044.png"/><Relationship Id="rId295" Type="http://schemas.openxmlformats.org/officeDocument/2006/relationships/customXml" Target="../ink/ink1067.xml"/><Relationship Id="rId309" Type="http://schemas.openxmlformats.org/officeDocument/2006/relationships/customXml" Target="../ink/ink1074.xml"/><Relationship Id="rId27" Type="http://schemas.openxmlformats.org/officeDocument/2006/relationships/image" Target="../media/image546.png"/><Relationship Id="rId48" Type="http://schemas.openxmlformats.org/officeDocument/2006/relationships/customXml" Target="../ink/ink942.xml"/><Relationship Id="rId69" Type="http://schemas.openxmlformats.org/officeDocument/2006/relationships/customXml" Target="../ink/ink953.xml"/><Relationship Id="rId113" Type="http://schemas.openxmlformats.org/officeDocument/2006/relationships/customXml" Target="../ink/ink975.xml"/><Relationship Id="rId134" Type="http://schemas.openxmlformats.org/officeDocument/2006/relationships/image" Target="../media/image975.png"/><Relationship Id="rId320" Type="http://schemas.openxmlformats.org/officeDocument/2006/relationships/image" Target="../media/image1067.png"/><Relationship Id="rId80" Type="http://schemas.openxmlformats.org/officeDocument/2006/relationships/image" Target="../media/image948.png"/><Relationship Id="rId155" Type="http://schemas.openxmlformats.org/officeDocument/2006/relationships/customXml" Target="../ink/ink996.xml"/><Relationship Id="rId176" Type="http://schemas.openxmlformats.org/officeDocument/2006/relationships/customXml" Target="../ink/ink1007.xml"/><Relationship Id="rId197" Type="http://schemas.openxmlformats.org/officeDocument/2006/relationships/image" Target="../media/image1006.png"/><Relationship Id="rId201" Type="http://schemas.openxmlformats.org/officeDocument/2006/relationships/image" Target="../media/image1008.png"/><Relationship Id="rId222" Type="http://schemas.openxmlformats.org/officeDocument/2006/relationships/customXml" Target="../ink/ink1030.xml"/><Relationship Id="rId243" Type="http://schemas.openxmlformats.org/officeDocument/2006/relationships/image" Target="../media/image1029.png"/><Relationship Id="rId264" Type="http://schemas.openxmlformats.org/officeDocument/2006/relationships/image" Target="../media/image1039.png"/><Relationship Id="rId285" Type="http://schemas.openxmlformats.org/officeDocument/2006/relationships/customXml" Target="../ink/ink1062.xml"/><Relationship Id="rId17" Type="http://schemas.openxmlformats.org/officeDocument/2006/relationships/image" Target="../media/image920.png"/><Relationship Id="rId38" Type="http://schemas.openxmlformats.org/officeDocument/2006/relationships/customXml" Target="../ink/ink937.xml"/><Relationship Id="rId59" Type="http://schemas.openxmlformats.org/officeDocument/2006/relationships/image" Target="../media/image939.png"/><Relationship Id="rId103" Type="http://schemas.openxmlformats.org/officeDocument/2006/relationships/customXml" Target="../ink/ink970.xml"/><Relationship Id="rId124" Type="http://schemas.openxmlformats.org/officeDocument/2006/relationships/image" Target="../media/image970.png"/><Relationship Id="rId310" Type="http://schemas.openxmlformats.org/officeDocument/2006/relationships/image" Target="../media/image1062.png"/><Relationship Id="rId70" Type="http://schemas.openxmlformats.org/officeDocument/2006/relationships/image" Target="../media/image943.png"/><Relationship Id="rId91" Type="http://schemas.openxmlformats.org/officeDocument/2006/relationships/customXml" Target="../ink/ink964.xml"/><Relationship Id="rId145" Type="http://schemas.openxmlformats.org/officeDocument/2006/relationships/customXml" Target="../ink/ink991.xml"/><Relationship Id="rId166" Type="http://schemas.openxmlformats.org/officeDocument/2006/relationships/image" Target="../media/image991.png"/><Relationship Id="rId187" Type="http://schemas.openxmlformats.org/officeDocument/2006/relationships/image" Target="../media/image1001.png"/><Relationship Id="rId331" Type="http://schemas.openxmlformats.org/officeDocument/2006/relationships/customXml" Target="../ink/ink1085.xml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025.xml"/><Relationship Id="rId233" Type="http://schemas.openxmlformats.org/officeDocument/2006/relationships/image" Target="../media/image1024.png"/><Relationship Id="rId254" Type="http://schemas.openxmlformats.org/officeDocument/2006/relationships/image" Target="../media/image1034.png"/><Relationship Id="rId28" Type="http://schemas.openxmlformats.org/officeDocument/2006/relationships/customXml" Target="../ink/ink932.xml"/><Relationship Id="rId49" Type="http://schemas.openxmlformats.org/officeDocument/2006/relationships/image" Target="../media/image935.png"/><Relationship Id="rId114" Type="http://schemas.openxmlformats.org/officeDocument/2006/relationships/image" Target="../media/image965.png"/><Relationship Id="rId275" Type="http://schemas.openxmlformats.org/officeDocument/2006/relationships/customXml" Target="../ink/ink1057.xml"/><Relationship Id="rId296" Type="http://schemas.openxmlformats.org/officeDocument/2006/relationships/image" Target="../media/image1055.png"/><Relationship Id="rId300" Type="http://schemas.openxmlformats.org/officeDocument/2006/relationships/image" Target="../media/image1057.png"/><Relationship Id="rId60" Type="http://schemas.openxmlformats.org/officeDocument/2006/relationships/customXml" Target="../ink/ink948.xml"/><Relationship Id="rId81" Type="http://schemas.openxmlformats.org/officeDocument/2006/relationships/customXml" Target="../ink/ink959.xml"/><Relationship Id="rId135" Type="http://schemas.openxmlformats.org/officeDocument/2006/relationships/customXml" Target="../ink/ink986.xml"/><Relationship Id="rId156" Type="http://schemas.openxmlformats.org/officeDocument/2006/relationships/image" Target="../media/image986.png"/><Relationship Id="rId177" Type="http://schemas.openxmlformats.org/officeDocument/2006/relationships/image" Target="../media/image996.png"/><Relationship Id="rId198" Type="http://schemas.openxmlformats.org/officeDocument/2006/relationships/customXml" Target="../ink/ink1018.xml"/><Relationship Id="rId321" Type="http://schemas.openxmlformats.org/officeDocument/2006/relationships/customXml" Target="../ink/ink1080.xml"/><Relationship Id="rId202" Type="http://schemas.openxmlformats.org/officeDocument/2006/relationships/customXml" Target="../ink/ink1020.xml"/><Relationship Id="rId223" Type="http://schemas.openxmlformats.org/officeDocument/2006/relationships/image" Target="../media/image1019.png"/><Relationship Id="rId244" Type="http://schemas.openxmlformats.org/officeDocument/2006/relationships/customXml" Target="../ink/ink1041.xml"/><Relationship Id="rId18" Type="http://schemas.openxmlformats.org/officeDocument/2006/relationships/customXml" Target="../ink/ink927.xml"/><Relationship Id="rId39" Type="http://schemas.openxmlformats.org/officeDocument/2006/relationships/image" Target="../media/image930.png"/><Relationship Id="rId265" Type="http://schemas.openxmlformats.org/officeDocument/2006/relationships/customXml" Target="../ink/ink1052.xml"/><Relationship Id="rId286" Type="http://schemas.openxmlformats.org/officeDocument/2006/relationships/image" Target="../media/image1050.png"/><Relationship Id="rId50" Type="http://schemas.openxmlformats.org/officeDocument/2006/relationships/customXml" Target="../ink/ink943.xml"/><Relationship Id="rId104" Type="http://schemas.openxmlformats.org/officeDocument/2006/relationships/image" Target="../media/image960.png"/><Relationship Id="rId125" Type="http://schemas.openxmlformats.org/officeDocument/2006/relationships/customXml" Target="../ink/ink981.xml"/><Relationship Id="rId146" Type="http://schemas.openxmlformats.org/officeDocument/2006/relationships/image" Target="../media/image981.png"/><Relationship Id="rId167" Type="http://schemas.openxmlformats.org/officeDocument/2006/relationships/customXml" Target="../ink/ink1002.xml"/><Relationship Id="rId188" Type="http://schemas.openxmlformats.org/officeDocument/2006/relationships/customXml" Target="../ink/ink1013.xml"/><Relationship Id="rId311" Type="http://schemas.openxmlformats.org/officeDocument/2006/relationships/customXml" Target="../ink/ink1075.xml"/><Relationship Id="rId332" Type="http://schemas.openxmlformats.org/officeDocument/2006/relationships/image" Target="../media/image1073.png"/><Relationship Id="rId71" Type="http://schemas.openxmlformats.org/officeDocument/2006/relationships/customXml" Target="../ink/ink954.xml"/><Relationship Id="rId92" Type="http://schemas.openxmlformats.org/officeDocument/2006/relationships/image" Target="../media/image954.png"/><Relationship Id="rId213" Type="http://schemas.openxmlformats.org/officeDocument/2006/relationships/image" Target="../media/image1014.png"/><Relationship Id="rId234" Type="http://schemas.openxmlformats.org/officeDocument/2006/relationships/customXml" Target="../ink/ink1036.xml"/><Relationship Id="rId2" Type="http://schemas.openxmlformats.org/officeDocument/2006/relationships/image" Target="../media/image915.png"/><Relationship Id="rId29" Type="http://schemas.openxmlformats.org/officeDocument/2006/relationships/image" Target="../media/image925.png"/><Relationship Id="rId255" Type="http://schemas.openxmlformats.org/officeDocument/2006/relationships/customXml" Target="../ink/ink1047.xml"/><Relationship Id="rId276" Type="http://schemas.openxmlformats.org/officeDocument/2006/relationships/image" Target="../media/image1045.png"/><Relationship Id="rId297" Type="http://schemas.openxmlformats.org/officeDocument/2006/relationships/customXml" Target="../ink/ink1068.xml"/><Relationship Id="rId40" Type="http://schemas.openxmlformats.org/officeDocument/2006/relationships/customXml" Target="../ink/ink938.xml"/><Relationship Id="rId115" Type="http://schemas.openxmlformats.org/officeDocument/2006/relationships/customXml" Target="../ink/ink976.xml"/><Relationship Id="rId136" Type="http://schemas.openxmlformats.org/officeDocument/2006/relationships/image" Target="../media/image976.png"/><Relationship Id="rId157" Type="http://schemas.openxmlformats.org/officeDocument/2006/relationships/customXml" Target="../ink/ink997.xml"/><Relationship Id="rId178" Type="http://schemas.openxmlformats.org/officeDocument/2006/relationships/customXml" Target="../ink/ink1008.xml"/><Relationship Id="rId301" Type="http://schemas.openxmlformats.org/officeDocument/2006/relationships/customXml" Target="../ink/ink1070.xml"/><Relationship Id="rId322" Type="http://schemas.openxmlformats.org/officeDocument/2006/relationships/image" Target="../media/image1068.png"/><Relationship Id="rId61" Type="http://schemas.openxmlformats.org/officeDocument/2006/relationships/image" Target="../media/image940.png"/><Relationship Id="rId82" Type="http://schemas.openxmlformats.org/officeDocument/2006/relationships/image" Target="../media/image949.png"/><Relationship Id="rId199" Type="http://schemas.openxmlformats.org/officeDocument/2006/relationships/image" Target="../media/image1007.png"/><Relationship Id="rId203" Type="http://schemas.openxmlformats.org/officeDocument/2006/relationships/image" Target="../media/image1009.png"/><Relationship Id="rId19" Type="http://schemas.openxmlformats.org/officeDocument/2006/relationships/image" Target="../media/image921.png"/><Relationship Id="rId224" Type="http://schemas.openxmlformats.org/officeDocument/2006/relationships/customXml" Target="../ink/ink1031.xml"/><Relationship Id="rId245" Type="http://schemas.openxmlformats.org/officeDocument/2006/relationships/image" Target="../media/image1030.png"/><Relationship Id="rId266" Type="http://schemas.openxmlformats.org/officeDocument/2006/relationships/image" Target="../media/image1040.png"/><Relationship Id="rId287" Type="http://schemas.openxmlformats.org/officeDocument/2006/relationships/customXml" Target="../ink/ink1063.xml"/><Relationship Id="rId30" Type="http://schemas.openxmlformats.org/officeDocument/2006/relationships/customXml" Target="../ink/ink933.xml"/><Relationship Id="rId105" Type="http://schemas.openxmlformats.org/officeDocument/2006/relationships/customXml" Target="../ink/ink971.xml"/><Relationship Id="rId126" Type="http://schemas.openxmlformats.org/officeDocument/2006/relationships/image" Target="../media/image971.png"/><Relationship Id="rId147" Type="http://schemas.openxmlformats.org/officeDocument/2006/relationships/customXml" Target="../ink/ink992.xml"/><Relationship Id="rId168" Type="http://schemas.openxmlformats.org/officeDocument/2006/relationships/customXml" Target="../ink/ink1003.xml"/><Relationship Id="rId312" Type="http://schemas.openxmlformats.org/officeDocument/2006/relationships/image" Target="../media/image1063.png"/><Relationship Id="rId333" Type="http://schemas.openxmlformats.org/officeDocument/2006/relationships/customXml" Target="../ink/ink1086.xml"/><Relationship Id="rId51" Type="http://schemas.openxmlformats.org/officeDocument/2006/relationships/image" Target="../media/image3.png"/><Relationship Id="rId72" Type="http://schemas.openxmlformats.org/officeDocument/2006/relationships/image" Target="../media/image944.png"/><Relationship Id="rId93" Type="http://schemas.openxmlformats.org/officeDocument/2006/relationships/customXml" Target="../ink/ink965.xml"/><Relationship Id="rId189" Type="http://schemas.openxmlformats.org/officeDocument/2006/relationships/image" Target="../media/image1002.png"/><Relationship Id="rId3" Type="http://schemas.openxmlformats.org/officeDocument/2006/relationships/image" Target="../media/image916.png"/><Relationship Id="rId214" Type="http://schemas.openxmlformats.org/officeDocument/2006/relationships/customXml" Target="../ink/ink1026.xml"/><Relationship Id="rId235" Type="http://schemas.openxmlformats.org/officeDocument/2006/relationships/image" Target="../media/image1025.png"/><Relationship Id="rId256" Type="http://schemas.openxmlformats.org/officeDocument/2006/relationships/image" Target="../media/image1035.png"/><Relationship Id="rId277" Type="http://schemas.openxmlformats.org/officeDocument/2006/relationships/customXml" Target="../ink/ink1058.xml"/><Relationship Id="rId298" Type="http://schemas.openxmlformats.org/officeDocument/2006/relationships/image" Target="../media/image1056.png"/><Relationship Id="rId116" Type="http://schemas.openxmlformats.org/officeDocument/2006/relationships/image" Target="../media/image966.png"/><Relationship Id="rId137" Type="http://schemas.openxmlformats.org/officeDocument/2006/relationships/customXml" Target="../ink/ink987.xml"/><Relationship Id="rId158" Type="http://schemas.openxmlformats.org/officeDocument/2006/relationships/image" Target="../media/image987.png"/><Relationship Id="rId302" Type="http://schemas.openxmlformats.org/officeDocument/2006/relationships/image" Target="../media/image1058.png"/><Relationship Id="rId323" Type="http://schemas.openxmlformats.org/officeDocument/2006/relationships/customXml" Target="../ink/ink1081.xml"/><Relationship Id="rId20" Type="http://schemas.openxmlformats.org/officeDocument/2006/relationships/customXml" Target="../ink/ink928.xml"/><Relationship Id="rId41" Type="http://schemas.openxmlformats.org/officeDocument/2006/relationships/image" Target="../media/image931.png"/><Relationship Id="rId62" Type="http://schemas.openxmlformats.org/officeDocument/2006/relationships/customXml" Target="../ink/ink949.xml"/><Relationship Id="rId83" Type="http://schemas.openxmlformats.org/officeDocument/2006/relationships/customXml" Target="../ink/ink960.xml"/><Relationship Id="rId179" Type="http://schemas.openxmlformats.org/officeDocument/2006/relationships/image" Target="../media/image997.png"/><Relationship Id="rId190" Type="http://schemas.openxmlformats.org/officeDocument/2006/relationships/customXml" Target="../ink/ink1014.xml"/><Relationship Id="rId204" Type="http://schemas.openxmlformats.org/officeDocument/2006/relationships/customXml" Target="../ink/ink1021.xml"/><Relationship Id="rId225" Type="http://schemas.openxmlformats.org/officeDocument/2006/relationships/image" Target="../media/image1020.png"/><Relationship Id="rId246" Type="http://schemas.openxmlformats.org/officeDocument/2006/relationships/customXml" Target="../ink/ink1042.xml"/><Relationship Id="rId267" Type="http://schemas.openxmlformats.org/officeDocument/2006/relationships/customXml" Target="../ink/ink1053.xml"/><Relationship Id="rId288" Type="http://schemas.openxmlformats.org/officeDocument/2006/relationships/image" Target="../media/image1051.png"/><Relationship Id="rId106" Type="http://schemas.openxmlformats.org/officeDocument/2006/relationships/image" Target="../media/image961.png"/><Relationship Id="rId127" Type="http://schemas.openxmlformats.org/officeDocument/2006/relationships/customXml" Target="../ink/ink982.xml"/><Relationship Id="rId313" Type="http://schemas.openxmlformats.org/officeDocument/2006/relationships/customXml" Target="../ink/ink1076.xml"/><Relationship Id="rId10" Type="http://schemas.openxmlformats.org/officeDocument/2006/relationships/customXml" Target="../ink/ink923.xml"/><Relationship Id="rId31" Type="http://schemas.openxmlformats.org/officeDocument/2006/relationships/image" Target="../media/image926.png"/><Relationship Id="rId52" Type="http://schemas.openxmlformats.org/officeDocument/2006/relationships/customXml" Target="../ink/ink944.xml"/><Relationship Id="rId73" Type="http://schemas.openxmlformats.org/officeDocument/2006/relationships/customXml" Target="../ink/ink955.xml"/><Relationship Id="rId94" Type="http://schemas.openxmlformats.org/officeDocument/2006/relationships/image" Target="../media/image955.png"/><Relationship Id="rId148" Type="http://schemas.openxmlformats.org/officeDocument/2006/relationships/image" Target="../media/image982.png"/><Relationship Id="rId169" Type="http://schemas.openxmlformats.org/officeDocument/2006/relationships/image" Target="../media/image992.png"/><Relationship Id="rId334" Type="http://schemas.openxmlformats.org/officeDocument/2006/relationships/image" Target="../media/image1074.png"/><Relationship Id="rId4" Type="http://schemas.openxmlformats.org/officeDocument/2006/relationships/image" Target="../media/image917.png"/><Relationship Id="rId180" Type="http://schemas.openxmlformats.org/officeDocument/2006/relationships/customXml" Target="../ink/ink1009.xml"/><Relationship Id="rId215" Type="http://schemas.openxmlformats.org/officeDocument/2006/relationships/image" Target="../media/image1015.png"/><Relationship Id="rId236" Type="http://schemas.openxmlformats.org/officeDocument/2006/relationships/customXml" Target="../ink/ink1037.xml"/><Relationship Id="rId257" Type="http://schemas.openxmlformats.org/officeDocument/2006/relationships/customXml" Target="../ink/ink1048.xml"/><Relationship Id="rId278" Type="http://schemas.openxmlformats.org/officeDocument/2006/relationships/image" Target="../media/image1046.png"/><Relationship Id="rId303" Type="http://schemas.openxmlformats.org/officeDocument/2006/relationships/customXml" Target="../ink/ink1071.xml"/><Relationship Id="rId42" Type="http://schemas.openxmlformats.org/officeDocument/2006/relationships/customXml" Target="../ink/ink939.xml"/><Relationship Id="rId84" Type="http://schemas.openxmlformats.org/officeDocument/2006/relationships/image" Target="../media/image950.png"/><Relationship Id="rId138" Type="http://schemas.openxmlformats.org/officeDocument/2006/relationships/image" Target="../media/image977.png"/><Relationship Id="rId191" Type="http://schemas.openxmlformats.org/officeDocument/2006/relationships/image" Target="../media/image1003.png"/><Relationship Id="rId205" Type="http://schemas.openxmlformats.org/officeDocument/2006/relationships/image" Target="../media/image1010.png"/><Relationship Id="rId247" Type="http://schemas.openxmlformats.org/officeDocument/2006/relationships/image" Target="../media/image1031.png"/><Relationship Id="rId107" Type="http://schemas.openxmlformats.org/officeDocument/2006/relationships/customXml" Target="../ink/ink972.xml"/><Relationship Id="rId289" Type="http://schemas.openxmlformats.org/officeDocument/2006/relationships/customXml" Target="../ink/ink1064.xml"/><Relationship Id="rId11" Type="http://schemas.openxmlformats.org/officeDocument/2006/relationships/image" Target="../media/image9170.png"/><Relationship Id="rId53" Type="http://schemas.openxmlformats.org/officeDocument/2006/relationships/image" Target="../media/image936.png"/><Relationship Id="rId149" Type="http://schemas.openxmlformats.org/officeDocument/2006/relationships/customXml" Target="../ink/ink993.xml"/><Relationship Id="rId314" Type="http://schemas.openxmlformats.org/officeDocument/2006/relationships/image" Target="../media/image1064.png"/><Relationship Id="rId95" Type="http://schemas.openxmlformats.org/officeDocument/2006/relationships/customXml" Target="../ink/ink966.xml"/><Relationship Id="rId160" Type="http://schemas.openxmlformats.org/officeDocument/2006/relationships/image" Target="../media/image988.png"/><Relationship Id="rId216" Type="http://schemas.openxmlformats.org/officeDocument/2006/relationships/customXml" Target="../ink/ink1027.xml"/><Relationship Id="rId258" Type="http://schemas.openxmlformats.org/officeDocument/2006/relationships/image" Target="../media/image1036.png"/><Relationship Id="rId22" Type="http://schemas.openxmlformats.org/officeDocument/2006/relationships/customXml" Target="../ink/ink929.xml"/><Relationship Id="rId64" Type="http://schemas.openxmlformats.org/officeDocument/2006/relationships/customXml" Target="../ink/ink950.xml"/><Relationship Id="rId118" Type="http://schemas.openxmlformats.org/officeDocument/2006/relationships/image" Target="../media/image967.png"/><Relationship Id="rId325" Type="http://schemas.openxmlformats.org/officeDocument/2006/relationships/customXml" Target="../ink/ink1082.xml"/><Relationship Id="rId171" Type="http://schemas.openxmlformats.org/officeDocument/2006/relationships/image" Target="../media/image993.png"/><Relationship Id="rId227" Type="http://schemas.openxmlformats.org/officeDocument/2006/relationships/image" Target="../media/image1021.png"/><Relationship Id="rId269" Type="http://schemas.openxmlformats.org/officeDocument/2006/relationships/customXml" Target="../ink/ink1054.xml"/><Relationship Id="rId33" Type="http://schemas.openxmlformats.org/officeDocument/2006/relationships/image" Target="../media/image927.png"/><Relationship Id="rId129" Type="http://schemas.openxmlformats.org/officeDocument/2006/relationships/customXml" Target="../ink/ink983.xml"/><Relationship Id="rId280" Type="http://schemas.openxmlformats.org/officeDocument/2006/relationships/image" Target="../media/image1047.png"/><Relationship Id="rId336" Type="http://schemas.openxmlformats.org/officeDocument/2006/relationships/image" Target="../media/image1075.png"/><Relationship Id="rId75" Type="http://schemas.openxmlformats.org/officeDocument/2006/relationships/customXml" Target="../ink/ink956.xml"/><Relationship Id="rId140" Type="http://schemas.openxmlformats.org/officeDocument/2006/relationships/image" Target="../media/image978.png"/><Relationship Id="rId182" Type="http://schemas.openxmlformats.org/officeDocument/2006/relationships/customXml" Target="../ink/ink1010.xml"/><Relationship Id="rId6" Type="http://schemas.openxmlformats.org/officeDocument/2006/relationships/customXml" Target="../ink/ink921.xml"/><Relationship Id="rId238" Type="http://schemas.openxmlformats.org/officeDocument/2006/relationships/customXml" Target="../ink/ink1038.xml"/><Relationship Id="rId291" Type="http://schemas.openxmlformats.org/officeDocument/2006/relationships/customXml" Target="../ink/ink1065.xml"/><Relationship Id="rId305" Type="http://schemas.openxmlformats.org/officeDocument/2006/relationships/customXml" Target="../ink/ink1072.xml"/><Relationship Id="rId44" Type="http://schemas.openxmlformats.org/officeDocument/2006/relationships/customXml" Target="../ink/ink940.xml"/><Relationship Id="rId86" Type="http://schemas.openxmlformats.org/officeDocument/2006/relationships/image" Target="../media/image951.png"/><Relationship Id="rId151" Type="http://schemas.openxmlformats.org/officeDocument/2006/relationships/customXml" Target="../ink/ink994.xml"/><Relationship Id="rId193" Type="http://schemas.openxmlformats.org/officeDocument/2006/relationships/image" Target="../media/image1004.png"/><Relationship Id="rId207" Type="http://schemas.openxmlformats.org/officeDocument/2006/relationships/image" Target="../media/image1011.png"/><Relationship Id="rId249" Type="http://schemas.openxmlformats.org/officeDocument/2006/relationships/customXml" Target="../ink/ink1044.xml"/><Relationship Id="rId13" Type="http://schemas.openxmlformats.org/officeDocument/2006/relationships/image" Target="../media/image9180.png"/><Relationship Id="rId109" Type="http://schemas.openxmlformats.org/officeDocument/2006/relationships/customXml" Target="../ink/ink973.xml"/><Relationship Id="rId260" Type="http://schemas.openxmlformats.org/officeDocument/2006/relationships/image" Target="../media/image1037.png"/><Relationship Id="rId316" Type="http://schemas.openxmlformats.org/officeDocument/2006/relationships/image" Target="../media/image1065.png"/><Relationship Id="rId55" Type="http://schemas.openxmlformats.org/officeDocument/2006/relationships/image" Target="../media/image937.png"/><Relationship Id="rId97" Type="http://schemas.openxmlformats.org/officeDocument/2006/relationships/customXml" Target="../ink/ink967.xml"/><Relationship Id="rId120" Type="http://schemas.openxmlformats.org/officeDocument/2006/relationships/image" Target="../media/image968.png"/><Relationship Id="rId162" Type="http://schemas.openxmlformats.org/officeDocument/2006/relationships/image" Target="../media/image989.png"/><Relationship Id="rId218" Type="http://schemas.openxmlformats.org/officeDocument/2006/relationships/customXml" Target="../ink/ink1028.xml"/><Relationship Id="rId271" Type="http://schemas.openxmlformats.org/officeDocument/2006/relationships/customXml" Target="../ink/ink1055.xml"/><Relationship Id="rId24" Type="http://schemas.openxmlformats.org/officeDocument/2006/relationships/customXml" Target="../ink/ink930.xml"/><Relationship Id="rId66" Type="http://schemas.openxmlformats.org/officeDocument/2006/relationships/image" Target="../media/image941.png"/><Relationship Id="rId131" Type="http://schemas.openxmlformats.org/officeDocument/2006/relationships/customXml" Target="../ink/ink984.xml"/><Relationship Id="rId327" Type="http://schemas.openxmlformats.org/officeDocument/2006/relationships/customXml" Target="../ink/ink108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2.png"/><Relationship Id="rId299" Type="http://schemas.openxmlformats.org/officeDocument/2006/relationships/image" Target="../media/image1202.png"/><Relationship Id="rId63" Type="http://schemas.openxmlformats.org/officeDocument/2006/relationships/image" Target="../media/image1085.png"/><Relationship Id="rId159" Type="http://schemas.openxmlformats.org/officeDocument/2006/relationships/image" Target="../media/image1132.png"/><Relationship Id="rId324" Type="http://schemas.openxmlformats.org/officeDocument/2006/relationships/customXml" Target="../ink/ink1243.xml"/><Relationship Id="rId170" Type="http://schemas.openxmlformats.org/officeDocument/2006/relationships/customXml" Target="../ink/ink1166.xml"/><Relationship Id="rId226" Type="http://schemas.openxmlformats.org/officeDocument/2006/relationships/customXml" Target="../ink/ink1194.xml"/><Relationship Id="rId268" Type="http://schemas.openxmlformats.org/officeDocument/2006/relationships/customXml" Target="../ink/ink1215.xml"/><Relationship Id="rId32" Type="http://schemas.openxmlformats.org/officeDocument/2006/relationships/customXml" Target="../ink/ink1097.xml"/><Relationship Id="rId74" Type="http://schemas.openxmlformats.org/officeDocument/2006/relationships/customXml" Target="../ink/ink1117.xml"/><Relationship Id="rId128" Type="http://schemas.openxmlformats.org/officeDocument/2006/relationships/customXml" Target="../ink/ink1144.xml"/><Relationship Id="rId335" Type="http://schemas.openxmlformats.org/officeDocument/2006/relationships/image" Target="../media/image1220.png"/><Relationship Id="rId5" Type="http://schemas.openxmlformats.org/officeDocument/2006/relationships/image" Target="../media/image915.png"/><Relationship Id="rId181" Type="http://schemas.openxmlformats.org/officeDocument/2006/relationships/image" Target="../media/image1143.png"/><Relationship Id="rId237" Type="http://schemas.openxmlformats.org/officeDocument/2006/relationships/image" Target="../media/image1171.png"/><Relationship Id="rId279" Type="http://schemas.openxmlformats.org/officeDocument/2006/relationships/image" Target="../media/image1192.png"/><Relationship Id="rId43" Type="http://schemas.openxmlformats.org/officeDocument/2006/relationships/image" Target="../media/image1350.png"/><Relationship Id="rId139" Type="http://schemas.openxmlformats.org/officeDocument/2006/relationships/customXml" Target="../ink/ink1150.xml"/><Relationship Id="rId290" Type="http://schemas.openxmlformats.org/officeDocument/2006/relationships/customXml" Target="../ink/ink1226.xml"/><Relationship Id="rId304" Type="http://schemas.openxmlformats.org/officeDocument/2006/relationships/customXml" Target="../ink/ink1233.xml"/><Relationship Id="rId346" Type="http://schemas.openxmlformats.org/officeDocument/2006/relationships/customXml" Target="../ink/ink1254.xml"/><Relationship Id="rId85" Type="http://schemas.openxmlformats.org/officeDocument/2006/relationships/image" Target="../media/image1096.png"/><Relationship Id="rId150" Type="http://schemas.openxmlformats.org/officeDocument/2006/relationships/image" Target="../media/image1128.png"/><Relationship Id="rId192" Type="http://schemas.openxmlformats.org/officeDocument/2006/relationships/customXml" Target="../ink/ink1177.xml"/><Relationship Id="rId206" Type="http://schemas.openxmlformats.org/officeDocument/2006/relationships/customXml" Target="../ink/ink1184.xml"/><Relationship Id="rId248" Type="http://schemas.openxmlformats.org/officeDocument/2006/relationships/customXml" Target="../ink/ink1205.xml"/><Relationship Id="rId12" Type="http://schemas.openxmlformats.org/officeDocument/2006/relationships/customXml" Target="../ink/ink1090.xml"/><Relationship Id="rId108" Type="http://schemas.openxmlformats.org/officeDocument/2006/relationships/customXml" Target="../ink/ink1134.xml"/><Relationship Id="rId315" Type="http://schemas.openxmlformats.org/officeDocument/2006/relationships/image" Target="../media/image1210.png"/><Relationship Id="rId357" Type="http://schemas.openxmlformats.org/officeDocument/2006/relationships/image" Target="../media/image1231.png"/><Relationship Id="rId54" Type="http://schemas.openxmlformats.org/officeDocument/2006/relationships/customXml" Target="../ink/ink1107.xml"/><Relationship Id="rId96" Type="http://schemas.openxmlformats.org/officeDocument/2006/relationships/customXml" Target="../ink/ink1128.xml"/><Relationship Id="rId161" Type="http://schemas.openxmlformats.org/officeDocument/2006/relationships/image" Target="../media/image1133.png"/><Relationship Id="rId217" Type="http://schemas.openxmlformats.org/officeDocument/2006/relationships/image" Target="../media/image1161.png"/><Relationship Id="rId259" Type="http://schemas.openxmlformats.org/officeDocument/2006/relationships/image" Target="../media/image1182.png"/><Relationship Id="rId119" Type="http://schemas.openxmlformats.org/officeDocument/2006/relationships/image" Target="../media/image1113.png"/><Relationship Id="rId270" Type="http://schemas.openxmlformats.org/officeDocument/2006/relationships/customXml" Target="../ink/ink1216.xml"/><Relationship Id="rId326" Type="http://schemas.openxmlformats.org/officeDocument/2006/relationships/customXml" Target="../ink/ink1244.xml"/><Relationship Id="rId65" Type="http://schemas.openxmlformats.org/officeDocument/2006/relationships/image" Target="../media/image1086.png"/><Relationship Id="rId130" Type="http://schemas.openxmlformats.org/officeDocument/2006/relationships/customXml" Target="../ink/ink1145.xml"/><Relationship Id="rId172" Type="http://schemas.openxmlformats.org/officeDocument/2006/relationships/customXml" Target="../ink/ink1167.xml"/><Relationship Id="rId228" Type="http://schemas.openxmlformats.org/officeDocument/2006/relationships/customXml" Target="../ink/ink1195.xml"/><Relationship Id="rId281" Type="http://schemas.openxmlformats.org/officeDocument/2006/relationships/image" Target="../media/image1193.png"/><Relationship Id="rId337" Type="http://schemas.openxmlformats.org/officeDocument/2006/relationships/image" Target="../media/image1221.png"/><Relationship Id="rId34" Type="http://schemas.openxmlformats.org/officeDocument/2006/relationships/customXml" Target="../ink/ink1098.xml"/><Relationship Id="rId76" Type="http://schemas.openxmlformats.org/officeDocument/2006/relationships/customXml" Target="../ink/ink1118.xml"/><Relationship Id="rId141" Type="http://schemas.openxmlformats.org/officeDocument/2006/relationships/customXml" Target="../ink/ink1151.xml"/><Relationship Id="rId183" Type="http://schemas.openxmlformats.org/officeDocument/2006/relationships/image" Target="../media/image1144.png"/><Relationship Id="rId239" Type="http://schemas.openxmlformats.org/officeDocument/2006/relationships/image" Target="../media/image1172.png"/><Relationship Id="rId250" Type="http://schemas.openxmlformats.org/officeDocument/2006/relationships/customXml" Target="../ink/ink1206.xml"/><Relationship Id="rId292" Type="http://schemas.openxmlformats.org/officeDocument/2006/relationships/customXml" Target="../ink/ink1227.xml"/><Relationship Id="rId306" Type="http://schemas.openxmlformats.org/officeDocument/2006/relationships/customXml" Target="../ink/ink1234.xml"/><Relationship Id="rId45" Type="http://schemas.openxmlformats.org/officeDocument/2006/relationships/image" Target="../media/image1360.png"/><Relationship Id="rId87" Type="http://schemas.openxmlformats.org/officeDocument/2006/relationships/image" Target="../media/image1097.png"/><Relationship Id="rId110" Type="http://schemas.openxmlformats.org/officeDocument/2006/relationships/customXml" Target="../ink/ink1135.xml"/><Relationship Id="rId348" Type="http://schemas.openxmlformats.org/officeDocument/2006/relationships/customXml" Target="../ink/ink1255.xml"/><Relationship Id="rId152" Type="http://schemas.openxmlformats.org/officeDocument/2006/relationships/customXml" Target="../ink/ink1157.xml"/><Relationship Id="rId194" Type="http://schemas.openxmlformats.org/officeDocument/2006/relationships/customXml" Target="../ink/ink1178.xml"/><Relationship Id="rId208" Type="http://schemas.openxmlformats.org/officeDocument/2006/relationships/customXml" Target="../ink/ink1185.xml"/><Relationship Id="rId261" Type="http://schemas.openxmlformats.org/officeDocument/2006/relationships/image" Target="../media/image1183.png"/><Relationship Id="rId14" Type="http://schemas.openxmlformats.org/officeDocument/2006/relationships/customXml" Target="../ink/ink1091.xml"/><Relationship Id="rId35" Type="http://schemas.openxmlformats.org/officeDocument/2006/relationships/image" Target="../media/image13110.png"/><Relationship Id="rId56" Type="http://schemas.openxmlformats.org/officeDocument/2006/relationships/customXml" Target="../ink/ink1108.xml"/><Relationship Id="rId77" Type="http://schemas.openxmlformats.org/officeDocument/2006/relationships/image" Target="../media/image1092.png"/><Relationship Id="rId100" Type="http://schemas.openxmlformats.org/officeDocument/2006/relationships/customXml" Target="../ink/ink1130.xml"/><Relationship Id="rId282" Type="http://schemas.openxmlformats.org/officeDocument/2006/relationships/customXml" Target="../ink/ink1222.xml"/><Relationship Id="rId317" Type="http://schemas.openxmlformats.org/officeDocument/2006/relationships/image" Target="../media/image1211.png"/><Relationship Id="rId338" Type="http://schemas.openxmlformats.org/officeDocument/2006/relationships/customXml" Target="../ink/ink1250.xml"/><Relationship Id="rId359" Type="http://schemas.openxmlformats.org/officeDocument/2006/relationships/image" Target="../media/image1232.png"/><Relationship Id="rId98" Type="http://schemas.openxmlformats.org/officeDocument/2006/relationships/customXml" Target="../ink/ink1129.xml"/><Relationship Id="rId121" Type="http://schemas.openxmlformats.org/officeDocument/2006/relationships/image" Target="../media/image1114.png"/><Relationship Id="rId142" Type="http://schemas.openxmlformats.org/officeDocument/2006/relationships/image" Target="../media/image1124.png"/><Relationship Id="rId163" Type="http://schemas.openxmlformats.org/officeDocument/2006/relationships/image" Target="../media/image1134.png"/><Relationship Id="rId184" Type="http://schemas.openxmlformats.org/officeDocument/2006/relationships/customXml" Target="../ink/ink1173.xml"/><Relationship Id="rId219" Type="http://schemas.openxmlformats.org/officeDocument/2006/relationships/image" Target="../media/image1162.png"/><Relationship Id="rId230" Type="http://schemas.openxmlformats.org/officeDocument/2006/relationships/customXml" Target="../ink/ink1196.xml"/><Relationship Id="rId251" Type="http://schemas.openxmlformats.org/officeDocument/2006/relationships/image" Target="../media/image1178.png"/><Relationship Id="rId46" Type="http://schemas.openxmlformats.org/officeDocument/2006/relationships/customXml" Target="../ink/ink1103.xml"/><Relationship Id="rId67" Type="http://schemas.openxmlformats.org/officeDocument/2006/relationships/image" Target="../media/image1087.png"/><Relationship Id="rId272" Type="http://schemas.openxmlformats.org/officeDocument/2006/relationships/customXml" Target="../ink/ink1217.xml"/><Relationship Id="rId293" Type="http://schemas.openxmlformats.org/officeDocument/2006/relationships/image" Target="../media/image1199.png"/><Relationship Id="rId307" Type="http://schemas.openxmlformats.org/officeDocument/2006/relationships/image" Target="../media/image1206.png"/><Relationship Id="rId328" Type="http://schemas.openxmlformats.org/officeDocument/2006/relationships/customXml" Target="../ink/ink1245.xml"/><Relationship Id="rId349" Type="http://schemas.openxmlformats.org/officeDocument/2006/relationships/image" Target="../media/image1227.png"/><Relationship Id="rId88" Type="http://schemas.openxmlformats.org/officeDocument/2006/relationships/customXml" Target="../ink/ink1124.xml"/><Relationship Id="rId111" Type="http://schemas.openxmlformats.org/officeDocument/2006/relationships/image" Target="../media/image1109.png"/><Relationship Id="rId132" Type="http://schemas.openxmlformats.org/officeDocument/2006/relationships/customXml" Target="../ink/ink1146.xml"/><Relationship Id="rId153" Type="http://schemas.openxmlformats.org/officeDocument/2006/relationships/image" Target="../media/image1129.png"/><Relationship Id="rId174" Type="http://schemas.openxmlformats.org/officeDocument/2006/relationships/customXml" Target="../ink/ink1168.xml"/><Relationship Id="rId195" Type="http://schemas.openxmlformats.org/officeDocument/2006/relationships/image" Target="../media/image1150.png"/><Relationship Id="rId209" Type="http://schemas.openxmlformats.org/officeDocument/2006/relationships/image" Target="../media/image1157.png"/><Relationship Id="rId220" Type="http://schemas.openxmlformats.org/officeDocument/2006/relationships/customXml" Target="../ink/ink1191.xml"/><Relationship Id="rId241" Type="http://schemas.openxmlformats.org/officeDocument/2006/relationships/image" Target="../media/image1173.png"/><Relationship Id="rId15" Type="http://schemas.openxmlformats.org/officeDocument/2006/relationships/image" Target="../media/image12110.png"/><Relationship Id="rId36" Type="http://schemas.openxmlformats.org/officeDocument/2006/relationships/customXml" Target="../ink/ink1099.xml"/><Relationship Id="rId57" Type="http://schemas.openxmlformats.org/officeDocument/2006/relationships/image" Target="../media/image1082.png"/><Relationship Id="rId262" Type="http://schemas.openxmlformats.org/officeDocument/2006/relationships/customXml" Target="../ink/ink1212.xml"/><Relationship Id="rId283" Type="http://schemas.openxmlformats.org/officeDocument/2006/relationships/image" Target="../media/image1194.png"/><Relationship Id="rId318" Type="http://schemas.openxmlformats.org/officeDocument/2006/relationships/customXml" Target="../ink/ink1240.xml"/><Relationship Id="rId339" Type="http://schemas.openxmlformats.org/officeDocument/2006/relationships/image" Target="../media/image1222.png"/><Relationship Id="rId78" Type="http://schemas.openxmlformats.org/officeDocument/2006/relationships/customXml" Target="../ink/ink1119.xml"/><Relationship Id="rId99" Type="http://schemas.openxmlformats.org/officeDocument/2006/relationships/image" Target="../media/image1103.png"/><Relationship Id="rId101" Type="http://schemas.openxmlformats.org/officeDocument/2006/relationships/image" Target="../media/image1104.png"/><Relationship Id="rId122" Type="http://schemas.openxmlformats.org/officeDocument/2006/relationships/customXml" Target="../ink/ink1141.xml"/><Relationship Id="rId143" Type="http://schemas.openxmlformats.org/officeDocument/2006/relationships/customXml" Target="../ink/ink1152.xml"/><Relationship Id="rId164" Type="http://schemas.openxmlformats.org/officeDocument/2006/relationships/customXml" Target="../ink/ink1163.xml"/><Relationship Id="rId185" Type="http://schemas.openxmlformats.org/officeDocument/2006/relationships/image" Target="../media/image1145.png"/><Relationship Id="rId350" Type="http://schemas.openxmlformats.org/officeDocument/2006/relationships/customXml" Target="../ink/ink1256.xml"/><Relationship Id="rId210" Type="http://schemas.openxmlformats.org/officeDocument/2006/relationships/customXml" Target="../ink/ink1186.xml"/><Relationship Id="rId231" Type="http://schemas.openxmlformats.org/officeDocument/2006/relationships/image" Target="../media/image1168.png"/><Relationship Id="rId252" Type="http://schemas.openxmlformats.org/officeDocument/2006/relationships/customXml" Target="../ink/ink1207.xml"/><Relationship Id="rId273" Type="http://schemas.openxmlformats.org/officeDocument/2006/relationships/image" Target="../media/image1189.png"/><Relationship Id="rId294" Type="http://schemas.openxmlformats.org/officeDocument/2006/relationships/customXml" Target="../ink/ink1228.xml"/><Relationship Id="rId308" Type="http://schemas.openxmlformats.org/officeDocument/2006/relationships/customXml" Target="../ink/ink1235.xml"/><Relationship Id="rId329" Type="http://schemas.openxmlformats.org/officeDocument/2006/relationships/image" Target="../media/image1217.png"/><Relationship Id="rId47" Type="http://schemas.openxmlformats.org/officeDocument/2006/relationships/image" Target="../media/image1077.png"/><Relationship Id="rId68" Type="http://schemas.openxmlformats.org/officeDocument/2006/relationships/customXml" Target="../ink/ink1114.xml"/><Relationship Id="rId89" Type="http://schemas.openxmlformats.org/officeDocument/2006/relationships/image" Target="../media/image1098.png"/><Relationship Id="rId112" Type="http://schemas.openxmlformats.org/officeDocument/2006/relationships/customXml" Target="../ink/ink1136.xml"/><Relationship Id="rId133" Type="http://schemas.openxmlformats.org/officeDocument/2006/relationships/image" Target="../media/image1120.png"/><Relationship Id="rId154" Type="http://schemas.openxmlformats.org/officeDocument/2006/relationships/customXml" Target="../ink/ink1158.xml"/><Relationship Id="rId175" Type="http://schemas.openxmlformats.org/officeDocument/2006/relationships/image" Target="../media/image1140.png"/><Relationship Id="rId340" Type="http://schemas.openxmlformats.org/officeDocument/2006/relationships/customXml" Target="../ink/ink1251.xml"/><Relationship Id="rId196" Type="http://schemas.openxmlformats.org/officeDocument/2006/relationships/customXml" Target="../ink/ink1179.xml"/><Relationship Id="rId200" Type="http://schemas.openxmlformats.org/officeDocument/2006/relationships/customXml" Target="../ink/ink1181.xml"/><Relationship Id="rId16" Type="http://schemas.openxmlformats.org/officeDocument/2006/relationships/customXml" Target="../ink/ink1092.xml"/><Relationship Id="rId221" Type="http://schemas.openxmlformats.org/officeDocument/2006/relationships/image" Target="../media/image1163.png"/><Relationship Id="rId242" Type="http://schemas.openxmlformats.org/officeDocument/2006/relationships/customXml" Target="../ink/ink1202.xml"/><Relationship Id="rId263" Type="http://schemas.openxmlformats.org/officeDocument/2006/relationships/image" Target="../media/image1184.png"/><Relationship Id="rId284" Type="http://schemas.openxmlformats.org/officeDocument/2006/relationships/customXml" Target="../ink/ink1223.xml"/><Relationship Id="rId319" Type="http://schemas.openxmlformats.org/officeDocument/2006/relationships/image" Target="../media/image1212.png"/><Relationship Id="rId37" Type="http://schemas.openxmlformats.org/officeDocument/2006/relationships/image" Target="../media/image13210.png"/><Relationship Id="rId58" Type="http://schemas.openxmlformats.org/officeDocument/2006/relationships/customXml" Target="../ink/ink1109.xml"/><Relationship Id="rId79" Type="http://schemas.openxmlformats.org/officeDocument/2006/relationships/image" Target="../media/image1093.png"/><Relationship Id="rId102" Type="http://schemas.openxmlformats.org/officeDocument/2006/relationships/customXml" Target="../ink/ink1131.xml"/><Relationship Id="rId123" Type="http://schemas.openxmlformats.org/officeDocument/2006/relationships/image" Target="../media/image1115.png"/><Relationship Id="rId144" Type="http://schemas.openxmlformats.org/officeDocument/2006/relationships/image" Target="../media/image1125.png"/><Relationship Id="rId330" Type="http://schemas.openxmlformats.org/officeDocument/2006/relationships/customXml" Target="../ink/ink1246.xml"/><Relationship Id="rId90" Type="http://schemas.openxmlformats.org/officeDocument/2006/relationships/customXml" Target="../ink/ink1125.xml"/><Relationship Id="rId165" Type="http://schemas.openxmlformats.org/officeDocument/2006/relationships/image" Target="../media/image1135.png"/><Relationship Id="rId186" Type="http://schemas.openxmlformats.org/officeDocument/2006/relationships/customXml" Target="../ink/ink1174.xml"/><Relationship Id="rId351" Type="http://schemas.openxmlformats.org/officeDocument/2006/relationships/image" Target="../media/image1228.png"/><Relationship Id="rId211" Type="http://schemas.openxmlformats.org/officeDocument/2006/relationships/image" Target="../media/image1158.png"/><Relationship Id="rId232" Type="http://schemas.openxmlformats.org/officeDocument/2006/relationships/customXml" Target="../ink/ink1197.xml"/><Relationship Id="rId253" Type="http://schemas.openxmlformats.org/officeDocument/2006/relationships/image" Target="../media/image1179.png"/><Relationship Id="rId274" Type="http://schemas.openxmlformats.org/officeDocument/2006/relationships/customXml" Target="../ink/ink1218.xml"/><Relationship Id="rId295" Type="http://schemas.openxmlformats.org/officeDocument/2006/relationships/image" Target="../media/image1200.png"/><Relationship Id="rId309" Type="http://schemas.openxmlformats.org/officeDocument/2006/relationships/image" Target="../media/image1207.png"/><Relationship Id="rId27" Type="http://schemas.openxmlformats.org/officeDocument/2006/relationships/image" Target="../media/image12710.png"/><Relationship Id="rId48" Type="http://schemas.openxmlformats.org/officeDocument/2006/relationships/customXml" Target="../ink/ink1104.xml"/><Relationship Id="rId69" Type="http://schemas.openxmlformats.org/officeDocument/2006/relationships/image" Target="../media/image1088.png"/><Relationship Id="rId113" Type="http://schemas.openxmlformats.org/officeDocument/2006/relationships/image" Target="../media/image1110.png"/><Relationship Id="rId134" Type="http://schemas.openxmlformats.org/officeDocument/2006/relationships/customXml" Target="../ink/ink1147.xml"/><Relationship Id="rId320" Type="http://schemas.openxmlformats.org/officeDocument/2006/relationships/customXml" Target="../ink/ink1241.xml"/><Relationship Id="rId80" Type="http://schemas.openxmlformats.org/officeDocument/2006/relationships/customXml" Target="../ink/ink1120.xml"/><Relationship Id="rId155" Type="http://schemas.openxmlformats.org/officeDocument/2006/relationships/image" Target="../media/image1130.png"/><Relationship Id="rId176" Type="http://schemas.openxmlformats.org/officeDocument/2006/relationships/customXml" Target="../ink/ink1169.xml"/><Relationship Id="rId197" Type="http://schemas.openxmlformats.org/officeDocument/2006/relationships/image" Target="../media/image1151.png"/><Relationship Id="rId341" Type="http://schemas.openxmlformats.org/officeDocument/2006/relationships/image" Target="../media/image1223.png"/><Relationship Id="rId201" Type="http://schemas.openxmlformats.org/officeDocument/2006/relationships/image" Target="../media/image1153.png"/><Relationship Id="rId222" Type="http://schemas.openxmlformats.org/officeDocument/2006/relationships/customXml" Target="../ink/ink1192.xml"/><Relationship Id="rId243" Type="http://schemas.openxmlformats.org/officeDocument/2006/relationships/image" Target="../media/image1174.png"/><Relationship Id="rId264" Type="http://schemas.openxmlformats.org/officeDocument/2006/relationships/customXml" Target="../ink/ink1213.xml"/><Relationship Id="rId285" Type="http://schemas.openxmlformats.org/officeDocument/2006/relationships/image" Target="../media/image1195.png"/><Relationship Id="rId17" Type="http://schemas.openxmlformats.org/officeDocument/2006/relationships/image" Target="../media/image12210.png"/><Relationship Id="rId38" Type="http://schemas.openxmlformats.org/officeDocument/2006/relationships/customXml" Target="../ink/ink1100.xml"/><Relationship Id="rId59" Type="http://schemas.openxmlformats.org/officeDocument/2006/relationships/image" Target="../media/image1083.png"/><Relationship Id="rId103" Type="http://schemas.openxmlformats.org/officeDocument/2006/relationships/image" Target="../media/image1105.png"/><Relationship Id="rId124" Type="http://schemas.openxmlformats.org/officeDocument/2006/relationships/customXml" Target="../ink/ink1142.xml"/><Relationship Id="rId310" Type="http://schemas.openxmlformats.org/officeDocument/2006/relationships/customXml" Target="../ink/ink1236.xml"/><Relationship Id="rId70" Type="http://schemas.openxmlformats.org/officeDocument/2006/relationships/customXml" Target="../ink/ink1115.xml"/><Relationship Id="rId91" Type="http://schemas.openxmlformats.org/officeDocument/2006/relationships/image" Target="../media/image1099.png"/><Relationship Id="rId145" Type="http://schemas.openxmlformats.org/officeDocument/2006/relationships/customXml" Target="../ink/ink1153.xml"/><Relationship Id="rId166" Type="http://schemas.openxmlformats.org/officeDocument/2006/relationships/customXml" Target="../ink/ink1164.xml"/><Relationship Id="rId187" Type="http://schemas.openxmlformats.org/officeDocument/2006/relationships/image" Target="../media/image1146.png"/><Relationship Id="rId331" Type="http://schemas.openxmlformats.org/officeDocument/2006/relationships/image" Target="../media/image1218.png"/><Relationship Id="rId352" Type="http://schemas.openxmlformats.org/officeDocument/2006/relationships/customXml" Target="../ink/ink1257.xml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187.xml"/><Relationship Id="rId233" Type="http://schemas.openxmlformats.org/officeDocument/2006/relationships/image" Target="../media/image1169.png"/><Relationship Id="rId254" Type="http://schemas.openxmlformats.org/officeDocument/2006/relationships/customXml" Target="../ink/ink1208.xml"/><Relationship Id="rId28" Type="http://schemas.openxmlformats.org/officeDocument/2006/relationships/customXml" Target="../ink/ink1095.xml"/><Relationship Id="rId49" Type="http://schemas.openxmlformats.org/officeDocument/2006/relationships/image" Target="../media/image1078.png"/><Relationship Id="rId114" Type="http://schemas.openxmlformats.org/officeDocument/2006/relationships/customXml" Target="../ink/ink1137.xml"/><Relationship Id="rId275" Type="http://schemas.openxmlformats.org/officeDocument/2006/relationships/image" Target="../media/image1190.png"/><Relationship Id="rId296" Type="http://schemas.openxmlformats.org/officeDocument/2006/relationships/customXml" Target="../ink/ink1229.xml"/><Relationship Id="rId300" Type="http://schemas.openxmlformats.org/officeDocument/2006/relationships/customXml" Target="../ink/ink1231.xml"/><Relationship Id="rId60" Type="http://schemas.openxmlformats.org/officeDocument/2006/relationships/customXml" Target="../ink/ink1110.xml"/><Relationship Id="rId81" Type="http://schemas.openxmlformats.org/officeDocument/2006/relationships/image" Target="../media/image1094.png"/><Relationship Id="rId135" Type="http://schemas.openxmlformats.org/officeDocument/2006/relationships/image" Target="../media/image1121.png"/><Relationship Id="rId156" Type="http://schemas.openxmlformats.org/officeDocument/2006/relationships/customXml" Target="../ink/ink1159.xml"/><Relationship Id="rId177" Type="http://schemas.openxmlformats.org/officeDocument/2006/relationships/image" Target="../media/image1141.png"/><Relationship Id="rId198" Type="http://schemas.openxmlformats.org/officeDocument/2006/relationships/customXml" Target="../ink/ink1180.xml"/><Relationship Id="rId321" Type="http://schemas.openxmlformats.org/officeDocument/2006/relationships/image" Target="../media/image1213.png"/><Relationship Id="rId342" Type="http://schemas.openxmlformats.org/officeDocument/2006/relationships/customXml" Target="../ink/ink1252.xml"/><Relationship Id="rId202" Type="http://schemas.openxmlformats.org/officeDocument/2006/relationships/customXml" Target="../ink/ink1182.xml"/><Relationship Id="rId223" Type="http://schemas.openxmlformats.org/officeDocument/2006/relationships/image" Target="../media/image1164.png"/><Relationship Id="rId244" Type="http://schemas.openxmlformats.org/officeDocument/2006/relationships/customXml" Target="../ink/ink1203.xml"/><Relationship Id="rId18" Type="http://schemas.openxmlformats.org/officeDocument/2006/relationships/customXml" Target="../ink/ink1093.xml"/><Relationship Id="rId265" Type="http://schemas.openxmlformats.org/officeDocument/2006/relationships/image" Target="../media/image1185.png"/><Relationship Id="rId286" Type="http://schemas.openxmlformats.org/officeDocument/2006/relationships/customXml" Target="../ink/ink1224.xml"/><Relationship Id="rId50" Type="http://schemas.openxmlformats.org/officeDocument/2006/relationships/customXml" Target="../ink/ink1105.xml"/><Relationship Id="rId104" Type="http://schemas.openxmlformats.org/officeDocument/2006/relationships/customXml" Target="../ink/ink1132.xml"/><Relationship Id="rId125" Type="http://schemas.openxmlformats.org/officeDocument/2006/relationships/image" Target="../media/image1116.png"/><Relationship Id="rId146" Type="http://schemas.openxmlformats.org/officeDocument/2006/relationships/image" Target="../media/image1126.png"/><Relationship Id="rId167" Type="http://schemas.openxmlformats.org/officeDocument/2006/relationships/image" Target="../media/image1136.png"/><Relationship Id="rId188" Type="http://schemas.openxmlformats.org/officeDocument/2006/relationships/customXml" Target="../ink/ink1175.xml"/><Relationship Id="rId311" Type="http://schemas.openxmlformats.org/officeDocument/2006/relationships/image" Target="../media/image1208.png"/><Relationship Id="rId332" Type="http://schemas.openxmlformats.org/officeDocument/2006/relationships/customXml" Target="../ink/ink1247.xml"/><Relationship Id="rId353" Type="http://schemas.openxmlformats.org/officeDocument/2006/relationships/image" Target="../media/image1229.png"/><Relationship Id="rId71" Type="http://schemas.openxmlformats.org/officeDocument/2006/relationships/image" Target="../media/image1089.png"/><Relationship Id="rId92" Type="http://schemas.openxmlformats.org/officeDocument/2006/relationships/customXml" Target="../ink/ink1126.xml"/><Relationship Id="rId213" Type="http://schemas.openxmlformats.org/officeDocument/2006/relationships/image" Target="../media/image1159.png"/><Relationship Id="rId234" Type="http://schemas.openxmlformats.org/officeDocument/2006/relationships/customXml" Target="../ink/ink1198.xml"/><Relationship Id="rId2" Type="http://schemas.openxmlformats.org/officeDocument/2006/relationships/hyperlink" Target="https://keras.io/guides/sequential_model/" TargetMode="External"/><Relationship Id="rId29" Type="http://schemas.openxmlformats.org/officeDocument/2006/relationships/image" Target="../media/image12810.png"/><Relationship Id="rId255" Type="http://schemas.openxmlformats.org/officeDocument/2006/relationships/image" Target="../media/image1180.png"/><Relationship Id="rId276" Type="http://schemas.openxmlformats.org/officeDocument/2006/relationships/customXml" Target="../ink/ink1219.xml"/><Relationship Id="rId297" Type="http://schemas.openxmlformats.org/officeDocument/2006/relationships/image" Target="../media/image1201.png"/><Relationship Id="rId115" Type="http://schemas.openxmlformats.org/officeDocument/2006/relationships/image" Target="../media/image1111.png"/><Relationship Id="rId136" Type="http://schemas.openxmlformats.org/officeDocument/2006/relationships/customXml" Target="../ink/ink1148.xml"/><Relationship Id="rId157" Type="http://schemas.openxmlformats.org/officeDocument/2006/relationships/image" Target="../media/image1131.png"/><Relationship Id="rId178" Type="http://schemas.openxmlformats.org/officeDocument/2006/relationships/customXml" Target="../ink/ink1170.xml"/><Relationship Id="rId301" Type="http://schemas.openxmlformats.org/officeDocument/2006/relationships/image" Target="../media/image1203.png"/><Relationship Id="rId322" Type="http://schemas.openxmlformats.org/officeDocument/2006/relationships/customXml" Target="../ink/ink1242.xml"/><Relationship Id="rId343" Type="http://schemas.openxmlformats.org/officeDocument/2006/relationships/image" Target="../media/image1224.png"/><Relationship Id="rId61" Type="http://schemas.openxmlformats.org/officeDocument/2006/relationships/image" Target="../media/image1084.png"/><Relationship Id="rId82" Type="http://schemas.openxmlformats.org/officeDocument/2006/relationships/customXml" Target="../ink/ink1121.xml"/><Relationship Id="rId199" Type="http://schemas.openxmlformats.org/officeDocument/2006/relationships/image" Target="../media/image1152.png"/><Relationship Id="rId203" Type="http://schemas.openxmlformats.org/officeDocument/2006/relationships/image" Target="../media/image1154.png"/><Relationship Id="rId19" Type="http://schemas.openxmlformats.org/officeDocument/2006/relationships/image" Target="../media/image12310.png"/><Relationship Id="rId224" Type="http://schemas.openxmlformats.org/officeDocument/2006/relationships/customXml" Target="../ink/ink1193.xml"/><Relationship Id="rId245" Type="http://schemas.openxmlformats.org/officeDocument/2006/relationships/image" Target="../media/image1175.png"/><Relationship Id="rId266" Type="http://schemas.openxmlformats.org/officeDocument/2006/relationships/customXml" Target="../ink/ink1214.xml"/><Relationship Id="rId287" Type="http://schemas.openxmlformats.org/officeDocument/2006/relationships/image" Target="../media/image1196.png"/><Relationship Id="rId30" Type="http://schemas.openxmlformats.org/officeDocument/2006/relationships/customXml" Target="../ink/ink1096.xml"/><Relationship Id="rId105" Type="http://schemas.openxmlformats.org/officeDocument/2006/relationships/image" Target="../media/image1106.png"/><Relationship Id="rId126" Type="http://schemas.openxmlformats.org/officeDocument/2006/relationships/customXml" Target="../ink/ink1143.xml"/><Relationship Id="rId147" Type="http://schemas.openxmlformats.org/officeDocument/2006/relationships/customXml" Target="../ink/ink1154.xml"/><Relationship Id="rId168" Type="http://schemas.openxmlformats.org/officeDocument/2006/relationships/customXml" Target="../ink/ink1165.xml"/><Relationship Id="rId312" Type="http://schemas.openxmlformats.org/officeDocument/2006/relationships/customXml" Target="../ink/ink1237.xml"/><Relationship Id="rId333" Type="http://schemas.openxmlformats.org/officeDocument/2006/relationships/image" Target="../media/image1219.png"/><Relationship Id="rId354" Type="http://schemas.openxmlformats.org/officeDocument/2006/relationships/customXml" Target="../ink/ink1258.xml"/><Relationship Id="rId51" Type="http://schemas.openxmlformats.org/officeDocument/2006/relationships/image" Target="../media/image1079.png"/><Relationship Id="rId72" Type="http://schemas.openxmlformats.org/officeDocument/2006/relationships/customXml" Target="../ink/ink1116.xml"/><Relationship Id="rId93" Type="http://schemas.openxmlformats.org/officeDocument/2006/relationships/image" Target="../media/image1100.png"/><Relationship Id="rId189" Type="http://schemas.openxmlformats.org/officeDocument/2006/relationships/image" Target="../media/image1147.png"/><Relationship Id="rId3" Type="http://schemas.openxmlformats.org/officeDocument/2006/relationships/image" Target="../media/image917.png"/><Relationship Id="rId214" Type="http://schemas.openxmlformats.org/officeDocument/2006/relationships/customXml" Target="../ink/ink1188.xml"/><Relationship Id="rId235" Type="http://schemas.openxmlformats.org/officeDocument/2006/relationships/image" Target="../media/image1170.png"/><Relationship Id="rId256" Type="http://schemas.openxmlformats.org/officeDocument/2006/relationships/customXml" Target="../ink/ink1209.xml"/><Relationship Id="rId277" Type="http://schemas.openxmlformats.org/officeDocument/2006/relationships/image" Target="../media/image1191.png"/><Relationship Id="rId298" Type="http://schemas.openxmlformats.org/officeDocument/2006/relationships/customXml" Target="../ink/ink1230.xml"/><Relationship Id="rId116" Type="http://schemas.openxmlformats.org/officeDocument/2006/relationships/customXml" Target="../ink/ink1138.xml"/><Relationship Id="rId137" Type="http://schemas.openxmlformats.org/officeDocument/2006/relationships/image" Target="../media/image1122.png"/><Relationship Id="rId158" Type="http://schemas.openxmlformats.org/officeDocument/2006/relationships/customXml" Target="../ink/ink1160.xml"/><Relationship Id="rId302" Type="http://schemas.openxmlformats.org/officeDocument/2006/relationships/customXml" Target="../ink/ink1232.xml"/><Relationship Id="rId323" Type="http://schemas.openxmlformats.org/officeDocument/2006/relationships/image" Target="../media/image1214.png"/><Relationship Id="rId344" Type="http://schemas.openxmlformats.org/officeDocument/2006/relationships/customXml" Target="../ink/ink1253.xml"/><Relationship Id="rId20" Type="http://schemas.openxmlformats.org/officeDocument/2006/relationships/customXml" Target="../ink/ink1094.xml"/><Relationship Id="rId41" Type="http://schemas.openxmlformats.org/officeDocument/2006/relationships/image" Target="../media/image1347.png"/><Relationship Id="rId62" Type="http://schemas.openxmlformats.org/officeDocument/2006/relationships/customXml" Target="../ink/ink1111.xml"/><Relationship Id="rId83" Type="http://schemas.openxmlformats.org/officeDocument/2006/relationships/image" Target="../media/image1095.png"/><Relationship Id="rId179" Type="http://schemas.openxmlformats.org/officeDocument/2006/relationships/image" Target="../media/image1142.png"/><Relationship Id="rId190" Type="http://schemas.openxmlformats.org/officeDocument/2006/relationships/customXml" Target="../ink/ink1176.xml"/><Relationship Id="rId204" Type="http://schemas.openxmlformats.org/officeDocument/2006/relationships/customXml" Target="../ink/ink1183.xml"/><Relationship Id="rId225" Type="http://schemas.openxmlformats.org/officeDocument/2006/relationships/image" Target="../media/image1165.png"/><Relationship Id="rId246" Type="http://schemas.openxmlformats.org/officeDocument/2006/relationships/customXml" Target="../ink/ink1204.xml"/><Relationship Id="rId267" Type="http://schemas.openxmlformats.org/officeDocument/2006/relationships/image" Target="../media/image1186.png"/><Relationship Id="rId288" Type="http://schemas.openxmlformats.org/officeDocument/2006/relationships/customXml" Target="../ink/ink1225.xml"/><Relationship Id="rId106" Type="http://schemas.openxmlformats.org/officeDocument/2006/relationships/customXml" Target="../ink/ink1133.xml"/><Relationship Id="rId127" Type="http://schemas.openxmlformats.org/officeDocument/2006/relationships/image" Target="../media/image1117.png"/><Relationship Id="rId313" Type="http://schemas.openxmlformats.org/officeDocument/2006/relationships/image" Target="../media/image1209.png"/><Relationship Id="rId31" Type="http://schemas.openxmlformats.org/officeDocument/2006/relationships/image" Target="../media/image12910.png"/><Relationship Id="rId52" Type="http://schemas.openxmlformats.org/officeDocument/2006/relationships/customXml" Target="../ink/ink1106.xml"/><Relationship Id="rId73" Type="http://schemas.openxmlformats.org/officeDocument/2006/relationships/image" Target="../media/image1090.png"/><Relationship Id="rId94" Type="http://schemas.openxmlformats.org/officeDocument/2006/relationships/customXml" Target="../ink/ink1127.xml"/><Relationship Id="rId148" Type="http://schemas.openxmlformats.org/officeDocument/2006/relationships/image" Target="../media/image1127.png"/><Relationship Id="rId169" Type="http://schemas.openxmlformats.org/officeDocument/2006/relationships/image" Target="../media/image1137.png"/><Relationship Id="rId334" Type="http://schemas.openxmlformats.org/officeDocument/2006/relationships/customXml" Target="../ink/ink1248.xml"/><Relationship Id="rId355" Type="http://schemas.openxmlformats.org/officeDocument/2006/relationships/image" Target="../media/image1230.png"/><Relationship Id="rId4" Type="http://schemas.openxmlformats.org/officeDocument/2006/relationships/image" Target="../media/image918.png"/><Relationship Id="rId180" Type="http://schemas.openxmlformats.org/officeDocument/2006/relationships/customXml" Target="../ink/ink1171.xml"/><Relationship Id="rId215" Type="http://schemas.openxmlformats.org/officeDocument/2006/relationships/image" Target="../media/image1160.png"/><Relationship Id="rId236" Type="http://schemas.openxmlformats.org/officeDocument/2006/relationships/customXml" Target="../ink/ink1199.xml"/><Relationship Id="rId257" Type="http://schemas.openxmlformats.org/officeDocument/2006/relationships/image" Target="../media/image1181.png"/><Relationship Id="rId278" Type="http://schemas.openxmlformats.org/officeDocument/2006/relationships/customXml" Target="../ink/ink1220.xml"/><Relationship Id="rId303" Type="http://schemas.openxmlformats.org/officeDocument/2006/relationships/image" Target="../media/image1204.png"/><Relationship Id="rId42" Type="http://schemas.openxmlformats.org/officeDocument/2006/relationships/customXml" Target="../ink/ink1101.xml"/><Relationship Id="rId84" Type="http://schemas.openxmlformats.org/officeDocument/2006/relationships/customXml" Target="../ink/ink1122.xml"/><Relationship Id="rId138" Type="http://schemas.openxmlformats.org/officeDocument/2006/relationships/customXml" Target="../ink/ink1149.xml"/><Relationship Id="rId345" Type="http://schemas.openxmlformats.org/officeDocument/2006/relationships/image" Target="../media/image1225.png"/><Relationship Id="rId191" Type="http://schemas.openxmlformats.org/officeDocument/2006/relationships/image" Target="../media/image1148.png"/><Relationship Id="rId205" Type="http://schemas.openxmlformats.org/officeDocument/2006/relationships/image" Target="../media/image1155.png"/><Relationship Id="rId247" Type="http://schemas.openxmlformats.org/officeDocument/2006/relationships/image" Target="../media/image1176.png"/><Relationship Id="rId107" Type="http://schemas.openxmlformats.org/officeDocument/2006/relationships/image" Target="../media/image1107.png"/><Relationship Id="rId289" Type="http://schemas.openxmlformats.org/officeDocument/2006/relationships/image" Target="../media/image1197.png"/><Relationship Id="rId11" Type="http://schemas.openxmlformats.org/officeDocument/2006/relationships/image" Target="../media/image11910.png"/><Relationship Id="rId53" Type="http://schemas.openxmlformats.org/officeDocument/2006/relationships/image" Target="../media/image1080.png"/><Relationship Id="rId149" Type="http://schemas.openxmlformats.org/officeDocument/2006/relationships/customXml" Target="../ink/ink1155.xml"/><Relationship Id="rId314" Type="http://schemas.openxmlformats.org/officeDocument/2006/relationships/customXml" Target="../ink/ink1238.xml"/><Relationship Id="rId356" Type="http://schemas.openxmlformats.org/officeDocument/2006/relationships/customXml" Target="../ink/ink1259.xml"/><Relationship Id="rId95" Type="http://schemas.openxmlformats.org/officeDocument/2006/relationships/image" Target="../media/image1101.png"/><Relationship Id="rId160" Type="http://schemas.openxmlformats.org/officeDocument/2006/relationships/customXml" Target="../ink/ink1161.xml"/><Relationship Id="rId216" Type="http://schemas.openxmlformats.org/officeDocument/2006/relationships/customXml" Target="../ink/ink1189.xml"/><Relationship Id="rId258" Type="http://schemas.openxmlformats.org/officeDocument/2006/relationships/customXml" Target="../ink/ink1210.xml"/><Relationship Id="rId64" Type="http://schemas.openxmlformats.org/officeDocument/2006/relationships/customXml" Target="../ink/ink1112.xml"/><Relationship Id="rId118" Type="http://schemas.openxmlformats.org/officeDocument/2006/relationships/customXml" Target="../ink/ink1139.xml"/><Relationship Id="rId325" Type="http://schemas.openxmlformats.org/officeDocument/2006/relationships/image" Target="../media/image1215.png"/><Relationship Id="rId171" Type="http://schemas.openxmlformats.org/officeDocument/2006/relationships/image" Target="../media/image1138.png"/><Relationship Id="rId227" Type="http://schemas.openxmlformats.org/officeDocument/2006/relationships/image" Target="../media/image1166.png"/><Relationship Id="rId269" Type="http://schemas.openxmlformats.org/officeDocument/2006/relationships/image" Target="../media/image1187.png"/><Relationship Id="rId33" Type="http://schemas.openxmlformats.org/officeDocument/2006/relationships/image" Target="../media/image13010.png"/><Relationship Id="rId129" Type="http://schemas.openxmlformats.org/officeDocument/2006/relationships/image" Target="../media/image1118.png"/><Relationship Id="rId280" Type="http://schemas.openxmlformats.org/officeDocument/2006/relationships/customXml" Target="../ink/ink1221.xml"/><Relationship Id="rId336" Type="http://schemas.openxmlformats.org/officeDocument/2006/relationships/customXml" Target="../ink/ink1249.xml"/><Relationship Id="rId75" Type="http://schemas.openxmlformats.org/officeDocument/2006/relationships/image" Target="../media/image1091.png"/><Relationship Id="rId140" Type="http://schemas.openxmlformats.org/officeDocument/2006/relationships/image" Target="../media/image1123.png"/><Relationship Id="rId182" Type="http://schemas.openxmlformats.org/officeDocument/2006/relationships/customXml" Target="../ink/ink1172.xml"/><Relationship Id="rId6" Type="http://schemas.openxmlformats.org/officeDocument/2006/relationships/customXml" Target="../ink/ink1089.xml"/><Relationship Id="rId238" Type="http://schemas.openxmlformats.org/officeDocument/2006/relationships/customXml" Target="../ink/ink1200.xml"/><Relationship Id="rId291" Type="http://schemas.openxmlformats.org/officeDocument/2006/relationships/image" Target="../media/image1198.png"/><Relationship Id="rId305" Type="http://schemas.openxmlformats.org/officeDocument/2006/relationships/image" Target="../media/image1205.png"/><Relationship Id="rId347" Type="http://schemas.openxmlformats.org/officeDocument/2006/relationships/image" Target="../media/image1226.png"/><Relationship Id="rId44" Type="http://schemas.openxmlformats.org/officeDocument/2006/relationships/customXml" Target="../ink/ink1102.xml"/><Relationship Id="rId86" Type="http://schemas.openxmlformats.org/officeDocument/2006/relationships/customXml" Target="../ink/ink1123.xml"/><Relationship Id="rId151" Type="http://schemas.openxmlformats.org/officeDocument/2006/relationships/customXml" Target="../ink/ink1156.xml"/><Relationship Id="rId193" Type="http://schemas.openxmlformats.org/officeDocument/2006/relationships/image" Target="../media/image1149.png"/><Relationship Id="rId207" Type="http://schemas.openxmlformats.org/officeDocument/2006/relationships/image" Target="../media/image1156.png"/><Relationship Id="rId249" Type="http://schemas.openxmlformats.org/officeDocument/2006/relationships/image" Target="../media/image1177.png"/><Relationship Id="rId13" Type="http://schemas.openxmlformats.org/officeDocument/2006/relationships/image" Target="../media/image12010.png"/><Relationship Id="rId109" Type="http://schemas.openxmlformats.org/officeDocument/2006/relationships/image" Target="../media/image1108.png"/><Relationship Id="rId260" Type="http://schemas.openxmlformats.org/officeDocument/2006/relationships/customXml" Target="../ink/ink1211.xml"/><Relationship Id="rId316" Type="http://schemas.openxmlformats.org/officeDocument/2006/relationships/customXml" Target="../ink/ink1239.xml"/><Relationship Id="rId55" Type="http://schemas.openxmlformats.org/officeDocument/2006/relationships/image" Target="../media/image1081.png"/><Relationship Id="rId97" Type="http://schemas.openxmlformats.org/officeDocument/2006/relationships/image" Target="../media/image1102.png"/><Relationship Id="rId120" Type="http://schemas.openxmlformats.org/officeDocument/2006/relationships/customXml" Target="../ink/ink1140.xml"/><Relationship Id="rId358" Type="http://schemas.openxmlformats.org/officeDocument/2006/relationships/customXml" Target="../ink/ink1260.xml"/><Relationship Id="rId162" Type="http://schemas.openxmlformats.org/officeDocument/2006/relationships/customXml" Target="../ink/ink1162.xml"/><Relationship Id="rId218" Type="http://schemas.openxmlformats.org/officeDocument/2006/relationships/customXml" Target="../ink/ink1190.xml"/><Relationship Id="rId271" Type="http://schemas.openxmlformats.org/officeDocument/2006/relationships/image" Target="../media/image1188.png"/><Relationship Id="rId66" Type="http://schemas.openxmlformats.org/officeDocument/2006/relationships/customXml" Target="../ink/ink1113.xml"/><Relationship Id="rId131" Type="http://schemas.openxmlformats.org/officeDocument/2006/relationships/image" Target="../media/image1119.png"/><Relationship Id="rId327" Type="http://schemas.openxmlformats.org/officeDocument/2006/relationships/image" Target="../media/image1216.png"/><Relationship Id="rId173" Type="http://schemas.openxmlformats.org/officeDocument/2006/relationships/image" Target="../media/image1139.png"/><Relationship Id="rId229" Type="http://schemas.openxmlformats.org/officeDocument/2006/relationships/image" Target="../media/image1167.png"/><Relationship Id="rId240" Type="http://schemas.openxmlformats.org/officeDocument/2006/relationships/customXml" Target="../ink/ink120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70.xml"/><Relationship Id="rId21" Type="http://schemas.openxmlformats.org/officeDocument/2006/relationships/image" Target="../media/image1238.png"/><Relationship Id="rId42" Type="http://schemas.openxmlformats.org/officeDocument/2006/relationships/customXml" Target="../ink/ink1278.xml"/><Relationship Id="rId47" Type="http://schemas.openxmlformats.org/officeDocument/2006/relationships/image" Target="../media/image1251.png"/><Relationship Id="rId63" Type="http://schemas.openxmlformats.org/officeDocument/2006/relationships/image" Target="../media/image1259.png"/><Relationship Id="rId68" Type="http://schemas.openxmlformats.org/officeDocument/2006/relationships/customXml" Target="../ink/ink1291.xml"/><Relationship Id="rId84" Type="http://schemas.openxmlformats.org/officeDocument/2006/relationships/customXml" Target="../ink/ink1299.xml"/><Relationship Id="rId89" Type="http://schemas.openxmlformats.org/officeDocument/2006/relationships/image" Target="../media/image1272.png"/><Relationship Id="rId16" Type="http://schemas.openxmlformats.org/officeDocument/2006/relationships/customXml" Target="../ink/ink1265.xml"/><Relationship Id="rId11" Type="http://schemas.openxmlformats.org/officeDocument/2006/relationships/image" Target="../media/image1233.png"/><Relationship Id="rId32" Type="http://schemas.openxmlformats.org/officeDocument/2006/relationships/customXml" Target="../ink/ink1273.xml"/><Relationship Id="rId37" Type="http://schemas.openxmlformats.org/officeDocument/2006/relationships/image" Target="../media/image1246.png"/><Relationship Id="rId53" Type="http://schemas.openxmlformats.org/officeDocument/2006/relationships/image" Target="../media/image1254.png"/><Relationship Id="rId58" Type="http://schemas.openxmlformats.org/officeDocument/2006/relationships/customXml" Target="../ink/ink1286.xml"/><Relationship Id="rId74" Type="http://schemas.openxmlformats.org/officeDocument/2006/relationships/customXml" Target="../ink/ink1294.xml"/><Relationship Id="rId79" Type="http://schemas.openxmlformats.org/officeDocument/2006/relationships/image" Target="../media/image1267.png"/><Relationship Id="rId5" Type="http://schemas.openxmlformats.org/officeDocument/2006/relationships/diagramColors" Target="../diagrams/colors1.xml"/><Relationship Id="rId14" Type="http://schemas.openxmlformats.org/officeDocument/2006/relationships/customXml" Target="../ink/ink1264.xml"/><Relationship Id="rId22" Type="http://schemas.openxmlformats.org/officeDocument/2006/relationships/customXml" Target="../ink/ink1268.xml"/><Relationship Id="rId27" Type="http://schemas.openxmlformats.org/officeDocument/2006/relationships/image" Target="../media/image1241.png"/><Relationship Id="rId30" Type="http://schemas.openxmlformats.org/officeDocument/2006/relationships/customXml" Target="../ink/ink1272.xml"/><Relationship Id="rId35" Type="http://schemas.openxmlformats.org/officeDocument/2006/relationships/image" Target="../media/image1245.png"/><Relationship Id="rId43" Type="http://schemas.openxmlformats.org/officeDocument/2006/relationships/image" Target="../media/image1249.png"/><Relationship Id="rId48" Type="http://schemas.openxmlformats.org/officeDocument/2006/relationships/customXml" Target="../ink/ink1281.xml"/><Relationship Id="rId56" Type="http://schemas.openxmlformats.org/officeDocument/2006/relationships/customXml" Target="../ink/ink1285.xml"/><Relationship Id="rId64" Type="http://schemas.openxmlformats.org/officeDocument/2006/relationships/customXml" Target="../ink/ink1289.xml"/><Relationship Id="rId69" Type="http://schemas.openxmlformats.org/officeDocument/2006/relationships/image" Target="../media/image1262.png"/><Relationship Id="rId77" Type="http://schemas.openxmlformats.org/officeDocument/2006/relationships/image" Target="../media/image1266.png"/><Relationship Id="rId8" Type="http://schemas.openxmlformats.org/officeDocument/2006/relationships/image" Target="../media/image2800.png"/><Relationship Id="rId51" Type="http://schemas.openxmlformats.org/officeDocument/2006/relationships/image" Target="../media/image1253.png"/><Relationship Id="rId72" Type="http://schemas.openxmlformats.org/officeDocument/2006/relationships/customXml" Target="../ink/ink1293.xml"/><Relationship Id="rId80" Type="http://schemas.openxmlformats.org/officeDocument/2006/relationships/customXml" Target="../ink/ink1297.xml"/><Relationship Id="rId85" Type="http://schemas.openxmlformats.org/officeDocument/2006/relationships/image" Target="../media/image1270.png"/><Relationship Id="rId3" Type="http://schemas.openxmlformats.org/officeDocument/2006/relationships/diagramLayout" Target="../diagrams/layout1.xml"/><Relationship Id="rId12" Type="http://schemas.openxmlformats.org/officeDocument/2006/relationships/customXml" Target="../ink/ink1263.xml"/><Relationship Id="rId17" Type="http://schemas.openxmlformats.org/officeDocument/2006/relationships/image" Target="../media/image1236.png"/><Relationship Id="rId25" Type="http://schemas.openxmlformats.org/officeDocument/2006/relationships/image" Target="../media/image1240.png"/><Relationship Id="rId33" Type="http://schemas.openxmlformats.org/officeDocument/2006/relationships/image" Target="../media/image1244.png"/><Relationship Id="rId38" Type="http://schemas.openxmlformats.org/officeDocument/2006/relationships/customXml" Target="../ink/ink1276.xml"/><Relationship Id="rId46" Type="http://schemas.openxmlformats.org/officeDocument/2006/relationships/customXml" Target="../ink/ink1280.xml"/><Relationship Id="rId59" Type="http://schemas.openxmlformats.org/officeDocument/2006/relationships/image" Target="../media/image1257.png"/><Relationship Id="rId67" Type="http://schemas.openxmlformats.org/officeDocument/2006/relationships/image" Target="../media/image1261.png"/><Relationship Id="rId20" Type="http://schemas.openxmlformats.org/officeDocument/2006/relationships/customXml" Target="../ink/ink1267.xml"/><Relationship Id="rId41" Type="http://schemas.openxmlformats.org/officeDocument/2006/relationships/image" Target="../media/image1248.png"/><Relationship Id="rId54" Type="http://schemas.openxmlformats.org/officeDocument/2006/relationships/customXml" Target="../ink/ink1284.xml"/><Relationship Id="rId62" Type="http://schemas.openxmlformats.org/officeDocument/2006/relationships/customXml" Target="../ink/ink1288.xml"/><Relationship Id="rId70" Type="http://schemas.openxmlformats.org/officeDocument/2006/relationships/customXml" Target="../ink/ink1292.xml"/><Relationship Id="rId75" Type="http://schemas.openxmlformats.org/officeDocument/2006/relationships/image" Target="../media/image1265.png"/><Relationship Id="rId83" Type="http://schemas.openxmlformats.org/officeDocument/2006/relationships/image" Target="../media/image1269.png"/><Relationship Id="rId88" Type="http://schemas.openxmlformats.org/officeDocument/2006/relationships/customXml" Target="../ink/ink130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5" Type="http://schemas.openxmlformats.org/officeDocument/2006/relationships/image" Target="../media/image1235.png"/><Relationship Id="rId23" Type="http://schemas.openxmlformats.org/officeDocument/2006/relationships/image" Target="../media/image1239.png"/><Relationship Id="rId28" Type="http://schemas.openxmlformats.org/officeDocument/2006/relationships/customXml" Target="../ink/ink1271.xml"/><Relationship Id="rId36" Type="http://schemas.openxmlformats.org/officeDocument/2006/relationships/customXml" Target="../ink/ink1275.xml"/><Relationship Id="rId49" Type="http://schemas.openxmlformats.org/officeDocument/2006/relationships/image" Target="../media/image1252.png"/><Relationship Id="rId57" Type="http://schemas.openxmlformats.org/officeDocument/2006/relationships/image" Target="../media/image1256.png"/><Relationship Id="rId10" Type="http://schemas.openxmlformats.org/officeDocument/2006/relationships/customXml" Target="../ink/ink1262.xml"/><Relationship Id="rId31" Type="http://schemas.openxmlformats.org/officeDocument/2006/relationships/image" Target="../media/image1243.png"/><Relationship Id="rId44" Type="http://schemas.openxmlformats.org/officeDocument/2006/relationships/customXml" Target="../ink/ink1279.xml"/><Relationship Id="rId52" Type="http://schemas.openxmlformats.org/officeDocument/2006/relationships/customXml" Target="../ink/ink1283.xml"/><Relationship Id="rId60" Type="http://schemas.openxmlformats.org/officeDocument/2006/relationships/customXml" Target="../ink/ink1287.xml"/><Relationship Id="rId65" Type="http://schemas.openxmlformats.org/officeDocument/2006/relationships/image" Target="../media/image1260.png"/><Relationship Id="rId73" Type="http://schemas.openxmlformats.org/officeDocument/2006/relationships/image" Target="../media/image1264.png"/><Relationship Id="rId78" Type="http://schemas.openxmlformats.org/officeDocument/2006/relationships/customXml" Target="../ink/ink1296.xml"/><Relationship Id="rId81" Type="http://schemas.openxmlformats.org/officeDocument/2006/relationships/image" Target="../media/image1268.png"/><Relationship Id="rId86" Type="http://schemas.openxmlformats.org/officeDocument/2006/relationships/customXml" Target="../ink/ink1300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100.png"/><Relationship Id="rId13" Type="http://schemas.openxmlformats.org/officeDocument/2006/relationships/image" Target="../media/image1234.png"/><Relationship Id="rId18" Type="http://schemas.openxmlformats.org/officeDocument/2006/relationships/customXml" Target="../ink/ink1266.xml"/><Relationship Id="rId39" Type="http://schemas.openxmlformats.org/officeDocument/2006/relationships/image" Target="../media/image1247.png"/><Relationship Id="rId34" Type="http://schemas.openxmlformats.org/officeDocument/2006/relationships/customXml" Target="../ink/ink1274.xml"/><Relationship Id="rId50" Type="http://schemas.openxmlformats.org/officeDocument/2006/relationships/customXml" Target="../ink/ink1282.xml"/><Relationship Id="rId55" Type="http://schemas.openxmlformats.org/officeDocument/2006/relationships/image" Target="../media/image1255.png"/><Relationship Id="rId76" Type="http://schemas.openxmlformats.org/officeDocument/2006/relationships/customXml" Target="../ink/ink1295.xml"/><Relationship Id="rId7" Type="http://schemas.openxmlformats.org/officeDocument/2006/relationships/customXml" Target="../ink/ink1261.xml"/><Relationship Id="rId71" Type="http://schemas.openxmlformats.org/officeDocument/2006/relationships/image" Target="../media/image1263.png"/><Relationship Id="rId2" Type="http://schemas.openxmlformats.org/officeDocument/2006/relationships/diagramData" Target="../diagrams/data1.xml"/><Relationship Id="rId29" Type="http://schemas.openxmlformats.org/officeDocument/2006/relationships/image" Target="../media/image1242.png"/><Relationship Id="rId24" Type="http://schemas.openxmlformats.org/officeDocument/2006/relationships/customXml" Target="../ink/ink1269.xml"/><Relationship Id="rId40" Type="http://schemas.openxmlformats.org/officeDocument/2006/relationships/customXml" Target="../ink/ink1277.xml"/><Relationship Id="rId45" Type="http://schemas.openxmlformats.org/officeDocument/2006/relationships/image" Target="../media/image1250.png"/><Relationship Id="rId66" Type="http://schemas.openxmlformats.org/officeDocument/2006/relationships/customXml" Target="../ink/ink1290.xml"/><Relationship Id="rId87" Type="http://schemas.openxmlformats.org/officeDocument/2006/relationships/image" Target="../media/image1271.png"/><Relationship Id="rId61" Type="http://schemas.openxmlformats.org/officeDocument/2006/relationships/image" Target="../media/image1258.png"/><Relationship Id="rId82" Type="http://schemas.openxmlformats.org/officeDocument/2006/relationships/customXml" Target="../ink/ink1298.xml"/><Relationship Id="rId19" Type="http://schemas.openxmlformats.org/officeDocument/2006/relationships/image" Target="../media/image12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02.xml"/><Relationship Id="rId13" Type="http://schemas.openxmlformats.org/officeDocument/2006/relationships/image" Target="../media/image1277.png"/><Relationship Id="rId18" Type="http://schemas.openxmlformats.org/officeDocument/2006/relationships/customXml" Target="../ink/ink1307.xml"/><Relationship Id="rId26" Type="http://schemas.openxmlformats.org/officeDocument/2006/relationships/image" Target="../media/image1282.png"/><Relationship Id="rId3" Type="http://schemas.openxmlformats.org/officeDocument/2006/relationships/diagramData" Target="../diagrams/data2.xml"/><Relationship Id="rId21" Type="http://schemas.openxmlformats.org/officeDocument/2006/relationships/image" Target="../media/image1280.png"/><Relationship Id="rId7" Type="http://schemas.microsoft.com/office/2007/relationships/diagramDrawing" Target="../diagrams/drawing2.xml"/><Relationship Id="rId12" Type="http://schemas.openxmlformats.org/officeDocument/2006/relationships/customXml" Target="../ink/ink1304.xml"/><Relationship Id="rId17" Type="http://schemas.openxmlformats.org/officeDocument/2006/relationships/image" Target="../media/image1278.png"/><Relationship Id="rId25" Type="http://schemas.openxmlformats.org/officeDocument/2006/relationships/customXml" Target="../ink/ink1311.xml"/><Relationship Id="rId2" Type="http://schemas.openxmlformats.org/officeDocument/2006/relationships/image" Target="../media/image1274.png"/><Relationship Id="rId16" Type="http://schemas.openxmlformats.org/officeDocument/2006/relationships/customXml" Target="../ink/ink1306.xml"/><Relationship Id="rId20" Type="http://schemas.openxmlformats.org/officeDocument/2006/relationships/customXml" Target="../ink/ink130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76.png"/><Relationship Id="rId24" Type="http://schemas.openxmlformats.org/officeDocument/2006/relationships/image" Target="../media/image1281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61.png"/><Relationship Id="rId23" Type="http://schemas.openxmlformats.org/officeDocument/2006/relationships/customXml" Target="../ink/ink1310.xml"/><Relationship Id="rId10" Type="http://schemas.openxmlformats.org/officeDocument/2006/relationships/customXml" Target="../ink/ink1303.xml"/><Relationship Id="rId19" Type="http://schemas.openxmlformats.org/officeDocument/2006/relationships/image" Target="../media/image127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75.png"/><Relationship Id="rId14" Type="http://schemas.openxmlformats.org/officeDocument/2006/relationships/customXml" Target="../ink/ink1305.xml"/><Relationship Id="rId22" Type="http://schemas.openxmlformats.org/officeDocument/2006/relationships/customXml" Target="../ink/ink130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8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92.png"/><Relationship Id="rId117" Type="http://schemas.openxmlformats.org/officeDocument/2006/relationships/image" Target="../media/image1337.png"/><Relationship Id="rId21" Type="http://schemas.openxmlformats.org/officeDocument/2006/relationships/customXml" Target="../ink/ink1319.xml"/><Relationship Id="rId42" Type="http://schemas.openxmlformats.org/officeDocument/2006/relationships/customXml" Target="../ink/ink1330.xml"/><Relationship Id="rId47" Type="http://schemas.openxmlformats.org/officeDocument/2006/relationships/image" Target="../media/image1302.png"/><Relationship Id="rId63" Type="http://schemas.openxmlformats.org/officeDocument/2006/relationships/image" Target="../media/image1310.png"/><Relationship Id="rId68" Type="http://schemas.openxmlformats.org/officeDocument/2006/relationships/customXml" Target="../ink/ink1343.xml"/><Relationship Id="rId84" Type="http://schemas.openxmlformats.org/officeDocument/2006/relationships/customXml" Target="../ink/ink1351.xml"/><Relationship Id="rId89" Type="http://schemas.openxmlformats.org/officeDocument/2006/relationships/image" Target="../media/image1323.png"/><Relationship Id="rId112" Type="http://schemas.openxmlformats.org/officeDocument/2006/relationships/customXml" Target="../ink/ink1365.xml"/><Relationship Id="rId16" Type="http://schemas.openxmlformats.org/officeDocument/2006/relationships/image" Target="../media/image1287.png"/><Relationship Id="rId107" Type="http://schemas.openxmlformats.org/officeDocument/2006/relationships/image" Target="../media/image1332.png"/><Relationship Id="rId11" Type="http://schemas.openxmlformats.org/officeDocument/2006/relationships/customXml" Target="../ink/ink1314.xml"/><Relationship Id="rId32" Type="http://schemas.openxmlformats.org/officeDocument/2006/relationships/customXml" Target="../ink/ink1325.xml"/><Relationship Id="rId37" Type="http://schemas.openxmlformats.org/officeDocument/2006/relationships/image" Target="../media/image1297.png"/><Relationship Id="rId53" Type="http://schemas.openxmlformats.org/officeDocument/2006/relationships/image" Target="../media/image1305.png"/><Relationship Id="rId58" Type="http://schemas.openxmlformats.org/officeDocument/2006/relationships/customXml" Target="../ink/ink1338.xml"/><Relationship Id="rId74" Type="http://schemas.openxmlformats.org/officeDocument/2006/relationships/customXml" Target="../ink/ink1346.xml"/><Relationship Id="rId79" Type="http://schemas.openxmlformats.org/officeDocument/2006/relationships/image" Target="../media/image1318.png"/><Relationship Id="rId102" Type="http://schemas.openxmlformats.org/officeDocument/2006/relationships/customXml" Target="../ink/ink1360.xml"/><Relationship Id="rId123" Type="http://schemas.openxmlformats.org/officeDocument/2006/relationships/image" Target="../media/image1340.png"/><Relationship Id="rId5" Type="http://schemas.openxmlformats.org/officeDocument/2006/relationships/diagramColors" Target="../diagrams/colors4.xml"/><Relationship Id="rId90" Type="http://schemas.openxmlformats.org/officeDocument/2006/relationships/customXml" Target="../ink/ink1354.xml"/><Relationship Id="rId95" Type="http://schemas.openxmlformats.org/officeDocument/2006/relationships/image" Target="../media/image1326.png"/><Relationship Id="rId22" Type="http://schemas.openxmlformats.org/officeDocument/2006/relationships/image" Target="../media/image1290.png"/><Relationship Id="rId27" Type="http://schemas.openxmlformats.org/officeDocument/2006/relationships/customXml" Target="../ink/ink1322.xml"/><Relationship Id="rId43" Type="http://schemas.openxmlformats.org/officeDocument/2006/relationships/image" Target="../media/image1300.png"/><Relationship Id="rId48" Type="http://schemas.openxmlformats.org/officeDocument/2006/relationships/customXml" Target="../ink/ink1333.xml"/><Relationship Id="rId64" Type="http://schemas.openxmlformats.org/officeDocument/2006/relationships/customXml" Target="../ink/ink1341.xml"/><Relationship Id="rId69" Type="http://schemas.openxmlformats.org/officeDocument/2006/relationships/image" Target="../media/image1313.png"/><Relationship Id="rId113" Type="http://schemas.openxmlformats.org/officeDocument/2006/relationships/image" Target="../media/image1335.png"/><Relationship Id="rId118" Type="http://schemas.openxmlformats.org/officeDocument/2006/relationships/customXml" Target="../ink/ink1368.xml"/><Relationship Id="rId80" Type="http://schemas.openxmlformats.org/officeDocument/2006/relationships/customXml" Target="../ink/ink1349.xml"/><Relationship Id="rId85" Type="http://schemas.openxmlformats.org/officeDocument/2006/relationships/image" Target="../media/image1321.png"/><Relationship Id="rId12" Type="http://schemas.openxmlformats.org/officeDocument/2006/relationships/image" Target="../media/image1285.png"/><Relationship Id="rId17" Type="http://schemas.openxmlformats.org/officeDocument/2006/relationships/customXml" Target="../ink/ink1317.xml"/><Relationship Id="rId33" Type="http://schemas.openxmlformats.org/officeDocument/2006/relationships/image" Target="../media/image1295.png"/><Relationship Id="rId38" Type="http://schemas.openxmlformats.org/officeDocument/2006/relationships/customXml" Target="../ink/ink1328.xml"/><Relationship Id="rId59" Type="http://schemas.openxmlformats.org/officeDocument/2006/relationships/image" Target="../media/image1308.png"/><Relationship Id="rId103" Type="http://schemas.openxmlformats.org/officeDocument/2006/relationships/image" Target="../media/image1330.png"/><Relationship Id="rId108" Type="http://schemas.openxmlformats.org/officeDocument/2006/relationships/customXml" Target="../ink/ink1363.xml"/><Relationship Id="rId124" Type="http://schemas.openxmlformats.org/officeDocument/2006/relationships/customXml" Target="../ink/ink1371.xml"/><Relationship Id="rId54" Type="http://schemas.openxmlformats.org/officeDocument/2006/relationships/customXml" Target="../ink/ink1336.xml"/><Relationship Id="rId70" Type="http://schemas.openxmlformats.org/officeDocument/2006/relationships/customXml" Target="../ink/ink1344.xml"/><Relationship Id="rId75" Type="http://schemas.openxmlformats.org/officeDocument/2006/relationships/image" Target="../media/image1316.png"/><Relationship Id="rId91" Type="http://schemas.openxmlformats.org/officeDocument/2006/relationships/image" Target="../media/image1324.png"/><Relationship Id="rId96" Type="http://schemas.openxmlformats.org/officeDocument/2006/relationships/customXml" Target="../ink/ink135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23" Type="http://schemas.openxmlformats.org/officeDocument/2006/relationships/customXml" Target="../ink/ink1320.xml"/><Relationship Id="rId28" Type="http://schemas.openxmlformats.org/officeDocument/2006/relationships/customXml" Target="../ink/ink1323.xml"/><Relationship Id="rId49" Type="http://schemas.openxmlformats.org/officeDocument/2006/relationships/image" Target="../media/image1303.png"/><Relationship Id="rId114" Type="http://schemas.openxmlformats.org/officeDocument/2006/relationships/customXml" Target="../ink/ink1366.xml"/><Relationship Id="rId119" Type="http://schemas.openxmlformats.org/officeDocument/2006/relationships/image" Target="../media/image1338.png"/><Relationship Id="rId44" Type="http://schemas.openxmlformats.org/officeDocument/2006/relationships/customXml" Target="../ink/ink1331.xml"/><Relationship Id="rId60" Type="http://schemas.openxmlformats.org/officeDocument/2006/relationships/customXml" Target="../ink/ink1339.xml"/><Relationship Id="rId65" Type="http://schemas.openxmlformats.org/officeDocument/2006/relationships/image" Target="../media/image1311.png"/><Relationship Id="rId81" Type="http://schemas.openxmlformats.org/officeDocument/2006/relationships/image" Target="../media/image1319.png"/><Relationship Id="rId86" Type="http://schemas.openxmlformats.org/officeDocument/2006/relationships/customXml" Target="../ink/ink1352.xml"/><Relationship Id="rId13" Type="http://schemas.openxmlformats.org/officeDocument/2006/relationships/customXml" Target="../ink/ink1315.xml"/><Relationship Id="rId18" Type="http://schemas.openxmlformats.org/officeDocument/2006/relationships/image" Target="../media/image1288.png"/><Relationship Id="rId39" Type="http://schemas.openxmlformats.org/officeDocument/2006/relationships/image" Target="../media/image1298.png"/><Relationship Id="rId109" Type="http://schemas.openxmlformats.org/officeDocument/2006/relationships/image" Target="../media/image1333.png"/><Relationship Id="rId34" Type="http://schemas.openxmlformats.org/officeDocument/2006/relationships/customXml" Target="../ink/ink1326.xml"/><Relationship Id="rId50" Type="http://schemas.openxmlformats.org/officeDocument/2006/relationships/customXml" Target="../ink/ink1334.xml"/><Relationship Id="rId55" Type="http://schemas.openxmlformats.org/officeDocument/2006/relationships/image" Target="../media/image1306.png"/><Relationship Id="rId76" Type="http://schemas.openxmlformats.org/officeDocument/2006/relationships/customXml" Target="../ink/ink1347.xml"/><Relationship Id="rId97" Type="http://schemas.openxmlformats.org/officeDocument/2006/relationships/image" Target="../media/image1327.png"/><Relationship Id="rId104" Type="http://schemas.openxmlformats.org/officeDocument/2006/relationships/customXml" Target="../ink/ink1361.xml"/><Relationship Id="rId120" Type="http://schemas.openxmlformats.org/officeDocument/2006/relationships/customXml" Target="../ink/ink1369.xml"/><Relationship Id="rId125" Type="http://schemas.openxmlformats.org/officeDocument/2006/relationships/image" Target="../media/image1341.png"/><Relationship Id="rId7" Type="http://schemas.openxmlformats.org/officeDocument/2006/relationships/customXml" Target="../ink/ink1312.xml"/><Relationship Id="rId71" Type="http://schemas.openxmlformats.org/officeDocument/2006/relationships/image" Target="../media/image1314.png"/><Relationship Id="rId92" Type="http://schemas.openxmlformats.org/officeDocument/2006/relationships/customXml" Target="../ink/ink1355.xml"/><Relationship Id="rId2" Type="http://schemas.openxmlformats.org/officeDocument/2006/relationships/diagramData" Target="../diagrams/data4.xml"/><Relationship Id="rId29" Type="http://schemas.openxmlformats.org/officeDocument/2006/relationships/image" Target="../media/image1293.png"/><Relationship Id="rId24" Type="http://schemas.openxmlformats.org/officeDocument/2006/relationships/image" Target="../media/image1291.png"/><Relationship Id="rId40" Type="http://schemas.openxmlformats.org/officeDocument/2006/relationships/customXml" Target="../ink/ink1329.xml"/><Relationship Id="rId45" Type="http://schemas.openxmlformats.org/officeDocument/2006/relationships/image" Target="../media/image1301.png"/><Relationship Id="rId66" Type="http://schemas.openxmlformats.org/officeDocument/2006/relationships/customXml" Target="../ink/ink1342.xml"/><Relationship Id="rId87" Type="http://schemas.openxmlformats.org/officeDocument/2006/relationships/image" Target="../media/image1322.png"/><Relationship Id="rId110" Type="http://schemas.openxmlformats.org/officeDocument/2006/relationships/customXml" Target="../ink/ink1364.xml"/><Relationship Id="rId115" Type="http://schemas.openxmlformats.org/officeDocument/2006/relationships/image" Target="../media/image1336.png"/><Relationship Id="rId61" Type="http://schemas.openxmlformats.org/officeDocument/2006/relationships/image" Target="../media/image1309.png"/><Relationship Id="rId82" Type="http://schemas.openxmlformats.org/officeDocument/2006/relationships/customXml" Target="../ink/ink1350.xml"/><Relationship Id="rId19" Type="http://schemas.openxmlformats.org/officeDocument/2006/relationships/customXml" Target="../ink/ink1318.xml"/><Relationship Id="rId14" Type="http://schemas.openxmlformats.org/officeDocument/2006/relationships/image" Target="../media/image1286.png"/><Relationship Id="rId30" Type="http://schemas.openxmlformats.org/officeDocument/2006/relationships/customXml" Target="../ink/ink1324.xml"/><Relationship Id="rId35" Type="http://schemas.openxmlformats.org/officeDocument/2006/relationships/image" Target="../media/image1296.png"/><Relationship Id="rId56" Type="http://schemas.openxmlformats.org/officeDocument/2006/relationships/customXml" Target="../ink/ink1337.xml"/><Relationship Id="rId77" Type="http://schemas.openxmlformats.org/officeDocument/2006/relationships/image" Target="../media/image1317.png"/><Relationship Id="rId100" Type="http://schemas.openxmlformats.org/officeDocument/2006/relationships/customXml" Target="../ink/ink1359.xml"/><Relationship Id="rId105" Type="http://schemas.openxmlformats.org/officeDocument/2006/relationships/image" Target="../media/image1331.png"/><Relationship Id="rId8" Type="http://schemas.openxmlformats.org/officeDocument/2006/relationships/image" Target="../media/image61.png"/><Relationship Id="rId51" Type="http://schemas.openxmlformats.org/officeDocument/2006/relationships/image" Target="../media/image1304.png"/><Relationship Id="rId72" Type="http://schemas.openxmlformats.org/officeDocument/2006/relationships/customXml" Target="../ink/ink1345.xml"/><Relationship Id="rId93" Type="http://schemas.openxmlformats.org/officeDocument/2006/relationships/image" Target="../media/image1325.png"/><Relationship Id="rId98" Type="http://schemas.openxmlformats.org/officeDocument/2006/relationships/customXml" Target="../ink/ink1358.xml"/><Relationship Id="rId121" Type="http://schemas.openxmlformats.org/officeDocument/2006/relationships/image" Target="../media/image1339.png"/><Relationship Id="rId3" Type="http://schemas.openxmlformats.org/officeDocument/2006/relationships/diagramLayout" Target="../diagrams/layout4.xml"/><Relationship Id="rId25" Type="http://schemas.openxmlformats.org/officeDocument/2006/relationships/customXml" Target="../ink/ink1321.xml"/><Relationship Id="rId46" Type="http://schemas.openxmlformats.org/officeDocument/2006/relationships/customXml" Target="../ink/ink1332.xml"/><Relationship Id="rId67" Type="http://schemas.openxmlformats.org/officeDocument/2006/relationships/image" Target="../media/image1312.png"/><Relationship Id="rId116" Type="http://schemas.openxmlformats.org/officeDocument/2006/relationships/customXml" Target="../ink/ink1367.xml"/><Relationship Id="rId20" Type="http://schemas.openxmlformats.org/officeDocument/2006/relationships/image" Target="../media/image1289.png"/><Relationship Id="rId41" Type="http://schemas.openxmlformats.org/officeDocument/2006/relationships/image" Target="../media/image1299.png"/><Relationship Id="rId62" Type="http://schemas.openxmlformats.org/officeDocument/2006/relationships/customXml" Target="../ink/ink1340.xml"/><Relationship Id="rId83" Type="http://schemas.openxmlformats.org/officeDocument/2006/relationships/image" Target="../media/image1320.png"/><Relationship Id="rId88" Type="http://schemas.openxmlformats.org/officeDocument/2006/relationships/customXml" Target="../ink/ink1353.xml"/><Relationship Id="rId111" Type="http://schemas.openxmlformats.org/officeDocument/2006/relationships/image" Target="../media/image1334.png"/><Relationship Id="rId15" Type="http://schemas.openxmlformats.org/officeDocument/2006/relationships/customXml" Target="../ink/ink1316.xml"/><Relationship Id="rId36" Type="http://schemas.openxmlformats.org/officeDocument/2006/relationships/customXml" Target="../ink/ink1327.xml"/><Relationship Id="rId57" Type="http://schemas.openxmlformats.org/officeDocument/2006/relationships/image" Target="../media/image1307.png"/><Relationship Id="rId106" Type="http://schemas.openxmlformats.org/officeDocument/2006/relationships/customXml" Target="../ink/ink1362.xml"/><Relationship Id="rId10" Type="http://schemas.openxmlformats.org/officeDocument/2006/relationships/image" Target="../media/image1284.png"/><Relationship Id="rId31" Type="http://schemas.openxmlformats.org/officeDocument/2006/relationships/image" Target="../media/image1294.png"/><Relationship Id="rId52" Type="http://schemas.openxmlformats.org/officeDocument/2006/relationships/customXml" Target="../ink/ink1335.xml"/><Relationship Id="rId73" Type="http://schemas.openxmlformats.org/officeDocument/2006/relationships/image" Target="../media/image1315.png"/><Relationship Id="rId78" Type="http://schemas.openxmlformats.org/officeDocument/2006/relationships/customXml" Target="../ink/ink1348.xml"/><Relationship Id="rId94" Type="http://schemas.openxmlformats.org/officeDocument/2006/relationships/customXml" Target="../ink/ink1356.xml"/><Relationship Id="rId99" Type="http://schemas.openxmlformats.org/officeDocument/2006/relationships/image" Target="../media/image1328.png"/><Relationship Id="rId101" Type="http://schemas.openxmlformats.org/officeDocument/2006/relationships/image" Target="../media/image1329.png"/><Relationship Id="rId122" Type="http://schemas.openxmlformats.org/officeDocument/2006/relationships/customXml" Target="../ink/ink1370.xml"/><Relationship Id="rId4" Type="http://schemas.openxmlformats.org/officeDocument/2006/relationships/diagramQuickStyle" Target="../diagrams/quickStyle4.xml"/><Relationship Id="rId9" Type="http://schemas.openxmlformats.org/officeDocument/2006/relationships/customXml" Target="../ink/ink13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72.xml"/><Relationship Id="rId13" Type="http://schemas.openxmlformats.org/officeDocument/2006/relationships/image" Target="../media/image1345.png"/><Relationship Id="rId18" Type="http://schemas.openxmlformats.org/officeDocument/2006/relationships/customXml" Target="../ink/ink1377.xml"/><Relationship Id="rId26" Type="http://schemas.openxmlformats.org/officeDocument/2006/relationships/customXml" Target="../ink/ink1381.xml"/><Relationship Id="rId3" Type="http://schemas.openxmlformats.org/officeDocument/2006/relationships/diagramData" Target="../diagrams/data5.xml"/><Relationship Id="rId21" Type="http://schemas.openxmlformats.org/officeDocument/2006/relationships/image" Target="../media/image1351.png"/><Relationship Id="rId7" Type="http://schemas.microsoft.com/office/2007/relationships/diagramDrawing" Target="../diagrams/drawing5.xml"/><Relationship Id="rId12" Type="http://schemas.openxmlformats.org/officeDocument/2006/relationships/customXml" Target="../ink/ink1374.xml"/><Relationship Id="rId17" Type="http://schemas.openxmlformats.org/officeDocument/2006/relationships/image" Target="../media/image1348.png"/><Relationship Id="rId25" Type="http://schemas.openxmlformats.org/officeDocument/2006/relationships/image" Target="../media/image1353.png"/><Relationship Id="rId2" Type="http://schemas.openxmlformats.org/officeDocument/2006/relationships/image" Target="../media/image1342.png"/><Relationship Id="rId16" Type="http://schemas.openxmlformats.org/officeDocument/2006/relationships/customXml" Target="../ink/ink1376.xml"/><Relationship Id="rId20" Type="http://schemas.openxmlformats.org/officeDocument/2006/relationships/customXml" Target="../ink/ink1378.xml"/><Relationship Id="rId29" Type="http://schemas.openxmlformats.org/officeDocument/2006/relationships/image" Target="../media/image135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344.png"/><Relationship Id="rId24" Type="http://schemas.openxmlformats.org/officeDocument/2006/relationships/customXml" Target="../ink/ink1380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1346.png"/><Relationship Id="rId23" Type="http://schemas.openxmlformats.org/officeDocument/2006/relationships/image" Target="../media/image1352.png"/><Relationship Id="rId28" Type="http://schemas.openxmlformats.org/officeDocument/2006/relationships/customXml" Target="../ink/ink1382.xml"/><Relationship Id="rId10" Type="http://schemas.openxmlformats.org/officeDocument/2006/relationships/customXml" Target="../ink/ink1373.xml"/><Relationship Id="rId19" Type="http://schemas.openxmlformats.org/officeDocument/2006/relationships/image" Target="../media/image1349.png"/><Relationship Id="rId31" Type="http://schemas.openxmlformats.org/officeDocument/2006/relationships/image" Target="../media/image1356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343.png"/><Relationship Id="rId14" Type="http://schemas.openxmlformats.org/officeDocument/2006/relationships/customXml" Target="../ink/ink1375.xml"/><Relationship Id="rId22" Type="http://schemas.openxmlformats.org/officeDocument/2006/relationships/customXml" Target="../ink/ink1379.xml"/><Relationship Id="rId27" Type="http://schemas.openxmlformats.org/officeDocument/2006/relationships/image" Target="../media/image1354.png"/><Relationship Id="rId30" Type="http://schemas.openxmlformats.org/officeDocument/2006/relationships/customXml" Target="../ink/ink138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7.png"/><Relationship Id="rId13" Type="http://schemas.openxmlformats.org/officeDocument/2006/relationships/customXml" Target="../ink/ink1387.xml"/><Relationship Id="rId18" Type="http://schemas.openxmlformats.org/officeDocument/2006/relationships/image" Target="../media/image1363.png"/><Relationship Id="rId3" Type="http://schemas.openxmlformats.org/officeDocument/2006/relationships/diagramLayout" Target="../diagrams/layout6.xml"/><Relationship Id="rId21" Type="http://schemas.openxmlformats.org/officeDocument/2006/relationships/customXml" Target="../ink/ink1391.xml"/><Relationship Id="rId7" Type="http://schemas.openxmlformats.org/officeDocument/2006/relationships/customXml" Target="../ink/ink1384.xml"/><Relationship Id="rId12" Type="http://schemas.openxmlformats.org/officeDocument/2006/relationships/image" Target="../media/image1359.png"/><Relationship Id="rId17" Type="http://schemas.openxmlformats.org/officeDocument/2006/relationships/customXml" Target="../ink/ink1389.xml"/><Relationship Id="rId25" Type="http://schemas.openxmlformats.org/officeDocument/2006/relationships/image" Target="../media/image1367.png"/><Relationship Id="rId2" Type="http://schemas.openxmlformats.org/officeDocument/2006/relationships/diagramData" Target="../diagrams/data6.xml"/><Relationship Id="rId16" Type="http://schemas.openxmlformats.org/officeDocument/2006/relationships/image" Target="../media/image1362.png"/><Relationship Id="rId20" Type="http://schemas.openxmlformats.org/officeDocument/2006/relationships/image" Target="../media/image1364.pn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openxmlformats.org/officeDocument/2006/relationships/customXml" Target="../ink/ink1386.xml"/><Relationship Id="rId24" Type="http://schemas.openxmlformats.org/officeDocument/2006/relationships/image" Target="../media/image1366.png"/><Relationship Id="rId5" Type="http://schemas.openxmlformats.org/officeDocument/2006/relationships/diagramColors" Target="../diagrams/colors6.xml"/><Relationship Id="rId15" Type="http://schemas.openxmlformats.org/officeDocument/2006/relationships/customXml" Target="../ink/ink1388.xml"/><Relationship Id="rId23" Type="http://schemas.openxmlformats.org/officeDocument/2006/relationships/customXml" Target="../ink/ink1392.xml"/><Relationship Id="rId10" Type="http://schemas.openxmlformats.org/officeDocument/2006/relationships/image" Target="../media/image1358.png"/><Relationship Id="rId19" Type="http://schemas.openxmlformats.org/officeDocument/2006/relationships/customXml" Target="../ink/ink1390.xml"/><Relationship Id="rId4" Type="http://schemas.openxmlformats.org/officeDocument/2006/relationships/diagramQuickStyle" Target="../diagrams/quickStyle6.xml"/><Relationship Id="rId9" Type="http://schemas.openxmlformats.org/officeDocument/2006/relationships/customXml" Target="../ink/ink1385.xml"/><Relationship Id="rId14" Type="http://schemas.openxmlformats.org/officeDocument/2006/relationships/image" Target="../media/image1361.png"/><Relationship Id="rId22" Type="http://schemas.openxmlformats.org/officeDocument/2006/relationships/image" Target="../media/image136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1.png"/><Relationship Id="rId18" Type="http://schemas.openxmlformats.org/officeDocument/2006/relationships/customXml" Target="../ink/ink1398.xml"/><Relationship Id="rId26" Type="http://schemas.openxmlformats.org/officeDocument/2006/relationships/customXml" Target="../ink/ink1402.xml"/><Relationship Id="rId39" Type="http://schemas.openxmlformats.org/officeDocument/2006/relationships/image" Target="../media/image1384.png"/><Relationship Id="rId21" Type="http://schemas.openxmlformats.org/officeDocument/2006/relationships/image" Target="../media/image1375.png"/><Relationship Id="rId34" Type="http://schemas.openxmlformats.org/officeDocument/2006/relationships/customXml" Target="../ink/ink1406.xml"/><Relationship Id="rId42" Type="http://schemas.openxmlformats.org/officeDocument/2006/relationships/customXml" Target="../ink/ink1410.xml"/><Relationship Id="rId7" Type="http://schemas.microsoft.com/office/2007/relationships/diagramDrawing" Target="../diagrams/drawing7.xml"/><Relationship Id="rId2" Type="http://schemas.openxmlformats.org/officeDocument/2006/relationships/image" Target="../media/image1368.png"/><Relationship Id="rId16" Type="http://schemas.openxmlformats.org/officeDocument/2006/relationships/customXml" Target="../ink/ink1397.xml"/><Relationship Id="rId29" Type="http://schemas.openxmlformats.org/officeDocument/2006/relationships/image" Target="../media/image137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1370.png"/><Relationship Id="rId24" Type="http://schemas.openxmlformats.org/officeDocument/2006/relationships/customXml" Target="../ink/ink1401.xml"/><Relationship Id="rId32" Type="http://schemas.openxmlformats.org/officeDocument/2006/relationships/customXml" Target="../ink/ink1405.xml"/><Relationship Id="rId37" Type="http://schemas.openxmlformats.org/officeDocument/2006/relationships/image" Target="../media/image1383.png"/><Relationship Id="rId40" Type="http://schemas.openxmlformats.org/officeDocument/2006/relationships/customXml" Target="../ink/ink1409.xml"/><Relationship Id="rId45" Type="http://schemas.openxmlformats.org/officeDocument/2006/relationships/image" Target="../media/image1387.png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1372.png"/><Relationship Id="rId23" Type="http://schemas.openxmlformats.org/officeDocument/2006/relationships/image" Target="../media/image1376.png"/><Relationship Id="rId28" Type="http://schemas.openxmlformats.org/officeDocument/2006/relationships/customXml" Target="../ink/ink1403.xml"/><Relationship Id="rId36" Type="http://schemas.openxmlformats.org/officeDocument/2006/relationships/customXml" Target="../ink/ink1407.xml"/><Relationship Id="rId10" Type="http://schemas.openxmlformats.org/officeDocument/2006/relationships/customXml" Target="../ink/ink1394.xml"/><Relationship Id="rId19" Type="http://schemas.openxmlformats.org/officeDocument/2006/relationships/image" Target="../media/image1374.png"/><Relationship Id="rId31" Type="http://schemas.openxmlformats.org/officeDocument/2006/relationships/image" Target="../media/image1380.png"/><Relationship Id="rId44" Type="http://schemas.openxmlformats.org/officeDocument/2006/relationships/customXml" Target="../ink/ink1411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369.png"/><Relationship Id="rId14" Type="http://schemas.openxmlformats.org/officeDocument/2006/relationships/customXml" Target="../ink/ink1396.xml"/><Relationship Id="rId22" Type="http://schemas.openxmlformats.org/officeDocument/2006/relationships/customXml" Target="../ink/ink1400.xml"/><Relationship Id="rId27" Type="http://schemas.openxmlformats.org/officeDocument/2006/relationships/image" Target="../media/image1378.png"/><Relationship Id="rId30" Type="http://schemas.openxmlformats.org/officeDocument/2006/relationships/customXml" Target="../ink/ink1404.xml"/><Relationship Id="rId35" Type="http://schemas.openxmlformats.org/officeDocument/2006/relationships/image" Target="../media/image1382.png"/><Relationship Id="rId43" Type="http://schemas.openxmlformats.org/officeDocument/2006/relationships/image" Target="../media/image1386.png"/><Relationship Id="rId8" Type="http://schemas.openxmlformats.org/officeDocument/2006/relationships/customXml" Target="../ink/ink1393.xml"/><Relationship Id="rId3" Type="http://schemas.openxmlformats.org/officeDocument/2006/relationships/diagramData" Target="../diagrams/data7.xml"/><Relationship Id="rId12" Type="http://schemas.openxmlformats.org/officeDocument/2006/relationships/customXml" Target="../ink/ink1395.xml"/><Relationship Id="rId17" Type="http://schemas.openxmlformats.org/officeDocument/2006/relationships/image" Target="../media/image1373.png"/><Relationship Id="rId25" Type="http://schemas.openxmlformats.org/officeDocument/2006/relationships/image" Target="../media/image1377.png"/><Relationship Id="rId33" Type="http://schemas.openxmlformats.org/officeDocument/2006/relationships/image" Target="../media/image1381.png"/><Relationship Id="rId38" Type="http://schemas.openxmlformats.org/officeDocument/2006/relationships/customXml" Target="../ink/ink1408.xml"/><Relationship Id="rId20" Type="http://schemas.openxmlformats.org/officeDocument/2006/relationships/customXml" Target="../ink/ink1399.xml"/><Relationship Id="rId41" Type="http://schemas.openxmlformats.org/officeDocument/2006/relationships/image" Target="../media/image138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1.png"/><Relationship Id="rId42" Type="http://schemas.openxmlformats.org/officeDocument/2006/relationships/customXml" Target="../ink/ink1418.xml"/><Relationship Id="rId63" Type="http://schemas.openxmlformats.org/officeDocument/2006/relationships/image" Target="../media/image1404.png"/><Relationship Id="rId84" Type="http://schemas.openxmlformats.org/officeDocument/2006/relationships/customXml" Target="../ink/ink1439.xml"/><Relationship Id="rId138" Type="http://schemas.openxmlformats.org/officeDocument/2006/relationships/customXml" Target="../ink/ink1466.xml"/><Relationship Id="rId159" Type="http://schemas.openxmlformats.org/officeDocument/2006/relationships/image" Target="../media/image1452.png"/><Relationship Id="rId107" Type="http://schemas.openxmlformats.org/officeDocument/2006/relationships/image" Target="../media/image1426.png"/><Relationship Id="rId32" Type="http://schemas.openxmlformats.org/officeDocument/2006/relationships/customXml" Target="../ink/ink1413.xml"/><Relationship Id="rId37" Type="http://schemas.openxmlformats.org/officeDocument/2006/relationships/image" Target="../media/image1391.png"/><Relationship Id="rId53" Type="http://schemas.openxmlformats.org/officeDocument/2006/relationships/image" Target="../media/image1399.png"/><Relationship Id="rId58" Type="http://schemas.openxmlformats.org/officeDocument/2006/relationships/customXml" Target="../ink/ink1426.xml"/><Relationship Id="rId74" Type="http://schemas.openxmlformats.org/officeDocument/2006/relationships/customXml" Target="../ink/ink1434.xml"/><Relationship Id="rId79" Type="http://schemas.openxmlformats.org/officeDocument/2006/relationships/image" Target="../media/image1412.png"/><Relationship Id="rId102" Type="http://schemas.openxmlformats.org/officeDocument/2006/relationships/customXml" Target="../ink/ink1448.xml"/><Relationship Id="rId123" Type="http://schemas.openxmlformats.org/officeDocument/2006/relationships/image" Target="../media/image1434.png"/><Relationship Id="rId128" Type="http://schemas.openxmlformats.org/officeDocument/2006/relationships/customXml" Target="../ink/ink1461.xml"/><Relationship Id="rId144" Type="http://schemas.openxmlformats.org/officeDocument/2006/relationships/customXml" Target="../ink/ink1469.xml"/><Relationship Id="rId149" Type="http://schemas.openxmlformats.org/officeDocument/2006/relationships/image" Target="../media/image1447.png"/><Relationship Id="rId5" Type="http://schemas.openxmlformats.org/officeDocument/2006/relationships/diagramQuickStyle" Target="../diagrams/quickStyle8.xml"/><Relationship Id="rId90" Type="http://schemas.openxmlformats.org/officeDocument/2006/relationships/customXml" Target="../ink/ink1442.xml"/><Relationship Id="rId95" Type="http://schemas.openxmlformats.org/officeDocument/2006/relationships/image" Target="../media/image1420.png"/><Relationship Id="rId160" Type="http://schemas.openxmlformats.org/officeDocument/2006/relationships/customXml" Target="../ink/ink1477.xml"/><Relationship Id="rId165" Type="http://schemas.openxmlformats.org/officeDocument/2006/relationships/image" Target="../media/image1455.png"/><Relationship Id="rId43" Type="http://schemas.openxmlformats.org/officeDocument/2006/relationships/image" Target="../media/image1394.png"/><Relationship Id="rId48" Type="http://schemas.openxmlformats.org/officeDocument/2006/relationships/customXml" Target="../ink/ink1421.xml"/><Relationship Id="rId64" Type="http://schemas.openxmlformats.org/officeDocument/2006/relationships/customXml" Target="../ink/ink1429.xml"/><Relationship Id="rId69" Type="http://schemas.openxmlformats.org/officeDocument/2006/relationships/image" Target="../media/image1407.png"/><Relationship Id="rId113" Type="http://schemas.openxmlformats.org/officeDocument/2006/relationships/image" Target="../media/image1429.png"/><Relationship Id="rId118" Type="http://schemas.openxmlformats.org/officeDocument/2006/relationships/customXml" Target="../ink/ink1456.xml"/><Relationship Id="rId134" Type="http://schemas.openxmlformats.org/officeDocument/2006/relationships/customXml" Target="../ink/ink1464.xml"/><Relationship Id="rId139" Type="http://schemas.openxmlformats.org/officeDocument/2006/relationships/image" Target="../media/image1442.png"/><Relationship Id="rId80" Type="http://schemas.openxmlformats.org/officeDocument/2006/relationships/customXml" Target="../ink/ink1437.xml"/><Relationship Id="rId85" Type="http://schemas.openxmlformats.org/officeDocument/2006/relationships/image" Target="../media/image1415.png"/><Relationship Id="rId150" Type="http://schemas.openxmlformats.org/officeDocument/2006/relationships/customXml" Target="../ink/ink1472.xml"/><Relationship Id="rId155" Type="http://schemas.openxmlformats.org/officeDocument/2006/relationships/image" Target="../media/image1450.png"/><Relationship Id="rId33" Type="http://schemas.openxmlformats.org/officeDocument/2006/relationships/image" Target="../media/image1389.png"/><Relationship Id="rId38" Type="http://schemas.openxmlformats.org/officeDocument/2006/relationships/customXml" Target="../ink/ink1416.xml"/><Relationship Id="rId59" Type="http://schemas.openxmlformats.org/officeDocument/2006/relationships/image" Target="../media/image1402.png"/><Relationship Id="rId103" Type="http://schemas.openxmlformats.org/officeDocument/2006/relationships/image" Target="../media/image1424.png"/><Relationship Id="rId108" Type="http://schemas.openxmlformats.org/officeDocument/2006/relationships/customXml" Target="../ink/ink1451.xml"/><Relationship Id="rId124" Type="http://schemas.openxmlformats.org/officeDocument/2006/relationships/customXml" Target="../ink/ink1459.xml"/><Relationship Id="rId129" Type="http://schemas.openxmlformats.org/officeDocument/2006/relationships/image" Target="../media/image1437.png"/><Relationship Id="rId54" Type="http://schemas.openxmlformats.org/officeDocument/2006/relationships/customXml" Target="../ink/ink1424.xml"/><Relationship Id="rId70" Type="http://schemas.openxmlformats.org/officeDocument/2006/relationships/customXml" Target="../ink/ink1432.xml"/><Relationship Id="rId75" Type="http://schemas.openxmlformats.org/officeDocument/2006/relationships/image" Target="../media/image1410.png"/><Relationship Id="rId91" Type="http://schemas.openxmlformats.org/officeDocument/2006/relationships/image" Target="../media/image1418.png"/><Relationship Id="rId96" Type="http://schemas.openxmlformats.org/officeDocument/2006/relationships/customXml" Target="../ink/ink1445.xml"/><Relationship Id="rId140" Type="http://schemas.openxmlformats.org/officeDocument/2006/relationships/customXml" Target="../ink/ink1467.xml"/><Relationship Id="rId145" Type="http://schemas.openxmlformats.org/officeDocument/2006/relationships/image" Target="../media/image1445.png"/><Relationship Id="rId161" Type="http://schemas.openxmlformats.org/officeDocument/2006/relationships/image" Target="../media/image145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49" Type="http://schemas.openxmlformats.org/officeDocument/2006/relationships/image" Target="../media/image1397.png"/><Relationship Id="rId114" Type="http://schemas.openxmlformats.org/officeDocument/2006/relationships/customXml" Target="../ink/ink1454.xml"/><Relationship Id="rId119" Type="http://schemas.openxmlformats.org/officeDocument/2006/relationships/image" Target="../media/image1432.png"/><Relationship Id="rId44" Type="http://schemas.openxmlformats.org/officeDocument/2006/relationships/customXml" Target="../ink/ink1419.xml"/><Relationship Id="rId60" Type="http://schemas.openxmlformats.org/officeDocument/2006/relationships/customXml" Target="../ink/ink1427.xml"/><Relationship Id="rId65" Type="http://schemas.openxmlformats.org/officeDocument/2006/relationships/image" Target="../media/image1405.png"/><Relationship Id="rId81" Type="http://schemas.openxmlformats.org/officeDocument/2006/relationships/image" Target="../media/image1413.png"/><Relationship Id="rId86" Type="http://schemas.openxmlformats.org/officeDocument/2006/relationships/customXml" Target="../ink/ink1440.xml"/><Relationship Id="rId130" Type="http://schemas.openxmlformats.org/officeDocument/2006/relationships/customXml" Target="../ink/ink1462.xml"/><Relationship Id="rId135" Type="http://schemas.openxmlformats.org/officeDocument/2006/relationships/image" Target="../media/image1440.png"/><Relationship Id="rId151" Type="http://schemas.openxmlformats.org/officeDocument/2006/relationships/image" Target="../media/image1448.png"/><Relationship Id="rId156" Type="http://schemas.openxmlformats.org/officeDocument/2006/relationships/customXml" Target="../ink/ink1475.xml"/><Relationship Id="rId39" Type="http://schemas.openxmlformats.org/officeDocument/2006/relationships/image" Target="../media/image1392.png"/><Relationship Id="rId109" Type="http://schemas.openxmlformats.org/officeDocument/2006/relationships/image" Target="../media/image1427.png"/><Relationship Id="rId34" Type="http://schemas.openxmlformats.org/officeDocument/2006/relationships/customXml" Target="../ink/ink1414.xml"/><Relationship Id="rId50" Type="http://schemas.openxmlformats.org/officeDocument/2006/relationships/customXml" Target="../ink/ink1422.xml"/><Relationship Id="rId55" Type="http://schemas.openxmlformats.org/officeDocument/2006/relationships/image" Target="../media/image1400.png"/><Relationship Id="rId76" Type="http://schemas.openxmlformats.org/officeDocument/2006/relationships/customXml" Target="../ink/ink1435.xml"/><Relationship Id="rId97" Type="http://schemas.openxmlformats.org/officeDocument/2006/relationships/image" Target="../media/image1421.png"/><Relationship Id="rId104" Type="http://schemas.openxmlformats.org/officeDocument/2006/relationships/customXml" Target="../ink/ink1449.xml"/><Relationship Id="rId120" Type="http://schemas.openxmlformats.org/officeDocument/2006/relationships/customXml" Target="../ink/ink1457.xml"/><Relationship Id="rId125" Type="http://schemas.openxmlformats.org/officeDocument/2006/relationships/image" Target="../media/image1435.png"/><Relationship Id="rId141" Type="http://schemas.openxmlformats.org/officeDocument/2006/relationships/image" Target="../media/image1443.png"/><Relationship Id="rId146" Type="http://schemas.openxmlformats.org/officeDocument/2006/relationships/customXml" Target="../ink/ink1470.xml"/><Relationship Id="rId7" Type="http://schemas.microsoft.com/office/2007/relationships/diagramDrawing" Target="../diagrams/drawing8.xml"/><Relationship Id="rId71" Type="http://schemas.openxmlformats.org/officeDocument/2006/relationships/image" Target="../media/image1408.png"/><Relationship Id="rId92" Type="http://schemas.openxmlformats.org/officeDocument/2006/relationships/customXml" Target="../ink/ink1443.xml"/><Relationship Id="rId162" Type="http://schemas.openxmlformats.org/officeDocument/2006/relationships/customXml" Target="../ink/ink1478.xml"/><Relationship Id="rId2" Type="http://schemas.openxmlformats.org/officeDocument/2006/relationships/image" Target="../media/image1388.png"/><Relationship Id="rId40" Type="http://schemas.openxmlformats.org/officeDocument/2006/relationships/customXml" Target="../ink/ink1417.xml"/><Relationship Id="rId45" Type="http://schemas.openxmlformats.org/officeDocument/2006/relationships/image" Target="../media/image1395.png"/><Relationship Id="rId66" Type="http://schemas.openxmlformats.org/officeDocument/2006/relationships/customXml" Target="../ink/ink1430.xml"/><Relationship Id="rId87" Type="http://schemas.openxmlformats.org/officeDocument/2006/relationships/image" Target="../media/image1416.png"/><Relationship Id="rId110" Type="http://schemas.openxmlformats.org/officeDocument/2006/relationships/customXml" Target="../ink/ink1452.xml"/><Relationship Id="rId115" Type="http://schemas.openxmlformats.org/officeDocument/2006/relationships/image" Target="../media/image1430.png"/><Relationship Id="rId131" Type="http://schemas.openxmlformats.org/officeDocument/2006/relationships/image" Target="../media/image1438.png"/><Relationship Id="rId136" Type="http://schemas.openxmlformats.org/officeDocument/2006/relationships/customXml" Target="../ink/ink1465.xml"/><Relationship Id="rId157" Type="http://schemas.openxmlformats.org/officeDocument/2006/relationships/image" Target="../media/image1451.png"/><Relationship Id="rId61" Type="http://schemas.openxmlformats.org/officeDocument/2006/relationships/image" Target="../media/image1403.png"/><Relationship Id="rId82" Type="http://schemas.openxmlformats.org/officeDocument/2006/relationships/customXml" Target="../ink/ink1438.xml"/><Relationship Id="rId152" Type="http://schemas.openxmlformats.org/officeDocument/2006/relationships/customXml" Target="../ink/ink1473.xml"/><Relationship Id="rId35" Type="http://schemas.openxmlformats.org/officeDocument/2006/relationships/image" Target="../media/image1390.png"/><Relationship Id="rId56" Type="http://schemas.openxmlformats.org/officeDocument/2006/relationships/customXml" Target="../ink/ink1425.xml"/><Relationship Id="rId77" Type="http://schemas.openxmlformats.org/officeDocument/2006/relationships/image" Target="../media/image1411.png"/><Relationship Id="rId100" Type="http://schemas.openxmlformats.org/officeDocument/2006/relationships/customXml" Target="../ink/ink1447.xml"/><Relationship Id="rId105" Type="http://schemas.openxmlformats.org/officeDocument/2006/relationships/image" Target="../media/image1425.png"/><Relationship Id="rId126" Type="http://schemas.openxmlformats.org/officeDocument/2006/relationships/customXml" Target="../ink/ink1460.xml"/><Relationship Id="rId147" Type="http://schemas.openxmlformats.org/officeDocument/2006/relationships/image" Target="../media/image1446.png"/><Relationship Id="rId8" Type="http://schemas.openxmlformats.org/officeDocument/2006/relationships/customXml" Target="../ink/ink1412.xml"/><Relationship Id="rId51" Type="http://schemas.openxmlformats.org/officeDocument/2006/relationships/image" Target="../media/image1398.png"/><Relationship Id="rId72" Type="http://schemas.openxmlformats.org/officeDocument/2006/relationships/customXml" Target="../ink/ink1433.xml"/><Relationship Id="rId93" Type="http://schemas.openxmlformats.org/officeDocument/2006/relationships/image" Target="../media/image1419.png"/><Relationship Id="rId98" Type="http://schemas.openxmlformats.org/officeDocument/2006/relationships/customXml" Target="../ink/ink1446.xml"/><Relationship Id="rId121" Type="http://schemas.openxmlformats.org/officeDocument/2006/relationships/image" Target="../media/image1433.png"/><Relationship Id="rId142" Type="http://schemas.openxmlformats.org/officeDocument/2006/relationships/customXml" Target="../ink/ink1468.xml"/><Relationship Id="rId163" Type="http://schemas.openxmlformats.org/officeDocument/2006/relationships/image" Target="../media/image1454.png"/><Relationship Id="rId3" Type="http://schemas.openxmlformats.org/officeDocument/2006/relationships/diagramData" Target="../diagrams/data8.xml"/><Relationship Id="rId46" Type="http://schemas.openxmlformats.org/officeDocument/2006/relationships/customXml" Target="../ink/ink1420.xml"/><Relationship Id="rId67" Type="http://schemas.openxmlformats.org/officeDocument/2006/relationships/image" Target="../media/image1406.png"/><Relationship Id="rId116" Type="http://schemas.openxmlformats.org/officeDocument/2006/relationships/customXml" Target="../ink/ink1455.xml"/><Relationship Id="rId137" Type="http://schemas.openxmlformats.org/officeDocument/2006/relationships/image" Target="../media/image1441.png"/><Relationship Id="rId158" Type="http://schemas.openxmlformats.org/officeDocument/2006/relationships/customXml" Target="../ink/ink1476.xml"/><Relationship Id="rId41" Type="http://schemas.openxmlformats.org/officeDocument/2006/relationships/image" Target="../media/image1393.png"/><Relationship Id="rId62" Type="http://schemas.openxmlformats.org/officeDocument/2006/relationships/customXml" Target="../ink/ink1428.xml"/><Relationship Id="rId83" Type="http://schemas.openxmlformats.org/officeDocument/2006/relationships/image" Target="../media/image1414.png"/><Relationship Id="rId88" Type="http://schemas.openxmlformats.org/officeDocument/2006/relationships/customXml" Target="../ink/ink1441.xml"/><Relationship Id="rId111" Type="http://schemas.openxmlformats.org/officeDocument/2006/relationships/image" Target="../media/image1428.png"/><Relationship Id="rId132" Type="http://schemas.openxmlformats.org/officeDocument/2006/relationships/customXml" Target="../ink/ink1463.xml"/><Relationship Id="rId153" Type="http://schemas.openxmlformats.org/officeDocument/2006/relationships/image" Target="../media/image1449.png"/><Relationship Id="rId36" Type="http://schemas.openxmlformats.org/officeDocument/2006/relationships/customXml" Target="../ink/ink1415.xml"/><Relationship Id="rId57" Type="http://schemas.openxmlformats.org/officeDocument/2006/relationships/image" Target="../media/image1401.png"/><Relationship Id="rId106" Type="http://schemas.openxmlformats.org/officeDocument/2006/relationships/customXml" Target="../ink/ink1450.xml"/><Relationship Id="rId127" Type="http://schemas.openxmlformats.org/officeDocument/2006/relationships/image" Target="../media/image1436.png"/><Relationship Id="rId31" Type="http://schemas.openxmlformats.org/officeDocument/2006/relationships/image" Target="../media/image4200.png"/><Relationship Id="rId52" Type="http://schemas.openxmlformats.org/officeDocument/2006/relationships/customXml" Target="../ink/ink1423.xml"/><Relationship Id="rId73" Type="http://schemas.openxmlformats.org/officeDocument/2006/relationships/image" Target="../media/image1409.png"/><Relationship Id="rId78" Type="http://schemas.openxmlformats.org/officeDocument/2006/relationships/customXml" Target="../ink/ink1436.xml"/><Relationship Id="rId94" Type="http://schemas.openxmlformats.org/officeDocument/2006/relationships/customXml" Target="../ink/ink1444.xml"/><Relationship Id="rId99" Type="http://schemas.openxmlformats.org/officeDocument/2006/relationships/image" Target="../media/image1422.png"/><Relationship Id="rId101" Type="http://schemas.openxmlformats.org/officeDocument/2006/relationships/image" Target="../media/image1423.png"/><Relationship Id="rId122" Type="http://schemas.openxmlformats.org/officeDocument/2006/relationships/customXml" Target="../ink/ink1458.xml"/><Relationship Id="rId143" Type="http://schemas.openxmlformats.org/officeDocument/2006/relationships/image" Target="../media/image1444.png"/><Relationship Id="rId148" Type="http://schemas.openxmlformats.org/officeDocument/2006/relationships/customXml" Target="../ink/ink1471.xml"/><Relationship Id="rId164" Type="http://schemas.openxmlformats.org/officeDocument/2006/relationships/customXml" Target="../ink/ink1479.xml"/><Relationship Id="rId4" Type="http://schemas.openxmlformats.org/officeDocument/2006/relationships/diagramLayout" Target="../diagrams/layout8.xml"/><Relationship Id="rId47" Type="http://schemas.openxmlformats.org/officeDocument/2006/relationships/image" Target="../media/image1396.png"/><Relationship Id="rId68" Type="http://schemas.openxmlformats.org/officeDocument/2006/relationships/customXml" Target="../ink/ink1431.xml"/><Relationship Id="rId89" Type="http://schemas.openxmlformats.org/officeDocument/2006/relationships/image" Target="../media/image1417.png"/><Relationship Id="rId112" Type="http://schemas.openxmlformats.org/officeDocument/2006/relationships/customXml" Target="../ink/ink1453.xml"/><Relationship Id="rId133" Type="http://schemas.openxmlformats.org/officeDocument/2006/relationships/image" Target="../media/image1439.png"/><Relationship Id="rId154" Type="http://schemas.openxmlformats.org/officeDocument/2006/relationships/customXml" Target="../ink/ink1474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92.xml"/><Relationship Id="rId21" Type="http://schemas.openxmlformats.org/officeDocument/2006/relationships/image" Target="../media/image1465.png"/><Relationship Id="rId42" Type="http://schemas.openxmlformats.org/officeDocument/2006/relationships/customXml" Target="../ink/ink1500.xml"/><Relationship Id="rId47" Type="http://schemas.openxmlformats.org/officeDocument/2006/relationships/image" Target="../media/image1478.png"/><Relationship Id="rId63" Type="http://schemas.openxmlformats.org/officeDocument/2006/relationships/image" Target="../media/image1486.png"/><Relationship Id="rId68" Type="http://schemas.openxmlformats.org/officeDocument/2006/relationships/customXml" Target="../ink/ink1513.xml"/><Relationship Id="rId7" Type="http://schemas.openxmlformats.org/officeDocument/2006/relationships/image" Target="../media/image1458.png"/><Relationship Id="rId2" Type="http://schemas.openxmlformats.org/officeDocument/2006/relationships/customXml" Target="../ink/ink1480.xml"/><Relationship Id="rId16" Type="http://schemas.openxmlformats.org/officeDocument/2006/relationships/customXml" Target="../ink/ink1487.xml"/><Relationship Id="rId29" Type="http://schemas.openxmlformats.org/officeDocument/2006/relationships/image" Target="../media/image1469.png"/><Relationship Id="rId11" Type="http://schemas.openxmlformats.org/officeDocument/2006/relationships/image" Target="../media/image1460.png"/><Relationship Id="rId24" Type="http://schemas.openxmlformats.org/officeDocument/2006/relationships/customXml" Target="../ink/ink1491.xml"/><Relationship Id="rId32" Type="http://schemas.openxmlformats.org/officeDocument/2006/relationships/customXml" Target="../ink/ink1495.xml"/><Relationship Id="rId37" Type="http://schemas.openxmlformats.org/officeDocument/2006/relationships/image" Target="../media/image1473.png"/><Relationship Id="rId40" Type="http://schemas.openxmlformats.org/officeDocument/2006/relationships/customXml" Target="../ink/ink1499.xml"/><Relationship Id="rId45" Type="http://schemas.openxmlformats.org/officeDocument/2006/relationships/image" Target="../media/image1477.png"/><Relationship Id="rId53" Type="http://schemas.openxmlformats.org/officeDocument/2006/relationships/image" Target="../media/image1481.png"/><Relationship Id="rId58" Type="http://schemas.openxmlformats.org/officeDocument/2006/relationships/customXml" Target="../ink/ink1508.xml"/><Relationship Id="rId66" Type="http://schemas.openxmlformats.org/officeDocument/2006/relationships/customXml" Target="../ink/ink1512.xml"/><Relationship Id="rId5" Type="http://schemas.openxmlformats.org/officeDocument/2006/relationships/image" Target="../media/image1457.png"/><Relationship Id="rId61" Type="http://schemas.openxmlformats.org/officeDocument/2006/relationships/image" Target="../media/image1485.png"/><Relationship Id="rId19" Type="http://schemas.openxmlformats.org/officeDocument/2006/relationships/image" Target="../media/image1464.png"/><Relationship Id="rId14" Type="http://schemas.openxmlformats.org/officeDocument/2006/relationships/customXml" Target="../ink/ink1486.xml"/><Relationship Id="rId22" Type="http://schemas.openxmlformats.org/officeDocument/2006/relationships/customXml" Target="../ink/ink1490.xml"/><Relationship Id="rId27" Type="http://schemas.openxmlformats.org/officeDocument/2006/relationships/image" Target="../media/image1468.png"/><Relationship Id="rId30" Type="http://schemas.openxmlformats.org/officeDocument/2006/relationships/customXml" Target="../ink/ink1494.xml"/><Relationship Id="rId35" Type="http://schemas.openxmlformats.org/officeDocument/2006/relationships/image" Target="../media/image1472.png"/><Relationship Id="rId43" Type="http://schemas.openxmlformats.org/officeDocument/2006/relationships/image" Target="../media/image1476.png"/><Relationship Id="rId48" Type="http://schemas.openxmlformats.org/officeDocument/2006/relationships/customXml" Target="../ink/ink1503.xml"/><Relationship Id="rId56" Type="http://schemas.openxmlformats.org/officeDocument/2006/relationships/customXml" Target="../ink/ink1507.xml"/><Relationship Id="rId64" Type="http://schemas.openxmlformats.org/officeDocument/2006/relationships/customXml" Target="../ink/ink1511.xml"/><Relationship Id="rId69" Type="http://schemas.openxmlformats.org/officeDocument/2006/relationships/image" Target="../media/image1489.png"/><Relationship Id="rId8" Type="http://schemas.openxmlformats.org/officeDocument/2006/relationships/customXml" Target="../ink/ink1483.xml"/><Relationship Id="rId51" Type="http://schemas.openxmlformats.org/officeDocument/2006/relationships/image" Target="../media/image1480.png"/><Relationship Id="rId3" Type="http://schemas.openxmlformats.org/officeDocument/2006/relationships/image" Target="../media/image1456.png"/><Relationship Id="rId12" Type="http://schemas.openxmlformats.org/officeDocument/2006/relationships/customXml" Target="../ink/ink1485.xml"/><Relationship Id="rId17" Type="http://schemas.openxmlformats.org/officeDocument/2006/relationships/image" Target="../media/image1463.png"/><Relationship Id="rId25" Type="http://schemas.openxmlformats.org/officeDocument/2006/relationships/image" Target="../media/image1467.png"/><Relationship Id="rId33" Type="http://schemas.openxmlformats.org/officeDocument/2006/relationships/image" Target="../media/image1471.png"/><Relationship Id="rId38" Type="http://schemas.openxmlformats.org/officeDocument/2006/relationships/customXml" Target="../ink/ink1498.xml"/><Relationship Id="rId46" Type="http://schemas.openxmlformats.org/officeDocument/2006/relationships/customXml" Target="../ink/ink1502.xml"/><Relationship Id="rId59" Type="http://schemas.openxmlformats.org/officeDocument/2006/relationships/image" Target="../media/image1484.png"/><Relationship Id="rId67" Type="http://schemas.openxmlformats.org/officeDocument/2006/relationships/image" Target="../media/image1488.png"/><Relationship Id="rId20" Type="http://schemas.openxmlformats.org/officeDocument/2006/relationships/customXml" Target="../ink/ink1489.xml"/><Relationship Id="rId41" Type="http://schemas.openxmlformats.org/officeDocument/2006/relationships/image" Target="../media/image1475.png"/><Relationship Id="rId54" Type="http://schemas.openxmlformats.org/officeDocument/2006/relationships/customXml" Target="../ink/ink1506.xml"/><Relationship Id="rId62" Type="http://schemas.openxmlformats.org/officeDocument/2006/relationships/customXml" Target="../ink/ink151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82.xml"/><Relationship Id="rId15" Type="http://schemas.openxmlformats.org/officeDocument/2006/relationships/image" Target="../media/image1462.png"/><Relationship Id="rId23" Type="http://schemas.openxmlformats.org/officeDocument/2006/relationships/image" Target="../media/image1466.png"/><Relationship Id="rId28" Type="http://schemas.openxmlformats.org/officeDocument/2006/relationships/customXml" Target="../ink/ink1493.xml"/><Relationship Id="rId36" Type="http://schemas.openxmlformats.org/officeDocument/2006/relationships/customXml" Target="../ink/ink1497.xml"/><Relationship Id="rId49" Type="http://schemas.openxmlformats.org/officeDocument/2006/relationships/image" Target="../media/image1479.png"/><Relationship Id="rId57" Type="http://schemas.openxmlformats.org/officeDocument/2006/relationships/image" Target="../media/image1483.png"/><Relationship Id="rId10" Type="http://schemas.openxmlformats.org/officeDocument/2006/relationships/customXml" Target="../ink/ink1484.xml"/><Relationship Id="rId31" Type="http://schemas.openxmlformats.org/officeDocument/2006/relationships/image" Target="../media/image1470.png"/><Relationship Id="rId44" Type="http://schemas.openxmlformats.org/officeDocument/2006/relationships/customXml" Target="../ink/ink1501.xml"/><Relationship Id="rId52" Type="http://schemas.openxmlformats.org/officeDocument/2006/relationships/customXml" Target="../ink/ink1505.xml"/><Relationship Id="rId60" Type="http://schemas.openxmlformats.org/officeDocument/2006/relationships/customXml" Target="../ink/ink1509.xml"/><Relationship Id="rId65" Type="http://schemas.openxmlformats.org/officeDocument/2006/relationships/image" Target="../media/image1487.png"/><Relationship Id="rId4" Type="http://schemas.openxmlformats.org/officeDocument/2006/relationships/customXml" Target="../ink/ink1481.xml"/><Relationship Id="rId9" Type="http://schemas.openxmlformats.org/officeDocument/2006/relationships/image" Target="../media/image1459.png"/><Relationship Id="rId13" Type="http://schemas.openxmlformats.org/officeDocument/2006/relationships/image" Target="../media/image1461.png"/><Relationship Id="rId18" Type="http://schemas.openxmlformats.org/officeDocument/2006/relationships/customXml" Target="../ink/ink1488.xml"/><Relationship Id="rId39" Type="http://schemas.openxmlformats.org/officeDocument/2006/relationships/image" Target="../media/image1474.png"/><Relationship Id="rId34" Type="http://schemas.openxmlformats.org/officeDocument/2006/relationships/customXml" Target="../ink/ink1496.xml"/><Relationship Id="rId50" Type="http://schemas.openxmlformats.org/officeDocument/2006/relationships/customXml" Target="../ink/ink1504.xml"/><Relationship Id="rId55" Type="http://schemas.openxmlformats.org/officeDocument/2006/relationships/image" Target="../media/image14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3.png"/><Relationship Id="rId3" Type="http://schemas.openxmlformats.org/officeDocument/2006/relationships/customXml" Target="../ink/ink1514.xml"/><Relationship Id="rId7" Type="http://schemas.openxmlformats.org/officeDocument/2006/relationships/customXml" Target="../ink/ink1516.xml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2.png"/><Relationship Id="rId5" Type="http://schemas.openxmlformats.org/officeDocument/2006/relationships/customXml" Target="../ink/ink1515.xml"/><Relationship Id="rId4" Type="http://schemas.openxmlformats.org/officeDocument/2006/relationships/image" Target="../media/image1491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49.png"/><Relationship Id="rId21" Type="http://schemas.openxmlformats.org/officeDocument/2006/relationships/image" Target="../media/image1502.png"/><Relationship Id="rId42" Type="http://schemas.openxmlformats.org/officeDocument/2006/relationships/customXml" Target="../ink/ink1536.xml"/><Relationship Id="rId63" Type="http://schemas.openxmlformats.org/officeDocument/2006/relationships/image" Target="../media/image1522.png"/><Relationship Id="rId84" Type="http://schemas.openxmlformats.org/officeDocument/2006/relationships/customXml" Target="../ink/ink1557.xml"/><Relationship Id="rId138" Type="http://schemas.openxmlformats.org/officeDocument/2006/relationships/customXml" Target="../ink/ink1584.xml"/><Relationship Id="rId159" Type="http://schemas.openxmlformats.org/officeDocument/2006/relationships/image" Target="../media/image1570.png"/><Relationship Id="rId170" Type="http://schemas.openxmlformats.org/officeDocument/2006/relationships/customXml" Target="../ink/ink1600.xml"/><Relationship Id="rId191" Type="http://schemas.openxmlformats.org/officeDocument/2006/relationships/image" Target="../media/image1586.png"/><Relationship Id="rId107" Type="http://schemas.openxmlformats.org/officeDocument/2006/relationships/image" Target="../media/image1544.png"/><Relationship Id="rId11" Type="http://schemas.openxmlformats.org/officeDocument/2006/relationships/image" Target="../media/image1497.png"/><Relationship Id="rId32" Type="http://schemas.openxmlformats.org/officeDocument/2006/relationships/customXml" Target="../ink/ink1531.xml"/><Relationship Id="rId53" Type="http://schemas.openxmlformats.org/officeDocument/2006/relationships/image" Target="../media/image1517.png"/><Relationship Id="rId74" Type="http://schemas.openxmlformats.org/officeDocument/2006/relationships/customXml" Target="../ink/ink1552.xml"/><Relationship Id="rId128" Type="http://schemas.openxmlformats.org/officeDocument/2006/relationships/customXml" Target="../ink/ink1579.xml"/><Relationship Id="rId149" Type="http://schemas.openxmlformats.org/officeDocument/2006/relationships/image" Target="../media/image1565.png"/><Relationship Id="rId5" Type="http://schemas.openxmlformats.org/officeDocument/2006/relationships/image" Target="../media/image1494.png"/><Relationship Id="rId95" Type="http://schemas.openxmlformats.org/officeDocument/2006/relationships/image" Target="../media/image1538.png"/><Relationship Id="rId160" Type="http://schemas.openxmlformats.org/officeDocument/2006/relationships/customXml" Target="../ink/ink1595.xml"/><Relationship Id="rId181" Type="http://schemas.openxmlformats.org/officeDocument/2006/relationships/image" Target="../media/image1581.png"/><Relationship Id="rId22" Type="http://schemas.openxmlformats.org/officeDocument/2006/relationships/customXml" Target="../ink/ink1526.xml"/><Relationship Id="rId43" Type="http://schemas.openxmlformats.org/officeDocument/2006/relationships/image" Target="../media/image1512.png"/><Relationship Id="rId64" Type="http://schemas.openxmlformats.org/officeDocument/2006/relationships/customXml" Target="../ink/ink1547.xml"/><Relationship Id="rId118" Type="http://schemas.openxmlformats.org/officeDocument/2006/relationships/customXml" Target="../ink/ink1574.xml"/><Relationship Id="rId139" Type="http://schemas.openxmlformats.org/officeDocument/2006/relationships/image" Target="../media/image1560.png"/><Relationship Id="rId85" Type="http://schemas.openxmlformats.org/officeDocument/2006/relationships/image" Target="../media/image1533.png"/><Relationship Id="rId150" Type="http://schemas.openxmlformats.org/officeDocument/2006/relationships/customXml" Target="../ink/ink1590.xml"/><Relationship Id="rId171" Type="http://schemas.openxmlformats.org/officeDocument/2006/relationships/image" Target="../media/image1576.png"/><Relationship Id="rId192" Type="http://schemas.openxmlformats.org/officeDocument/2006/relationships/customXml" Target="../ink/ink1611.xml"/><Relationship Id="rId12" Type="http://schemas.openxmlformats.org/officeDocument/2006/relationships/customXml" Target="../ink/ink1521.xml"/><Relationship Id="rId33" Type="http://schemas.openxmlformats.org/officeDocument/2006/relationships/image" Target="../media/image1508.png"/><Relationship Id="rId108" Type="http://schemas.openxmlformats.org/officeDocument/2006/relationships/customXml" Target="../ink/ink1569.xml"/><Relationship Id="rId129" Type="http://schemas.openxmlformats.org/officeDocument/2006/relationships/image" Target="../media/image1555.png"/><Relationship Id="rId54" Type="http://schemas.openxmlformats.org/officeDocument/2006/relationships/customXml" Target="../ink/ink1542.xml"/><Relationship Id="rId75" Type="http://schemas.openxmlformats.org/officeDocument/2006/relationships/image" Target="../media/image1528.png"/><Relationship Id="rId96" Type="http://schemas.openxmlformats.org/officeDocument/2006/relationships/customXml" Target="../ink/ink1563.xml"/><Relationship Id="rId140" Type="http://schemas.openxmlformats.org/officeDocument/2006/relationships/customXml" Target="../ink/ink1585.xml"/><Relationship Id="rId161" Type="http://schemas.openxmlformats.org/officeDocument/2006/relationships/image" Target="../media/image1571.png"/><Relationship Id="rId182" Type="http://schemas.openxmlformats.org/officeDocument/2006/relationships/customXml" Target="../ink/ink1606.xml"/><Relationship Id="rId6" Type="http://schemas.openxmlformats.org/officeDocument/2006/relationships/customXml" Target="../ink/ink1518.xml"/><Relationship Id="rId23" Type="http://schemas.openxmlformats.org/officeDocument/2006/relationships/image" Target="../media/image1503.png"/><Relationship Id="rId119" Type="http://schemas.openxmlformats.org/officeDocument/2006/relationships/image" Target="../media/image1550.png"/><Relationship Id="rId44" Type="http://schemas.openxmlformats.org/officeDocument/2006/relationships/customXml" Target="../ink/ink1537.xml"/><Relationship Id="rId65" Type="http://schemas.openxmlformats.org/officeDocument/2006/relationships/image" Target="../media/image1523.png"/><Relationship Id="rId86" Type="http://schemas.openxmlformats.org/officeDocument/2006/relationships/customXml" Target="../ink/ink1558.xml"/><Relationship Id="rId130" Type="http://schemas.openxmlformats.org/officeDocument/2006/relationships/customXml" Target="../ink/ink1580.xml"/><Relationship Id="rId151" Type="http://schemas.openxmlformats.org/officeDocument/2006/relationships/image" Target="../media/image1566.png"/><Relationship Id="rId172" Type="http://schemas.openxmlformats.org/officeDocument/2006/relationships/customXml" Target="../ink/ink1601.xml"/><Relationship Id="rId193" Type="http://schemas.openxmlformats.org/officeDocument/2006/relationships/image" Target="../media/image1587.png"/><Relationship Id="rId13" Type="http://schemas.openxmlformats.org/officeDocument/2006/relationships/image" Target="../media/image1498.png"/><Relationship Id="rId109" Type="http://schemas.openxmlformats.org/officeDocument/2006/relationships/image" Target="../media/image1545.png"/><Relationship Id="rId34" Type="http://schemas.openxmlformats.org/officeDocument/2006/relationships/customXml" Target="../ink/ink1532.xml"/><Relationship Id="rId55" Type="http://schemas.openxmlformats.org/officeDocument/2006/relationships/image" Target="../media/image1518.png"/><Relationship Id="rId76" Type="http://schemas.openxmlformats.org/officeDocument/2006/relationships/customXml" Target="../ink/ink1553.xml"/><Relationship Id="rId97" Type="http://schemas.openxmlformats.org/officeDocument/2006/relationships/image" Target="../media/image1539.png"/><Relationship Id="rId120" Type="http://schemas.openxmlformats.org/officeDocument/2006/relationships/customXml" Target="../ink/ink1575.xml"/><Relationship Id="rId141" Type="http://schemas.openxmlformats.org/officeDocument/2006/relationships/image" Target="../media/image1561.png"/><Relationship Id="rId7" Type="http://schemas.openxmlformats.org/officeDocument/2006/relationships/image" Target="../media/image1495.png"/><Relationship Id="rId162" Type="http://schemas.openxmlformats.org/officeDocument/2006/relationships/customXml" Target="../ink/ink1596.xml"/><Relationship Id="rId183" Type="http://schemas.openxmlformats.org/officeDocument/2006/relationships/image" Target="../media/image1582.png"/><Relationship Id="rId2" Type="http://schemas.openxmlformats.org/officeDocument/2006/relationships/image" Target="../media/image634.png"/><Relationship Id="rId29" Type="http://schemas.openxmlformats.org/officeDocument/2006/relationships/image" Target="../media/image1506.png"/><Relationship Id="rId24" Type="http://schemas.openxmlformats.org/officeDocument/2006/relationships/customXml" Target="../ink/ink1527.xml"/><Relationship Id="rId40" Type="http://schemas.openxmlformats.org/officeDocument/2006/relationships/customXml" Target="../ink/ink1535.xml"/><Relationship Id="rId45" Type="http://schemas.openxmlformats.org/officeDocument/2006/relationships/image" Target="../media/image1513.png"/><Relationship Id="rId66" Type="http://schemas.openxmlformats.org/officeDocument/2006/relationships/customXml" Target="../ink/ink1548.xml"/><Relationship Id="rId87" Type="http://schemas.openxmlformats.org/officeDocument/2006/relationships/image" Target="../media/image1534.png"/><Relationship Id="rId110" Type="http://schemas.openxmlformats.org/officeDocument/2006/relationships/customXml" Target="../ink/ink1570.xml"/><Relationship Id="rId115" Type="http://schemas.openxmlformats.org/officeDocument/2006/relationships/image" Target="../media/image1548.png"/><Relationship Id="rId131" Type="http://schemas.openxmlformats.org/officeDocument/2006/relationships/image" Target="../media/image1556.png"/><Relationship Id="rId136" Type="http://schemas.openxmlformats.org/officeDocument/2006/relationships/customXml" Target="../ink/ink1583.xml"/><Relationship Id="rId157" Type="http://schemas.openxmlformats.org/officeDocument/2006/relationships/image" Target="../media/image1569.png"/><Relationship Id="rId178" Type="http://schemas.openxmlformats.org/officeDocument/2006/relationships/customXml" Target="../ink/ink1604.xml"/><Relationship Id="rId61" Type="http://schemas.openxmlformats.org/officeDocument/2006/relationships/image" Target="../media/image1521.png"/><Relationship Id="rId82" Type="http://schemas.openxmlformats.org/officeDocument/2006/relationships/customXml" Target="../ink/ink1556.xml"/><Relationship Id="rId152" Type="http://schemas.openxmlformats.org/officeDocument/2006/relationships/customXml" Target="../ink/ink1591.xml"/><Relationship Id="rId173" Type="http://schemas.openxmlformats.org/officeDocument/2006/relationships/image" Target="../media/image1577.png"/><Relationship Id="rId194" Type="http://schemas.openxmlformats.org/officeDocument/2006/relationships/customXml" Target="../ink/ink1612.xml"/><Relationship Id="rId199" Type="http://schemas.openxmlformats.org/officeDocument/2006/relationships/image" Target="../media/image1590.png"/><Relationship Id="rId19" Type="http://schemas.openxmlformats.org/officeDocument/2006/relationships/image" Target="../media/image1501.png"/><Relationship Id="rId14" Type="http://schemas.openxmlformats.org/officeDocument/2006/relationships/customXml" Target="../ink/ink1522.xml"/><Relationship Id="rId30" Type="http://schemas.openxmlformats.org/officeDocument/2006/relationships/customXml" Target="../ink/ink1530.xml"/><Relationship Id="rId35" Type="http://schemas.openxmlformats.org/officeDocument/2006/relationships/image" Target="../media/image1509.png"/><Relationship Id="rId56" Type="http://schemas.openxmlformats.org/officeDocument/2006/relationships/customXml" Target="../ink/ink1543.xml"/><Relationship Id="rId77" Type="http://schemas.openxmlformats.org/officeDocument/2006/relationships/image" Target="../media/image1529.png"/><Relationship Id="rId100" Type="http://schemas.openxmlformats.org/officeDocument/2006/relationships/customXml" Target="../ink/ink1565.xml"/><Relationship Id="rId105" Type="http://schemas.openxmlformats.org/officeDocument/2006/relationships/image" Target="../media/image1543.png"/><Relationship Id="rId126" Type="http://schemas.openxmlformats.org/officeDocument/2006/relationships/customXml" Target="../ink/ink1578.xml"/><Relationship Id="rId147" Type="http://schemas.openxmlformats.org/officeDocument/2006/relationships/image" Target="../media/image1564.png"/><Relationship Id="rId168" Type="http://schemas.openxmlformats.org/officeDocument/2006/relationships/customXml" Target="../ink/ink1599.xml"/><Relationship Id="rId8" Type="http://schemas.openxmlformats.org/officeDocument/2006/relationships/customXml" Target="../ink/ink1519.xml"/><Relationship Id="rId51" Type="http://schemas.openxmlformats.org/officeDocument/2006/relationships/image" Target="../media/image1516.png"/><Relationship Id="rId72" Type="http://schemas.openxmlformats.org/officeDocument/2006/relationships/customXml" Target="../ink/ink1551.xml"/><Relationship Id="rId93" Type="http://schemas.openxmlformats.org/officeDocument/2006/relationships/image" Target="../media/image1537.png"/><Relationship Id="rId98" Type="http://schemas.openxmlformats.org/officeDocument/2006/relationships/customXml" Target="../ink/ink1564.xml"/><Relationship Id="rId121" Type="http://schemas.openxmlformats.org/officeDocument/2006/relationships/image" Target="../media/image1551.png"/><Relationship Id="rId142" Type="http://schemas.openxmlformats.org/officeDocument/2006/relationships/customXml" Target="../ink/ink1586.xml"/><Relationship Id="rId163" Type="http://schemas.openxmlformats.org/officeDocument/2006/relationships/image" Target="../media/image1572.png"/><Relationship Id="rId184" Type="http://schemas.openxmlformats.org/officeDocument/2006/relationships/customXml" Target="../ink/ink1607.xml"/><Relationship Id="rId189" Type="http://schemas.openxmlformats.org/officeDocument/2006/relationships/image" Target="../media/image1585.png"/><Relationship Id="rId3" Type="http://schemas.openxmlformats.org/officeDocument/2006/relationships/image" Target="../media/image4600.png"/><Relationship Id="rId25" Type="http://schemas.openxmlformats.org/officeDocument/2006/relationships/image" Target="../media/image1504.png"/><Relationship Id="rId46" Type="http://schemas.openxmlformats.org/officeDocument/2006/relationships/customXml" Target="../ink/ink1538.xml"/><Relationship Id="rId67" Type="http://schemas.openxmlformats.org/officeDocument/2006/relationships/image" Target="../media/image1524.png"/><Relationship Id="rId116" Type="http://schemas.openxmlformats.org/officeDocument/2006/relationships/customXml" Target="../ink/ink1573.xml"/><Relationship Id="rId137" Type="http://schemas.openxmlformats.org/officeDocument/2006/relationships/image" Target="../media/image1559.png"/><Relationship Id="rId158" Type="http://schemas.openxmlformats.org/officeDocument/2006/relationships/customXml" Target="../ink/ink1594.xml"/><Relationship Id="rId20" Type="http://schemas.openxmlformats.org/officeDocument/2006/relationships/customXml" Target="../ink/ink1525.xml"/><Relationship Id="rId41" Type="http://schemas.openxmlformats.org/officeDocument/2006/relationships/image" Target="../media/image1480.png"/><Relationship Id="rId62" Type="http://schemas.openxmlformats.org/officeDocument/2006/relationships/customXml" Target="../ink/ink1546.xml"/><Relationship Id="rId83" Type="http://schemas.openxmlformats.org/officeDocument/2006/relationships/image" Target="../media/image1532.png"/><Relationship Id="rId88" Type="http://schemas.openxmlformats.org/officeDocument/2006/relationships/customXml" Target="../ink/ink1559.xml"/><Relationship Id="rId111" Type="http://schemas.openxmlformats.org/officeDocument/2006/relationships/image" Target="../media/image1546.png"/><Relationship Id="rId132" Type="http://schemas.openxmlformats.org/officeDocument/2006/relationships/customXml" Target="../ink/ink1581.xml"/><Relationship Id="rId153" Type="http://schemas.openxmlformats.org/officeDocument/2006/relationships/image" Target="../media/image1567.png"/><Relationship Id="rId174" Type="http://schemas.openxmlformats.org/officeDocument/2006/relationships/customXml" Target="../ink/ink1602.xml"/><Relationship Id="rId179" Type="http://schemas.openxmlformats.org/officeDocument/2006/relationships/image" Target="../media/image1580.png"/><Relationship Id="rId195" Type="http://schemas.openxmlformats.org/officeDocument/2006/relationships/image" Target="../media/image1588.png"/><Relationship Id="rId190" Type="http://schemas.openxmlformats.org/officeDocument/2006/relationships/customXml" Target="../ink/ink1610.xml"/><Relationship Id="rId15" Type="http://schemas.openxmlformats.org/officeDocument/2006/relationships/image" Target="../media/image1499.png"/><Relationship Id="rId36" Type="http://schemas.openxmlformats.org/officeDocument/2006/relationships/customXml" Target="../ink/ink1533.xml"/><Relationship Id="rId57" Type="http://schemas.openxmlformats.org/officeDocument/2006/relationships/image" Target="../media/image1519.png"/><Relationship Id="rId106" Type="http://schemas.openxmlformats.org/officeDocument/2006/relationships/customXml" Target="../ink/ink1568.xml"/><Relationship Id="rId127" Type="http://schemas.openxmlformats.org/officeDocument/2006/relationships/image" Target="../media/image1554.png"/><Relationship Id="rId10" Type="http://schemas.openxmlformats.org/officeDocument/2006/relationships/customXml" Target="../ink/ink1520.xml"/><Relationship Id="rId31" Type="http://schemas.openxmlformats.org/officeDocument/2006/relationships/image" Target="../media/image1507.png"/><Relationship Id="rId52" Type="http://schemas.openxmlformats.org/officeDocument/2006/relationships/customXml" Target="../ink/ink1541.xml"/><Relationship Id="rId73" Type="http://schemas.openxmlformats.org/officeDocument/2006/relationships/image" Target="../media/image1527.png"/><Relationship Id="rId78" Type="http://schemas.openxmlformats.org/officeDocument/2006/relationships/customXml" Target="../ink/ink1554.xml"/><Relationship Id="rId94" Type="http://schemas.openxmlformats.org/officeDocument/2006/relationships/customXml" Target="../ink/ink1562.xml"/><Relationship Id="rId99" Type="http://schemas.openxmlformats.org/officeDocument/2006/relationships/image" Target="../media/image1540.png"/><Relationship Id="rId101" Type="http://schemas.openxmlformats.org/officeDocument/2006/relationships/image" Target="../media/image1541.png"/><Relationship Id="rId122" Type="http://schemas.openxmlformats.org/officeDocument/2006/relationships/customXml" Target="../ink/ink1576.xml"/><Relationship Id="rId143" Type="http://schemas.openxmlformats.org/officeDocument/2006/relationships/image" Target="../media/image1562.png"/><Relationship Id="rId148" Type="http://schemas.openxmlformats.org/officeDocument/2006/relationships/customXml" Target="../ink/ink1589.xml"/><Relationship Id="rId164" Type="http://schemas.openxmlformats.org/officeDocument/2006/relationships/customXml" Target="../ink/ink1597.xml"/><Relationship Id="rId169" Type="http://schemas.openxmlformats.org/officeDocument/2006/relationships/image" Target="../media/image1575.png"/><Relationship Id="rId185" Type="http://schemas.openxmlformats.org/officeDocument/2006/relationships/image" Target="../media/image1583.png"/><Relationship Id="rId4" Type="http://schemas.openxmlformats.org/officeDocument/2006/relationships/customXml" Target="../ink/ink1517.xml"/><Relationship Id="rId9" Type="http://schemas.openxmlformats.org/officeDocument/2006/relationships/image" Target="../media/image1496.png"/><Relationship Id="rId180" Type="http://schemas.openxmlformats.org/officeDocument/2006/relationships/customXml" Target="../ink/ink1605.xml"/><Relationship Id="rId26" Type="http://schemas.openxmlformats.org/officeDocument/2006/relationships/customXml" Target="../ink/ink1528.xml"/><Relationship Id="rId47" Type="http://schemas.openxmlformats.org/officeDocument/2006/relationships/image" Target="../media/image1514.png"/><Relationship Id="rId68" Type="http://schemas.openxmlformats.org/officeDocument/2006/relationships/customXml" Target="../ink/ink1549.xml"/><Relationship Id="rId89" Type="http://schemas.openxmlformats.org/officeDocument/2006/relationships/image" Target="../media/image1535.png"/><Relationship Id="rId112" Type="http://schemas.openxmlformats.org/officeDocument/2006/relationships/customXml" Target="../ink/ink1571.xml"/><Relationship Id="rId133" Type="http://schemas.openxmlformats.org/officeDocument/2006/relationships/image" Target="../media/image1557.png"/><Relationship Id="rId154" Type="http://schemas.openxmlformats.org/officeDocument/2006/relationships/customXml" Target="../ink/ink1592.xml"/><Relationship Id="rId175" Type="http://schemas.openxmlformats.org/officeDocument/2006/relationships/image" Target="../media/image1578.png"/><Relationship Id="rId196" Type="http://schemas.openxmlformats.org/officeDocument/2006/relationships/customXml" Target="../ink/ink1613.xml"/><Relationship Id="rId200" Type="http://schemas.openxmlformats.org/officeDocument/2006/relationships/customXml" Target="../ink/ink1615.xml"/><Relationship Id="rId16" Type="http://schemas.openxmlformats.org/officeDocument/2006/relationships/customXml" Target="../ink/ink1523.xml"/><Relationship Id="rId37" Type="http://schemas.openxmlformats.org/officeDocument/2006/relationships/image" Target="../media/image1510.png"/><Relationship Id="rId58" Type="http://schemas.openxmlformats.org/officeDocument/2006/relationships/customXml" Target="../ink/ink1544.xml"/><Relationship Id="rId79" Type="http://schemas.openxmlformats.org/officeDocument/2006/relationships/image" Target="../media/image1530.png"/><Relationship Id="rId102" Type="http://schemas.openxmlformats.org/officeDocument/2006/relationships/customXml" Target="../ink/ink1566.xml"/><Relationship Id="rId123" Type="http://schemas.openxmlformats.org/officeDocument/2006/relationships/image" Target="../media/image1552.png"/><Relationship Id="rId144" Type="http://schemas.openxmlformats.org/officeDocument/2006/relationships/customXml" Target="../ink/ink1587.xml"/><Relationship Id="rId90" Type="http://schemas.openxmlformats.org/officeDocument/2006/relationships/customXml" Target="../ink/ink1560.xml"/><Relationship Id="rId165" Type="http://schemas.openxmlformats.org/officeDocument/2006/relationships/image" Target="../media/image1573.png"/><Relationship Id="rId186" Type="http://schemas.openxmlformats.org/officeDocument/2006/relationships/customXml" Target="../ink/ink1608.xml"/><Relationship Id="rId27" Type="http://schemas.openxmlformats.org/officeDocument/2006/relationships/image" Target="../media/image1505.png"/><Relationship Id="rId48" Type="http://schemas.openxmlformats.org/officeDocument/2006/relationships/customXml" Target="../ink/ink1539.xml"/><Relationship Id="rId69" Type="http://schemas.openxmlformats.org/officeDocument/2006/relationships/image" Target="../media/image1525.png"/><Relationship Id="rId113" Type="http://schemas.openxmlformats.org/officeDocument/2006/relationships/image" Target="../media/image1547.png"/><Relationship Id="rId134" Type="http://schemas.openxmlformats.org/officeDocument/2006/relationships/customXml" Target="../ink/ink1582.xml"/><Relationship Id="rId80" Type="http://schemas.openxmlformats.org/officeDocument/2006/relationships/customXml" Target="../ink/ink1555.xml"/><Relationship Id="rId155" Type="http://schemas.openxmlformats.org/officeDocument/2006/relationships/image" Target="../media/image1568.png"/><Relationship Id="rId176" Type="http://schemas.openxmlformats.org/officeDocument/2006/relationships/customXml" Target="../ink/ink1603.xml"/><Relationship Id="rId197" Type="http://schemas.openxmlformats.org/officeDocument/2006/relationships/image" Target="../media/image1589.png"/><Relationship Id="rId201" Type="http://schemas.openxmlformats.org/officeDocument/2006/relationships/image" Target="../media/image1591.png"/><Relationship Id="rId17" Type="http://schemas.openxmlformats.org/officeDocument/2006/relationships/image" Target="../media/image1500.png"/><Relationship Id="rId38" Type="http://schemas.openxmlformats.org/officeDocument/2006/relationships/customXml" Target="../ink/ink1534.xml"/><Relationship Id="rId59" Type="http://schemas.openxmlformats.org/officeDocument/2006/relationships/image" Target="../media/image1520.png"/><Relationship Id="rId103" Type="http://schemas.openxmlformats.org/officeDocument/2006/relationships/image" Target="../media/image1542.png"/><Relationship Id="rId124" Type="http://schemas.openxmlformats.org/officeDocument/2006/relationships/customXml" Target="../ink/ink1577.xml"/><Relationship Id="rId70" Type="http://schemas.openxmlformats.org/officeDocument/2006/relationships/customXml" Target="../ink/ink1550.xml"/><Relationship Id="rId91" Type="http://schemas.openxmlformats.org/officeDocument/2006/relationships/image" Target="../media/image1536.png"/><Relationship Id="rId145" Type="http://schemas.openxmlformats.org/officeDocument/2006/relationships/image" Target="../media/image1563.png"/><Relationship Id="rId166" Type="http://schemas.openxmlformats.org/officeDocument/2006/relationships/customXml" Target="../ink/ink1598.xml"/><Relationship Id="rId187" Type="http://schemas.openxmlformats.org/officeDocument/2006/relationships/image" Target="../media/image1584.png"/><Relationship Id="rId1" Type="http://schemas.openxmlformats.org/officeDocument/2006/relationships/slideLayout" Target="../slideLayouts/slideLayout6.xml"/><Relationship Id="rId28" Type="http://schemas.openxmlformats.org/officeDocument/2006/relationships/customXml" Target="../ink/ink1529.xml"/><Relationship Id="rId49" Type="http://schemas.openxmlformats.org/officeDocument/2006/relationships/image" Target="../media/image1515.png"/><Relationship Id="rId114" Type="http://schemas.openxmlformats.org/officeDocument/2006/relationships/customXml" Target="../ink/ink1572.xml"/><Relationship Id="rId60" Type="http://schemas.openxmlformats.org/officeDocument/2006/relationships/customXml" Target="../ink/ink1545.xml"/><Relationship Id="rId81" Type="http://schemas.openxmlformats.org/officeDocument/2006/relationships/image" Target="../media/image1531.png"/><Relationship Id="rId135" Type="http://schemas.openxmlformats.org/officeDocument/2006/relationships/image" Target="../media/image1558.png"/><Relationship Id="rId156" Type="http://schemas.openxmlformats.org/officeDocument/2006/relationships/customXml" Target="../ink/ink1593.xml"/><Relationship Id="rId177" Type="http://schemas.openxmlformats.org/officeDocument/2006/relationships/image" Target="../media/image1579.png"/><Relationship Id="rId198" Type="http://schemas.openxmlformats.org/officeDocument/2006/relationships/customXml" Target="../ink/ink1614.xml"/><Relationship Id="rId18" Type="http://schemas.openxmlformats.org/officeDocument/2006/relationships/customXml" Target="../ink/ink1524.xml"/><Relationship Id="rId39" Type="http://schemas.openxmlformats.org/officeDocument/2006/relationships/image" Target="../media/image1511.png"/><Relationship Id="rId50" Type="http://schemas.openxmlformats.org/officeDocument/2006/relationships/customXml" Target="../ink/ink1540.xml"/><Relationship Id="rId104" Type="http://schemas.openxmlformats.org/officeDocument/2006/relationships/customXml" Target="../ink/ink1567.xml"/><Relationship Id="rId125" Type="http://schemas.openxmlformats.org/officeDocument/2006/relationships/image" Target="../media/image1553.png"/><Relationship Id="rId146" Type="http://schemas.openxmlformats.org/officeDocument/2006/relationships/customXml" Target="../ink/ink1588.xml"/><Relationship Id="rId167" Type="http://schemas.openxmlformats.org/officeDocument/2006/relationships/image" Target="../media/image1574.png"/><Relationship Id="rId188" Type="http://schemas.openxmlformats.org/officeDocument/2006/relationships/customXml" Target="../ink/ink1609.xml"/><Relationship Id="rId71" Type="http://schemas.openxmlformats.org/officeDocument/2006/relationships/image" Target="../media/image1526.png"/><Relationship Id="rId92" Type="http://schemas.openxmlformats.org/officeDocument/2006/relationships/customXml" Target="../ink/ink1561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4.png"/><Relationship Id="rId21" Type="http://schemas.openxmlformats.org/officeDocument/2006/relationships/image" Target="../media/image1597.png"/><Relationship Id="rId42" Type="http://schemas.openxmlformats.org/officeDocument/2006/relationships/customXml" Target="../ink/ink1631.xml"/><Relationship Id="rId63" Type="http://schemas.openxmlformats.org/officeDocument/2006/relationships/image" Target="../media/image1618.png"/><Relationship Id="rId84" Type="http://schemas.openxmlformats.org/officeDocument/2006/relationships/customXml" Target="../ink/ink1652.xml"/><Relationship Id="rId138" Type="http://schemas.openxmlformats.org/officeDocument/2006/relationships/customXml" Target="../ink/ink1679.xml"/><Relationship Id="rId159" Type="http://schemas.openxmlformats.org/officeDocument/2006/relationships/customXml" Target="../ink/ink1690.xml"/><Relationship Id="rId170" Type="http://schemas.openxmlformats.org/officeDocument/2006/relationships/image" Target="../media/image1670.png"/><Relationship Id="rId191" Type="http://schemas.openxmlformats.org/officeDocument/2006/relationships/customXml" Target="../ink/ink1706.xml"/><Relationship Id="rId205" Type="http://schemas.openxmlformats.org/officeDocument/2006/relationships/image" Target="../media/image1687.png"/><Relationship Id="rId107" Type="http://schemas.openxmlformats.org/officeDocument/2006/relationships/image" Target="../media/image1639.png"/><Relationship Id="rId11" Type="http://schemas.openxmlformats.org/officeDocument/2006/relationships/image" Target="../media/image4670.png"/><Relationship Id="rId32" Type="http://schemas.openxmlformats.org/officeDocument/2006/relationships/customXml" Target="../ink/ink1626.xml"/><Relationship Id="rId53" Type="http://schemas.openxmlformats.org/officeDocument/2006/relationships/image" Target="../media/image1613.png"/><Relationship Id="rId74" Type="http://schemas.openxmlformats.org/officeDocument/2006/relationships/customXml" Target="../ink/ink1647.xml"/><Relationship Id="rId128" Type="http://schemas.openxmlformats.org/officeDocument/2006/relationships/customXml" Target="../ink/ink1674.xml"/><Relationship Id="rId149" Type="http://schemas.openxmlformats.org/officeDocument/2006/relationships/image" Target="../media/image1660.png"/><Relationship Id="rId95" Type="http://schemas.openxmlformats.org/officeDocument/2006/relationships/image" Target="../media/image1480.png"/><Relationship Id="rId160" Type="http://schemas.openxmlformats.org/officeDocument/2006/relationships/image" Target="../media/image1665.png"/><Relationship Id="rId181" Type="http://schemas.openxmlformats.org/officeDocument/2006/relationships/customXml" Target="../ink/ink1701.xml"/><Relationship Id="rId22" Type="http://schemas.openxmlformats.org/officeDocument/2006/relationships/customXml" Target="../ink/ink1621.xml"/><Relationship Id="rId43" Type="http://schemas.openxmlformats.org/officeDocument/2006/relationships/image" Target="../media/image1608.png"/><Relationship Id="rId64" Type="http://schemas.openxmlformats.org/officeDocument/2006/relationships/customXml" Target="../ink/ink1642.xml"/><Relationship Id="rId118" Type="http://schemas.openxmlformats.org/officeDocument/2006/relationships/customXml" Target="../ink/ink1669.xml"/><Relationship Id="rId139" Type="http://schemas.openxmlformats.org/officeDocument/2006/relationships/image" Target="../media/image1655.png"/><Relationship Id="rId85" Type="http://schemas.openxmlformats.org/officeDocument/2006/relationships/image" Target="../media/image1629.png"/><Relationship Id="rId150" Type="http://schemas.openxmlformats.org/officeDocument/2006/relationships/customXml" Target="../ink/ink1685.xml"/><Relationship Id="rId171" Type="http://schemas.openxmlformats.org/officeDocument/2006/relationships/customXml" Target="../ink/ink1696.xml"/><Relationship Id="rId192" Type="http://schemas.openxmlformats.org/officeDocument/2006/relationships/image" Target="../media/image1681.png"/><Relationship Id="rId206" Type="http://schemas.openxmlformats.org/officeDocument/2006/relationships/customXml" Target="../ink/ink1714.xml"/><Relationship Id="rId12" Type="http://schemas.openxmlformats.org/officeDocument/2006/relationships/customXml" Target="../ink/ink1616.xml"/><Relationship Id="rId33" Type="http://schemas.openxmlformats.org/officeDocument/2006/relationships/image" Target="../media/image1603.png"/><Relationship Id="rId108" Type="http://schemas.openxmlformats.org/officeDocument/2006/relationships/customXml" Target="../ink/ink1664.xml"/><Relationship Id="rId129" Type="http://schemas.openxmlformats.org/officeDocument/2006/relationships/image" Target="../media/image1650.png"/><Relationship Id="rId54" Type="http://schemas.openxmlformats.org/officeDocument/2006/relationships/customXml" Target="../ink/ink1637.xml"/><Relationship Id="rId75" Type="http://schemas.openxmlformats.org/officeDocument/2006/relationships/image" Target="../media/image1624.png"/><Relationship Id="rId96" Type="http://schemas.openxmlformats.org/officeDocument/2006/relationships/customXml" Target="../ink/ink1658.xml"/><Relationship Id="rId140" Type="http://schemas.openxmlformats.org/officeDocument/2006/relationships/customXml" Target="../ink/ink1680.xml"/><Relationship Id="rId161" Type="http://schemas.openxmlformats.org/officeDocument/2006/relationships/customXml" Target="../ink/ink1691.xml"/><Relationship Id="rId182" Type="http://schemas.openxmlformats.org/officeDocument/2006/relationships/image" Target="../media/image1676.png"/><Relationship Id="rId6" Type="http://schemas.openxmlformats.org/officeDocument/2006/relationships/image" Target="../media/image4630.png"/><Relationship Id="rId23" Type="http://schemas.openxmlformats.org/officeDocument/2006/relationships/image" Target="../media/image1598.png"/><Relationship Id="rId119" Type="http://schemas.openxmlformats.org/officeDocument/2006/relationships/image" Target="../media/image1645.png"/><Relationship Id="rId44" Type="http://schemas.openxmlformats.org/officeDocument/2006/relationships/customXml" Target="../ink/ink1632.xml"/><Relationship Id="rId65" Type="http://schemas.openxmlformats.org/officeDocument/2006/relationships/image" Target="../media/image1619.png"/><Relationship Id="rId86" Type="http://schemas.openxmlformats.org/officeDocument/2006/relationships/customXml" Target="../ink/ink1653.xml"/><Relationship Id="rId130" Type="http://schemas.openxmlformats.org/officeDocument/2006/relationships/customXml" Target="../ink/ink1675.xml"/><Relationship Id="rId151" Type="http://schemas.openxmlformats.org/officeDocument/2006/relationships/image" Target="../media/image1661.png"/><Relationship Id="rId172" Type="http://schemas.openxmlformats.org/officeDocument/2006/relationships/image" Target="../media/image1671.png"/><Relationship Id="rId193" Type="http://schemas.openxmlformats.org/officeDocument/2006/relationships/customXml" Target="../ink/ink1707.xml"/><Relationship Id="rId207" Type="http://schemas.openxmlformats.org/officeDocument/2006/relationships/image" Target="../media/image1688.png"/><Relationship Id="rId13" Type="http://schemas.openxmlformats.org/officeDocument/2006/relationships/image" Target="../media/image1593.png"/><Relationship Id="rId109" Type="http://schemas.openxmlformats.org/officeDocument/2006/relationships/image" Target="../media/image1640.png"/><Relationship Id="rId34" Type="http://schemas.openxmlformats.org/officeDocument/2006/relationships/customXml" Target="../ink/ink1627.xml"/><Relationship Id="rId55" Type="http://schemas.openxmlformats.org/officeDocument/2006/relationships/image" Target="../media/image1614.png"/><Relationship Id="rId76" Type="http://schemas.openxmlformats.org/officeDocument/2006/relationships/customXml" Target="../ink/ink1648.xml"/><Relationship Id="rId97" Type="http://schemas.openxmlformats.org/officeDocument/2006/relationships/image" Target="../media/image1634.png"/><Relationship Id="rId120" Type="http://schemas.openxmlformats.org/officeDocument/2006/relationships/customXml" Target="../ink/ink1670.xml"/><Relationship Id="rId141" Type="http://schemas.openxmlformats.org/officeDocument/2006/relationships/image" Target="../media/image1656.png"/><Relationship Id="rId162" Type="http://schemas.openxmlformats.org/officeDocument/2006/relationships/image" Target="../media/image1666.png"/><Relationship Id="rId183" Type="http://schemas.openxmlformats.org/officeDocument/2006/relationships/customXml" Target="../ink/ink1702.xml"/><Relationship Id="rId24" Type="http://schemas.openxmlformats.org/officeDocument/2006/relationships/customXml" Target="../ink/ink1622.xml"/><Relationship Id="rId40" Type="http://schemas.openxmlformats.org/officeDocument/2006/relationships/customXml" Target="../ink/ink1630.xml"/><Relationship Id="rId45" Type="http://schemas.openxmlformats.org/officeDocument/2006/relationships/image" Target="../media/image1609.png"/><Relationship Id="rId66" Type="http://schemas.openxmlformats.org/officeDocument/2006/relationships/customXml" Target="../ink/ink1643.xml"/><Relationship Id="rId87" Type="http://schemas.openxmlformats.org/officeDocument/2006/relationships/image" Target="../media/image1630.png"/><Relationship Id="rId110" Type="http://schemas.openxmlformats.org/officeDocument/2006/relationships/customXml" Target="../ink/ink1665.xml"/><Relationship Id="rId115" Type="http://schemas.openxmlformats.org/officeDocument/2006/relationships/image" Target="../media/image1643.png"/><Relationship Id="rId131" Type="http://schemas.openxmlformats.org/officeDocument/2006/relationships/image" Target="../media/image1651.png"/><Relationship Id="rId136" Type="http://schemas.openxmlformats.org/officeDocument/2006/relationships/customXml" Target="../ink/ink1678.xml"/><Relationship Id="rId157" Type="http://schemas.openxmlformats.org/officeDocument/2006/relationships/customXml" Target="../ink/ink1689.xml"/><Relationship Id="rId178" Type="http://schemas.openxmlformats.org/officeDocument/2006/relationships/image" Target="../media/image1674.png"/><Relationship Id="rId61" Type="http://schemas.openxmlformats.org/officeDocument/2006/relationships/image" Target="../media/image1617.png"/><Relationship Id="rId82" Type="http://schemas.openxmlformats.org/officeDocument/2006/relationships/customXml" Target="../ink/ink1651.xml"/><Relationship Id="rId152" Type="http://schemas.openxmlformats.org/officeDocument/2006/relationships/customXml" Target="../ink/ink1686.xml"/><Relationship Id="rId173" Type="http://schemas.openxmlformats.org/officeDocument/2006/relationships/customXml" Target="../ink/ink1697.xml"/><Relationship Id="rId194" Type="http://schemas.openxmlformats.org/officeDocument/2006/relationships/customXml" Target="../ink/ink1708.xml"/><Relationship Id="rId199" Type="http://schemas.openxmlformats.org/officeDocument/2006/relationships/image" Target="../media/image1684.png"/><Relationship Id="rId203" Type="http://schemas.openxmlformats.org/officeDocument/2006/relationships/image" Target="../media/image1686.png"/><Relationship Id="rId208" Type="http://schemas.openxmlformats.org/officeDocument/2006/relationships/customXml" Target="../ink/ink1715.xml"/><Relationship Id="rId19" Type="http://schemas.openxmlformats.org/officeDocument/2006/relationships/image" Target="../media/image1596.png"/><Relationship Id="rId14" Type="http://schemas.openxmlformats.org/officeDocument/2006/relationships/customXml" Target="../ink/ink1617.xml"/><Relationship Id="rId30" Type="http://schemas.openxmlformats.org/officeDocument/2006/relationships/customXml" Target="../ink/ink1625.xml"/><Relationship Id="rId35" Type="http://schemas.openxmlformats.org/officeDocument/2006/relationships/image" Target="../media/image1604.png"/><Relationship Id="rId56" Type="http://schemas.openxmlformats.org/officeDocument/2006/relationships/customXml" Target="../ink/ink1638.xml"/><Relationship Id="rId77" Type="http://schemas.openxmlformats.org/officeDocument/2006/relationships/image" Target="../media/image1625.png"/><Relationship Id="rId100" Type="http://schemas.openxmlformats.org/officeDocument/2006/relationships/customXml" Target="../ink/ink1660.xml"/><Relationship Id="rId105" Type="http://schemas.openxmlformats.org/officeDocument/2006/relationships/image" Target="../media/image1638.png"/><Relationship Id="rId126" Type="http://schemas.openxmlformats.org/officeDocument/2006/relationships/customXml" Target="../ink/ink1673.xml"/><Relationship Id="rId147" Type="http://schemas.openxmlformats.org/officeDocument/2006/relationships/image" Target="../media/image1659.png"/><Relationship Id="rId168" Type="http://schemas.openxmlformats.org/officeDocument/2006/relationships/image" Target="../media/image1669.png"/><Relationship Id="rId51" Type="http://schemas.openxmlformats.org/officeDocument/2006/relationships/image" Target="../media/image1612.png"/><Relationship Id="rId72" Type="http://schemas.openxmlformats.org/officeDocument/2006/relationships/customXml" Target="../ink/ink1646.xml"/><Relationship Id="rId93" Type="http://schemas.openxmlformats.org/officeDocument/2006/relationships/image" Target="../media/image1633.png"/><Relationship Id="rId98" Type="http://schemas.openxmlformats.org/officeDocument/2006/relationships/customXml" Target="../ink/ink1659.xml"/><Relationship Id="rId121" Type="http://schemas.openxmlformats.org/officeDocument/2006/relationships/image" Target="../media/image1646.png"/><Relationship Id="rId142" Type="http://schemas.openxmlformats.org/officeDocument/2006/relationships/customXml" Target="../ink/ink1681.xml"/><Relationship Id="rId163" Type="http://schemas.openxmlformats.org/officeDocument/2006/relationships/customXml" Target="../ink/ink1692.xml"/><Relationship Id="rId184" Type="http://schemas.openxmlformats.org/officeDocument/2006/relationships/image" Target="../media/image1677.png"/><Relationship Id="rId189" Type="http://schemas.openxmlformats.org/officeDocument/2006/relationships/customXml" Target="../ink/ink1705.xml"/><Relationship Id="rId3" Type="http://schemas.openxmlformats.org/officeDocument/2006/relationships/image" Target="../media/image1592.png"/><Relationship Id="rId25" Type="http://schemas.openxmlformats.org/officeDocument/2006/relationships/image" Target="../media/image1599.png"/><Relationship Id="rId46" Type="http://schemas.openxmlformats.org/officeDocument/2006/relationships/customXml" Target="../ink/ink1633.xml"/><Relationship Id="rId67" Type="http://schemas.openxmlformats.org/officeDocument/2006/relationships/image" Target="../media/image1620.png"/><Relationship Id="rId116" Type="http://schemas.openxmlformats.org/officeDocument/2006/relationships/customXml" Target="../ink/ink1668.xml"/><Relationship Id="rId137" Type="http://schemas.openxmlformats.org/officeDocument/2006/relationships/image" Target="../media/image1654.png"/><Relationship Id="rId158" Type="http://schemas.openxmlformats.org/officeDocument/2006/relationships/image" Target="../media/image1664.png"/><Relationship Id="rId20" Type="http://schemas.openxmlformats.org/officeDocument/2006/relationships/customXml" Target="../ink/ink1620.xml"/><Relationship Id="rId41" Type="http://schemas.openxmlformats.org/officeDocument/2006/relationships/image" Target="../media/image1607.png"/><Relationship Id="rId62" Type="http://schemas.openxmlformats.org/officeDocument/2006/relationships/customXml" Target="../ink/ink1641.xml"/><Relationship Id="rId83" Type="http://schemas.openxmlformats.org/officeDocument/2006/relationships/image" Target="../media/image1628.png"/><Relationship Id="rId88" Type="http://schemas.openxmlformats.org/officeDocument/2006/relationships/customXml" Target="../ink/ink1654.xml"/><Relationship Id="rId111" Type="http://schemas.openxmlformats.org/officeDocument/2006/relationships/image" Target="../media/image1641.png"/><Relationship Id="rId132" Type="http://schemas.openxmlformats.org/officeDocument/2006/relationships/customXml" Target="../ink/ink1676.xml"/><Relationship Id="rId153" Type="http://schemas.openxmlformats.org/officeDocument/2006/relationships/image" Target="../media/image1662.png"/><Relationship Id="rId174" Type="http://schemas.openxmlformats.org/officeDocument/2006/relationships/image" Target="../media/image1672.png"/><Relationship Id="rId179" Type="http://schemas.openxmlformats.org/officeDocument/2006/relationships/customXml" Target="../ink/ink1700.xml"/><Relationship Id="rId195" Type="http://schemas.openxmlformats.org/officeDocument/2006/relationships/image" Target="../media/image1682.png"/><Relationship Id="rId209" Type="http://schemas.openxmlformats.org/officeDocument/2006/relationships/image" Target="../media/image1689.png"/><Relationship Id="rId190" Type="http://schemas.openxmlformats.org/officeDocument/2006/relationships/image" Target="../media/image1680.png"/><Relationship Id="rId204" Type="http://schemas.openxmlformats.org/officeDocument/2006/relationships/customXml" Target="../ink/ink1713.xml"/><Relationship Id="rId15" Type="http://schemas.openxmlformats.org/officeDocument/2006/relationships/image" Target="../media/image1594.png"/><Relationship Id="rId36" Type="http://schemas.openxmlformats.org/officeDocument/2006/relationships/customXml" Target="../ink/ink1628.xml"/><Relationship Id="rId57" Type="http://schemas.openxmlformats.org/officeDocument/2006/relationships/image" Target="../media/image1615.png"/><Relationship Id="rId106" Type="http://schemas.openxmlformats.org/officeDocument/2006/relationships/customXml" Target="../ink/ink1663.xml"/><Relationship Id="rId127" Type="http://schemas.openxmlformats.org/officeDocument/2006/relationships/image" Target="../media/image1649.png"/><Relationship Id="rId10" Type="http://schemas.openxmlformats.org/officeDocument/2006/relationships/image" Target="../media/image4660.png"/><Relationship Id="rId31" Type="http://schemas.openxmlformats.org/officeDocument/2006/relationships/image" Target="../media/image1602.png"/><Relationship Id="rId52" Type="http://schemas.openxmlformats.org/officeDocument/2006/relationships/customXml" Target="../ink/ink1636.xml"/><Relationship Id="rId73" Type="http://schemas.openxmlformats.org/officeDocument/2006/relationships/image" Target="../media/image1623.png"/><Relationship Id="rId78" Type="http://schemas.openxmlformats.org/officeDocument/2006/relationships/customXml" Target="../ink/ink1649.xml"/><Relationship Id="rId94" Type="http://schemas.openxmlformats.org/officeDocument/2006/relationships/customXml" Target="../ink/ink1657.xml"/><Relationship Id="rId99" Type="http://schemas.openxmlformats.org/officeDocument/2006/relationships/image" Target="../media/image1635.png"/><Relationship Id="rId101" Type="http://schemas.openxmlformats.org/officeDocument/2006/relationships/image" Target="../media/image1636.png"/><Relationship Id="rId122" Type="http://schemas.openxmlformats.org/officeDocument/2006/relationships/customXml" Target="../ink/ink1671.xml"/><Relationship Id="rId143" Type="http://schemas.openxmlformats.org/officeDocument/2006/relationships/image" Target="../media/image1657.png"/><Relationship Id="rId148" Type="http://schemas.openxmlformats.org/officeDocument/2006/relationships/customXml" Target="../ink/ink1684.xml"/><Relationship Id="rId164" Type="http://schemas.openxmlformats.org/officeDocument/2006/relationships/image" Target="../media/image1667.png"/><Relationship Id="rId169" Type="http://schemas.openxmlformats.org/officeDocument/2006/relationships/customXml" Target="../ink/ink1695.xml"/><Relationship Id="rId185" Type="http://schemas.openxmlformats.org/officeDocument/2006/relationships/customXml" Target="../ink/ink1703.xml"/><Relationship Id="rId9" Type="http://schemas.openxmlformats.org/officeDocument/2006/relationships/image" Target="../media/image4650.png"/><Relationship Id="rId180" Type="http://schemas.openxmlformats.org/officeDocument/2006/relationships/image" Target="../media/image1675.png"/><Relationship Id="rId26" Type="http://schemas.openxmlformats.org/officeDocument/2006/relationships/customXml" Target="../ink/ink1623.xml"/><Relationship Id="rId47" Type="http://schemas.openxmlformats.org/officeDocument/2006/relationships/image" Target="../media/image1610.png"/><Relationship Id="rId68" Type="http://schemas.openxmlformats.org/officeDocument/2006/relationships/customXml" Target="../ink/ink1644.xml"/><Relationship Id="rId89" Type="http://schemas.openxmlformats.org/officeDocument/2006/relationships/image" Target="../media/image1631.png"/><Relationship Id="rId112" Type="http://schemas.openxmlformats.org/officeDocument/2006/relationships/customXml" Target="../ink/ink1666.xml"/><Relationship Id="rId133" Type="http://schemas.openxmlformats.org/officeDocument/2006/relationships/image" Target="../media/image1652.png"/><Relationship Id="rId154" Type="http://schemas.openxmlformats.org/officeDocument/2006/relationships/customXml" Target="../ink/ink1687.xml"/><Relationship Id="rId175" Type="http://schemas.openxmlformats.org/officeDocument/2006/relationships/customXml" Target="../ink/ink1698.xml"/><Relationship Id="rId196" Type="http://schemas.openxmlformats.org/officeDocument/2006/relationships/customXml" Target="../ink/ink1709.xml"/><Relationship Id="rId200" Type="http://schemas.openxmlformats.org/officeDocument/2006/relationships/customXml" Target="../ink/ink1711.xml"/><Relationship Id="rId16" Type="http://schemas.openxmlformats.org/officeDocument/2006/relationships/customXml" Target="../ink/ink1618.xml"/><Relationship Id="rId37" Type="http://schemas.openxmlformats.org/officeDocument/2006/relationships/image" Target="../media/image1605.png"/><Relationship Id="rId58" Type="http://schemas.openxmlformats.org/officeDocument/2006/relationships/customXml" Target="../ink/ink1639.xml"/><Relationship Id="rId79" Type="http://schemas.openxmlformats.org/officeDocument/2006/relationships/image" Target="../media/image1626.png"/><Relationship Id="rId102" Type="http://schemas.openxmlformats.org/officeDocument/2006/relationships/customXml" Target="../ink/ink1661.xml"/><Relationship Id="rId123" Type="http://schemas.openxmlformats.org/officeDocument/2006/relationships/image" Target="../media/image1647.png"/><Relationship Id="rId144" Type="http://schemas.openxmlformats.org/officeDocument/2006/relationships/customXml" Target="../ink/ink1682.xml"/><Relationship Id="rId90" Type="http://schemas.openxmlformats.org/officeDocument/2006/relationships/customXml" Target="../ink/ink1655.xml"/><Relationship Id="rId165" Type="http://schemas.openxmlformats.org/officeDocument/2006/relationships/customXml" Target="../ink/ink1693.xml"/><Relationship Id="rId186" Type="http://schemas.openxmlformats.org/officeDocument/2006/relationships/image" Target="../media/image1678.png"/><Relationship Id="rId27" Type="http://schemas.openxmlformats.org/officeDocument/2006/relationships/image" Target="../media/image1600.png"/><Relationship Id="rId48" Type="http://schemas.openxmlformats.org/officeDocument/2006/relationships/customXml" Target="../ink/ink1634.xml"/><Relationship Id="rId69" Type="http://schemas.openxmlformats.org/officeDocument/2006/relationships/image" Target="../media/image1621.png"/><Relationship Id="rId113" Type="http://schemas.openxmlformats.org/officeDocument/2006/relationships/image" Target="../media/image1642.png"/><Relationship Id="rId134" Type="http://schemas.openxmlformats.org/officeDocument/2006/relationships/customXml" Target="../ink/ink1677.xml"/><Relationship Id="rId80" Type="http://schemas.openxmlformats.org/officeDocument/2006/relationships/customXml" Target="../ink/ink1650.xml"/><Relationship Id="rId155" Type="http://schemas.openxmlformats.org/officeDocument/2006/relationships/customXml" Target="../ink/ink1688.xml"/><Relationship Id="rId176" Type="http://schemas.openxmlformats.org/officeDocument/2006/relationships/image" Target="../media/image1673.png"/><Relationship Id="rId197" Type="http://schemas.openxmlformats.org/officeDocument/2006/relationships/image" Target="../media/image1683.png"/><Relationship Id="rId201" Type="http://schemas.openxmlformats.org/officeDocument/2006/relationships/image" Target="../media/image1685.png"/><Relationship Id="rId17" Type="http://schemas.openxmlformats.org/officeDocument/2006/relationships/image" Target="../media/image1595.png"/><Relationship Id="rId38" Type="http://schemas.openxmlformats.org/officeDocument/2006/relationships/customXml" Target="../ink/ink1629.xml"/><Relationship Id="rId59" Type="http://schemas.openxmlformats.org/officeDocument/2006/relationships/image" Target="../media/image1616.png"/><Relationship Id="rId103" Type="http://schemas.openxmlformats.org/officeDocument/2006/relationships/image" Target="../media/image1637.png"/><Relationship Id="rId124" Type="http://schemas.openxmlformats.org/officeDocument/2006/relationships/customXml" Target="../ink/ink1672.xml"/><Relationship Id="rId70" Type="http://schemas.openxmlformats.org/officeDocument/2006/relationships/customXml" Target="../ink/ink1645.xml"/><Relationship Id="rId91" Type="http://schemas.openxmlformats.org/officeDocument/2006/relationships/image" Target="../media/image1632.png"/><Relationship Id="rId145" Type="http://schemas.openxmlformats.org/officeDocument/2006/relationships/image" Target="../media/image1658.png"/><Relationship Id="rId166" Type="http://schemas.openxmlformats.org/officeDocument/2006/relationships/image" Target="../media/image1668.png"/><Relationship Id="rId187" Type="http://schemas.openxmlformats.org/officeDocument/2006/relationships/customXml" Target="../ink/ink1704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624.xml"/><Relationship Id="rId49" Type="http://schemas.openxmlformats.org/officeDocument/2006/relationships/image" Target="../media/image1611.png"/><Relationship Id="rId114" Type="http://schemas.openxmlformats.org/officeDocument/2006/relationships/customXml" Target="../ink/ink1667.xml"/><Relationship Id="rId60" Type="http://schemas.openxmlformats.org/officeDocument/2006/relationships/customXml" Target="../ink/ink1640.xml"/><Relationship Id="rId81" Type="http://schemas.openxmlformats.org/officeDocument/2006/relationships/image" Target="../media/image1627.png"/><Relationship Id="rId135" Type="http://schemas.openxmlformats.org/officeDocument/2006/relationships/image" Target="../media/image1653.png"/><Relationship Id="rId156" Type="http://schemas.openxmlformats.org/officeDocument/2006/relationships/image" Target="../media/image1663.png"/><Relationship Id="rId177" Type="http://schemas.openxmlformats.org/officeDocument/2006/relationships/customXml" Target="../ink/ink1699.xml"/><Relationship Id="rId198" Type="http://schemas.openxmlformats.org/officeDocument/2006/relationships/customXml" Target="../ink/ink1710.xml"/><Relationship Id="rId202" Type="http://schemas.openxmlformats.org/officeDocument/2006/relationships/customXml" Target="../ink/ink1712.xml"/><Relationship Id="rId18" Type="http://schemas.openxmlformats.org/officeDocument/2006/relationships/customXml" Target="../ink/ink1619.xml"/><Relationship Id="rId39" Type="http://schemas.openxmlformats.org/officeDocument/2006/relationships/image" Target="../media/image1606.png"/><Relationship Id="rId50" Type="http://schemas.openxmlformats.org/officeDocument/2006/relationships/customXml" Target="../ink/ink1635.xml"/><Relationship Id="rId104" Type="http://schemas.openxmlformats.org/officeDocument/2006/relationships/customXml" Target="../ink/ink1662.xml"/><Relationship Id="rId125" Type="http://schemas.openxmlformats.org/officeDocument/2006/relationships/image" Target="../media/image1648.png"/><Relationship Id="rId146" Type="http://schemas.openxmlformats.org/officeDocument/2006/relationships/customXml" Target="../ink/ink1683.xml"/><Relationship Id="rId167" Type="http://schemas.openxmlformats.org/officeDocument/2006/relationships/customXml" Target="../ink/ink1694.xml"/><Relationship Id="rId188" Type="http://schemas.openxmlformats.org/officeDocument/2006/relationships/image" Target="../media/image1679.png"/><Relationship Id="rId71" Type="http://schemas.openxmlformats.org/officeDocument/2006/relationships/image" Target="../media/image1622.png"/><Relationship Id="rId92" Type="http://schemas.openxmlformats.org/officeDocument/2006/relationships/customXml" Target="../ink/ink1656.xml"/><Relationship Id="rId2" Type="http://schemas.openxmlformats.org/officeDocument/2006/relationships/image" Target="../media/image1342.png"/><Relationship Id="rId29" Type="http://schemas.openxmlformats.org/officeDocument/2006/relationships/image" Target="../media/image1601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45.png"/><Relationship Id="rId299" Type="http://schemas.openxmlformats.org/officeDocument/2006/relationships/image" Target="../media/image1836.png"/><Relationship Id="rId21" Type="http://schemas.openxmlformats.org/officeDocument/2006/relationships/image" Target="../media/image1697.png"/><Relationship Id="rId63" Type="http://schemas.openxmlformats.org/officeDocument/2006/relationships/image" Target="../media/image1718.png"/><Relationship Id="rId159" Type="http://schemas.openxmlformats.org/officeDocument/2006/relationships/image" Target="../media/image1766.png"/><Relationship Id="rId170" Type="http://schemas.openxmlformats.org/officeDocument/2006/relationships/customXml" Target="../ink/ink1799.xml"/><Relationship Id="rId226" Type="http://schemas.openxmlformats.org/officeDocument/2006/relationships/customXml" Target="../ink/ink1827.xml"/><Relationship Id="rId268" Type="http://schemas.openxmlformats.org/officeDocument/2006/relationships/customXml" Target="../ink/ink1848.xml"/><Relationship Id="rId32" Type="http://schemas.openxmlformats.org/officeDocument/2006/relationships/customXml" Target="../ink/ink1730.xml"/><Relationship Id="rId74" Type="http://schemas.openxmlformats.org/officeDocument/2006/relationships/customXml" Target="../ink/ink1751.xml"/><Relationship Id="rId128" Type="http://schemas.openxmlformats.org/officeDocument/2006/relationships/customXml" Target="../ink/ink1778.xml"/><Relationship Id="rId5" Type="http://schemas.openxmlformats.org/officeDocument/2006/relationships/image" Target="../media/image13830.png"/><Relationship Id="rId181" Type="http://schemas.openxmlformats.org/officeDocument/2006/relationships/image" Target="../media/image1777.png"/><Relationship Id="rId237" Type="http://schemas.openxmlformats.org/officeDocument/2006/relationships/image" Target="../media/image1805.png"/><Relationship Id="rId279" Type="http://schemas.openxmlformats.org/officeDocument/2006/relationships/image" Target="../media/image1826.png"/><Relationship Id="rId43" Type="http://schemas.openxmlformats.org/officeDocument/2006/relationships/image" Target="../media/image1708.png"/><Relationship Id="rId139" Type="http://schemas.openxmlformats.org/officeDocument/2006/relationships/image" Target="../media/image1756.png"/><Relationship Id="rId290" Type="http://schemas.openxmlformats.org/officeDocument/2006/relationships/customXml" Target="../ink/ink1859.xml"/><Relationship Id="rId304" Type="http://schemas.openxmlformats.org/officeDocument/2006/relationships/customXml" Target="../ink/ink1866.xml"/><Relationship Id="rId85" Type="http://schemas.openxmlformats.org/officeDocument/2006/relationships/image" Target="../media/image1729.png"/><Relationship Id="rId150" Type="http://schemas.openxmlformats.org/officeDocument/2006/relationships/customXml" Target="../ink/ink1789.xml"/><Relationship Id="rId192" Type="http://schemas.openxmlformats.org/officeDocument/2006/relationships/customXml" Target="../ink/ink1810.xml"/><Relationship Id="rId206" Type="http://schemas.openxmlformats.org/officeDocument/2006/relationships/customXml" Target="../ink/ink1817.xml"/><Relationship Id="rId248" Type="http://schemas.openxmlformats.org/officeDocument/2006/relationships/customXml" Target="../ink/ink1838.xml"/><Relationship Id="rId12" Type="http://schemas.openxmlformats.org/officeDocument/2006/relationships/customXml" Target="../ink/ink1720.xml"/><Relationship Id="rId108" Type="http://schemas.openxmlformats.org/officeDocument/2006/relationships/customXml" Target="../ink/ink1768.xml"/><Relationship Id="rId315" Type="http://schemas.openxmlformats.org/officeDocument/2006/relationships/image" Target="../media/image1844.png"/><Relationship Id="rId54" Type="http://schemas.openxmlformats.org/officeDocument/2006/relationships/customXml" Target="../ink/ink1741.xml"/><Relationship Id="rId96" Type="http://schemas.openxmlformats.org/officeDocument/2006/relationships/customXml" Target="../ink/ink1762.xml"/><Relationship Id="rId161" Type="http://schemas.openxmlformats.org/officeDocument/2006/relationships/image" Target="../media/image1767.png"/><Relationship Id="rId217" Type="http://schemas.openxmlformats.org/officeDocument/2006/relationships/image" Target="../media/image1795.png"/><Relationship Id="rId259" Type="http://schemas.openxmlformats.org/officeDocument/2006/relationships/image" Target="../media/image1816.png"/><Relationship Id="rId23" Type="http://schemas.openxmlformats.org/officeDocument/2006/relationships/image" Target="../media/image1698.png"/><Relationship Id="rId119" Type="http://schemas.openxmlformats.org/officeDocument/2006/relationships/image" Target="../media/image1746.png"/><Relationship Id="rId270" Type="http://schemas.openxmlformats.org/officeDocument/2006/relationships/customXml" Target="../ink/ink1849.xml"/><Relationship Id="rId65" Type="http://schemas.openxmlformats.org/officeDocument/2006/relationships/image" Target="../media/image1719.png"/><Relationship Id="rId130" Type="http://schemas.openxmlformats.org/officeDocument/2006/relationships/customXml" Target="../ink/ink1779.xml"/><Relationship Id="rId172" Type="http://schemas.openxmlformats.org/officeDocument/2006/relationships/customXml" Target="../ink/ink1800.xml"/><Relationship Id="rId228" Type="http://schemas.openxmlformats.org/officeDocument/2006/relationships/customXml" Target="../ink/ink1828.xml"/><Relationship Id="rId281" Type="http://schemas.openxmlformats.org/officeDocument/2006/relationships/image" Target="../media/image1827.png"/><Relationship Id="rId34" Type="http://schemas.openxmlformats.org/officeDocument/2006/relationships/customXml" Target="../ink/ink1731.xml"/><Relationship Id="rId55" Type="http://schemas.openxmlformats.org/officeDocument/2006/relationships/image" Target="../media/image1714.png"/><Relationship Id="rId76" Type="http://schemas.openxmlformats.org/officeDocument/2006/relationships/customXml" Target="../ink/ink1752.xml"/><Relationship Id="rId97" Type="http://schemas.openxmlformats.org/officeDocument/2006/relationships/image" Target="../media/image1735.png"/><Relationship Id="rId120" Type="http://schemas.openxmlformats.org/officeDocument/2006/relationships/customXml" Target="../ink/ink1774.xml"/><Relationship Id="rId141" Type="http://schemas.openxmlformats.org/officeDocument/2006/relationships/image" Target="../media/image1757.png"/><Relationship Id="rId7" Type="http://schemas.openxmlformats.org/officeDocument/2006/relationships/image" Target="../media/image1690.png"/><Relationship Id="rId162" Type="http://schemas.openxmlformats.org/officeDocument/2006/relationships/customXml" Target="../ink/ink1795.xml"/><Relationship Id="rId183" Type="http://schemas.openxmlformats.org/officeDocument/2006/relationships/image" Target="../media/image1778.png"/><Relationship Id="rId218" Type="http://schemas.openxmlformats.org/officeDocument/2006/relationships/customXml" Target="../ink/ink1823.xml"/><Relationship Id="rId239" Type="http://schemas.openxmlformats.org/officeDocument/2006/relationships/image" Target="../media/image1806.png"/><Relationship Id="rId250" Type="http://schemas.openxmlformats.org/officeDocument/2006/relationships/customXml" Target="../ink/ink1839.xml"/><Relationship Id="rId271" Type="http://schemas.openxmlformats.org/officeDocument/2006/relationships/image" Target="../media/image1822.png"/><Relationship Id="rId292" Type="http://schemas.openxmlformats.org/officeDocument/2006/relationships/customXml" Target="../ink/ink1860.xml"/><Relationship Id="rId306" Type="http://schemas.openxmlformats.org/officeDocument/2006/relationships/customXml" Target="../ink/ink1867.xml"/><Relationship Id="rId24" Type="http://schemas.openxmlformats.org/officeDocument/2006/relationships/customXml" Target="../ink/ink1726.xml"/><Relationship Id="rId45" Type="http://schemas.openxmlformats.org/officeDocument/2006/relationships/image" Target="../media/image1709.png"/><Relationship Id="rId66" Type="http://schemas.openxmlformats.org/officeDocument/2006/relationships/customXml" Target="../ink/ink1747.xml"/><Relationship Id="rId87" Type="http://schemas.openxmlformats.org/officeDocument/2006/relationships/image" Target="../media/image1730.png"/><Relationship Id="rId110" Type="http://schemas.openxmlformats.org/officeDocument/2006/relationships/customXml" Target="../ink/ink1769.xml"/><Relationship Id="rId131" Type="http://schemas.openxmlformats.org/officeDocument/2006/relationships/image" Target="../media/image1752.png"/><Relationship Id="rId152" Type="http://schemas.openxmlformats.org/officeDocument/2006/relationships/customXml" Target="../ink/ink1790.xml"/><Relationship Id="rId173" Type="http://schemas.openxmlformats.org/officeDocument/2006/relationships/image" Target="../media/image1773.png"/><Relationship Id="rId194" Type="http://schemas.openxmlformats.org/officeDocument/2006/relationships/customXml" Target="../ink/ink1811.xml"/><Relationship Id="rId208" Type="http://schemas.openxmlformats.org/officeDocument/2006/relationships/customXml" Target="../ink/ink1818.xml"/><Relationship Id="rId229" Type="http://schemas.openxmlformats.org/officeDocument/2006/relationships/image" Target="../media/image1801.png"/><Relationship Id="rId240" Type="http://schemas.openxmlformats.org/officeDocument/2006/relationships/customXml" Target="../ink/ink1834.xml"/><Relationship Id="rId261" Type="http://schemas.openxmlformats.org/officeDocument/2006/relationships/image" Target="../media/image1817.png"/><Relationship Id="rId14" Type="http://schemas.openxmlformats.org/officeDocument/2006/relationships/customXml" Target="../ink/ink1721.xml"/><Relationship Id="rId35" Type="http://schemas.openxmlformats.org/officeDocument/2006/relationships/image" Target="../media/image1704.png"/><Relationship Id="rId56" Type="http://schemas.openxmlformats.org/officeDocument/2006/relationships/customXml" Target="../ink/ink1742.xml"/><Relationship Id="rId77" Type="http://schemas.openxmlformats.org/officeDocument/2006/relationships/image" Target="../media/image1725.png"/><Relationship Id="rId100" Type="http://schemas.openxmlformats.org/officeDocument/2006/relationships/customXml" Target="../ink/ink1764.xml"/><Relationship Id="rId282" Type="http://schemas.openxmlformats.org/officeDocument/2006/relationships/customXml" Target="../ink/ink1855.xml"/><Relationship Id="rId317" Type="http://schemas.openxmlformats.org/officeDocument/2006/relationships/image" Target="../media/image1845.png"/><Relationship Id="rId8" Type="http://schemas.openxmlformats.org/officeDocument/2006/relationships/customXml" Target="../ink/ink1718.xml"/><Relationship Id="rId98" Type="http://schemas.openxmlformats.org/officeDocument/2006/relationships/customXml" Target="../ink/ink1763.xml"/><Relationship Id="rId121" Type="http://schemas.openxmlformats.org/officeDocument/2006/relationships/image" Target="../media/image1747.png"/><Relationship Id="rId142" Type="http://schemas.openxmlformats.org/officeDocument/2006/relationships/customXml" Target="../ink/ink1785.xml"/><Relationship Id="rId163" Type="http://schemas.openxmlformats.org/officeDocument/2006/relationships/image" Target="../media/image1768.png"/><Relationship Id="rId184" Type="http://schemas.openxmlformats.org/officeDocument/2006/relationships/customXml" Target="../ink/ink1806.xml"/><Relationship Id="rId219" Type="http://schemas.openxmlformats.org/officeDocument/2006/relationships/image" Target="../media/image1796.png"/><Relationship Id="rId230" Type="http://schemas.openxmlformats.org/officeDocument/2006/relationships/customXml" Target="../ink/ink1829.xml"/><Relationship Id="rId251" Type="http://schemas.openxmlformats.org/officeDocument/2006/relationships/image" Target="../media/image1812.png"/><Relationship Id="rId25" Type="http://schemas.openxmlformats.org/officeDocument/2006/relationships/image" Target="../media/image1699.png"/><Relationship Id="rId46" Type="http://schemas.openxmlformats.org/officeDocument/2006/relationships/customXml" Target="../ink/ink1737.xml"/><Relationship Id="rId67" Type="http://schemas.openxmlformats.org/officeDocument/2006/relationships/image" Target="../media/image1720.png"/><Relationship Id="rId272" Type="http://schemas.openxmlformats.org/officeDocument/2006/relationships/customXml" Target="../ink/ink1850.xml"/><Relationship Id="rId293" Type="http://schemas.openxmlformats.org/officeDocument/2006/relationships/image" Target="../media/image1833.png"/><Relationship Id="rId307" Type="http://schemas.openxmlformats.org/officeDocument/2006/relationships/image" Target="../media/image1840.png"/><Relationship Id="rId88" Type="http://schemas.openxmlformats.org/officeDocument/2006/relationships/customXml" Target="../ink/ink1758.xml"/><Relationship Id="rId111" Type="http://schemas.openxmlformats.org/officeDocument/2006/relationships/image" Target="../media/image1742.png"/><Relationship Id="rId132" Type="http://schemas.openxmlformats.org/officeDocument/2006/relationships/customXml" Target="../ink/ink1780.xml"/><Relationship Id="rId153" Type="http://schemas.openxmlformats.org/officeDocument/2006/relationships/image" Target="../media/image1763.png"/><Relationship Id="rId174" Type="http://schemas.openxmlformats.org/officeDocument/2006/relationships/customXml" Target="../ink/ink1801.xml"/><Relationship Id="rId195" Type="http://schemas.openxmlformats.org/officeDocument/2006/relationships/image" Target="../media/image1784.png"/><Relationship Id="rId209" Type="http://schemas.openxmlformats.org/officeDocument/2006/relationships/image" Target="../media/image1791.png"/><Relationship Id="rId220" Type="http://schemas.openxmlformats.org/officeDocument/2006/relationships/customXml" Target="../ink/ink1824.xml"/><Relationship Id="rId241" Type="http://schemas.openxmlformats.org/officeDocument/2006/relationships/image" Target="../media/image1807.png"/><Relationship Id="rId15" Type="http://schemas.openxmlformats.org/officeDocument/2006/relationships/image" Target="../media/image1694.png"/><Relationship Id="rId36" Type="http://schemas.openxmlformats.org/officeDocument/2006/relationships/customXml" Target="../ink/ink1732.xml"/><Relationship Id="rId57" Type="http://schemas.openxmlformats.org/officeDocument/2006/relationships/image" Target="../media/image1715.png"/><Relationship Id="rId262" Type="http://schemas.openxmlformats.org/officeDocument/2006/relationships/customXml" Target="../ink/ink1845.xml"/><Relationship Id="rId283" Type="http://schemas.openxmlformats.org/officeDocument/2006/relationships/image" Target="../media/image1828.png"/><Relationship Id="rId318" Type="http://schemas.openxmlformats.org/officeDocument/2006/relationships/customXml" Target="../ink/ink1873.xml"/><Relationship Id="rId78" Type="http://schemas.openxmlformats.org/officeDocument/2006/relationships/customXml" Target="../ink/ink1753.xml"/><Relationship Id="rId99" Type="http://schemas.openxmlformats.org/officeDocument/2006/relationships/image" Target="../media/image1736.png"/><Relationship Id="rId101" Type="http://schemas.openxmlformats.org/officeDocument/2006/relationships/image" Target="../media/image1737.png"/><Relationship Id="rId122" Type="http://schemas.openxmlformats.org/officeDocument/2006/relationships/customXml" Target="../ink/ink1775.xml"/><Relationship Id="rId143" Type="http://schemas.openxmlformats.org/officeDocument/2006/relationships/image" Target="../media/image1758.png"/><Relationship Id="rId164" Type="http://schemas.openxmlformats.org/officeDocument/2006/relationships/customXml" Target="../ink/ink1796.xml"/><Relationship Id="rId185" Type="http://schemas.openxmlformats.org/officeDocument/2006/relationships/image" Target="../media/image1779.png"/><Relationship Id="rId9" Type="http://schemas.openxmlformats.org/officeDocument/2006/relationships/image" Target="../media/image1691.png"/><Relationship Id="rId210" Type="http://schemas.openxmlformats.org/officeDocument/2006/relationships/customXml" Target="../ink/ink1819.xml"/><Relationship Id="rId26" Type="http://schemas.openxmlformats.org/officeDocument/2006/relationships/customXml" Target="../ink/ink1727.xml"/><Relationship Id="rId231" Type="http://schemas.openxmlformats.org/officeDocument/2006/relationships/image" Target="../media/image1802.png"/><Relationship Id="rId252" Type="http://schemas.openxmlformats.org/officeDocument/2006/relationships/customXml" Target="../ink/ink1840.xml"/><Relationship Id="rId273" Type="http://schemas.openxmlformats.org/officeDocument/2006/relationships/image" Target="../media/image1823.png"/><Relationship Id="rId294" Type="http://schemas.openxmlformats.org/officeDocument/2006/relationships/customXml" Target="../ink/ink1861.xml"/><Relationship Id="rId308" Type="http://schemas.openxmlformats.org/officeDocument/2006/relationships/customXml" Target="../ink/ink1868.xml"/><Relationship Id="rId47" Type="http://schemas.openxmlformats.org/officeDocument/2006/relationships/image" Target="../media/image1710.png"/><Relationship Id="rId68" Type="http://schemas.openxmlformats.org/officeDocument/2006/relationships/customXml" Target="../ink/ink1748.xml"/><Relationship Id="rId89" Type="http://schemas.openxmlformats.org/officeDocument/2006/relationships/image" Target="../media/image1731.png"/><Relationship Id="rId112" Type="http://schemas.openxmlformats.org/officeDocument/2006/relationships/customXml" Target="../ink/ink1770.xml"/><Relationship Id="rId133" Type="http://schemas.openxmlformats.org/officeDocument/2006/relationships/image" Target="../media/image1753.png"/><Relationship Id="rId154" Type="http://schemas.openxmlformats.org/officeDocument/2006/relationships/customXml" Target="../ink/ink1791.xml"/><Relationship Id="rId175" Type="http://schemas.openxmlformats.org/officeDocument/2006/relationships/image" Target="../media/image1774.png"/><Relationship Id="rId196" Type="http://schemas.openxmlformats.org/officeDocument/2006/relationships/customXml" Target="../ink/ink1812.xml"/><Relationship Id="rId200" Type="http://schemas.openxmlformats.org/officeDocument/2006/relationships/customXml" Target="../ink/ink1814.xml"/><Relationship Id="rId16" Type="http://schemas.openxmlformats.org/officeDocument/2006/relationships/customXml" Target="../ink/ink1722.xml"/><Relationship Id="rId221" Type="http://schemas.openxmlformats.org/officeDocument/2006/relationships/image" Target="../media/image1797.png"/><Relationship Id="rId242" Type="http://schemas.openxmlformats.org/officeDocument/2006/relationships/customXml" Target="../ink/ink1835.xml"/><Relationship Id="rId263" Type="http://schemas.openxmlformats.org/officeDocument/2006/relationships/image" Target="../media/image1818.png"/><Relationship Id="rId284" Type="http://schemas.openxmlformats.org/officeDocument/2006/relationships/customXml" Target="../ink/ink1856.xml"/><Relationship Id="rId319" Type="http://schemas.openxmlformats.org/officeDocument/2006/relationships/image" Target="../media/image1846.png"/><Relationship Id="rId37" Type="http://schemas.openxmlformats.org/officeDocument/2006/relationships/image" Target="../media/image1705.png"/><Relationship Id="rId58" Type="http://schemas.openxmlformats.org/officeDocument/2006/relationships/customXml" Target="../ink/ink1743.xml"/><Relationship Id="rId79" Type="http://schemas.openxmlformats.org/officeDocument/2006/relationships/image" Target="../media/image1726.png"/><Relationship Id="rId102" Type="http://schemas.openxmlformats.org/officeDocument/2006/relationships/customXml" Target="../ink/ink1765.xml"/><Relationship Id="rId123" Type="http://schemas.openxmlformats.org/officeDocument/2006/relationships/image" Target="../media/image1748.png"/><Relationship Id="rId144" Type="http://schemas.openxmlformats.org/officeDocument/2006/relationships/customXml" Target="../ink/ink1786.xml"/><Relationship Id="rId90" Type="http://schemas.openxmlformats.org/officeDocument/2006/relationships/customXml" Target="../ink/ink1759.xml"/><Relationship Id="rId165" Type="http://schemas.openxmlformats.org/officeDocument/2006/relationships/image" Target="../media/image1769.png"/><Relationship Id="rId186" Type="http://schemas.openxmlformats.org/officeDocument/2006/relationships/customXml" Target="../ink/ink1807.xml"/><Relationship Id="rId211" Type="http://schemas.openxmlformats.org/officeDocument/2006/relationships/image" Target="../media/image1792.png"/><Relationship Id="rId232" Type="http://schemas.openxmlformats.org/officeDocument/2006/relationships/customXml" Target="../ink/ink1830.xml"/><Relationship Id="rId253" Type="http://schemas.openxmlformats.org/officeDocument/2006/relationships/image" Target="../media/image1813.png"/><Relationship Id="rId274" Type="http://schemas.openxmlformats.org/officeDocument/2006/relationships/customXml" Target="../ink/ink1851.xml"/><Relationship Id="rId295" Type="http://schemas.openxmlformats.org/officeDocument/2006/relationships/image" Target="../media/image1834.png"/><Relationship Id="rId309" Type="http://schemas.openxmlformats.org/officeDocument/2006/relationships/image" Target="../media/image1841.png"/><Relationship Id="rId27" Type="http://schemas.openxmlformats.org/officeDocument/2006/relationships/image" Target="../media/image1700.png"/><Relationship Id="rId48" Type="http://schemas.openxmlformats.org/officeDocument/2006/relationships/customXml" Target="../ink/ink1738.xml"/><Relationship Id="rId69" Type="http://schemas.openxmlformats.org/officeDocument/2006/relationships/image" Target="../media/image1721.png"/><Relationship Id="rId113" Type="http://schemas.openxmlformats.org/officeDocument/2006/relationships/image" Target="../media/image1743.png"/><Relationship Id="rId134" Type="http://schemas.openxmlformats.org/officeDocument/2006/relationships/customXml" Target="../ink/ink1781.xml"/><Relationship Id="rId320" Type="http://schemas.openxmlformats.org/officeDocument/2006/relationships/customXml" Target="../ink/ink1874.xml"/><Relationship Id="rId80" Type="http://schemas.openxmlformats.org/officeDocument/2006/relationships/customXml" Target="../ink/ink1754.xml"/><Relationship Id="rId155" Type="http://schemas.openxmlformats.org/officeDocument/2006/relationships/image" Target="../media/image1764.png"/><Relationship Id="rId176" Type="http://schemas.openxmlformats.org/officeDocument/2006/relationships/customXml" Target="../ink/ink1802.xml"/><Relationship Id="rId197" Type="http://schemas.openxmlformats.org/officeDocument/2006/relationships/image" Target="../media/image1785.png"/><Relationship Id="rId201" Type="http://schemas.openxmlformats.org/officeDocument/2006/relationships/image" Target="../media/image1787.png"/><Relationship Id="rId222" Type="http://schemas.openxmlformats.org/officeDocument/2006/relationships/customXml" Target="../ink/ink1825.xml"/><Relationship Id="rId243" Type="http://schemas.openxmlformats.org/officeDocument/2006/relationships/image" Target="../media/image1808.png"/><Relationship Id="rId264" Type="http://schemas.openxmlformats.org/officeDocument/2006/relationships/customXml" Target="../ink/ink1846.xml"/><Relationship Id="rId285" Type="http://schemas.openxmlformats.org/officeDocument/2006/relationships/image" Target="../media/image1829.png"/><Relationship Id="rId17" Type="http://schemas.openxmlformats.org/officeDocument/2006/relationships/image" Target="../media/image1695.png"/><Relationship Id="rId38" Type="http://schemas.openxmlformats.org/officeDocument/2006/relationships/customXml" Target="../ink/ink1733.xml"/><Relationship Id="rId59" Type="http://schemas.openxmlformats.org/officeDocument/2006/relationships/image" Target="../media/image1716.png"/><Relationship Id="rId103" Type="http://schemas.openxmlformats.org/officeDocument/2006/relationships/image" Target="../media/image1738.png"/><Relationship Id="rId124" Type="http://schemas.openxmlformats.org/officeDocument/2006/relationships/customXml" Target="../ink/ink1776.xml"/><Relationship Id="rId310" Type="http://schemas.openxmlformats.org/officeDocument/2006/relationships/customXml" Target="../ink/ink1869.xml"/><Relationship Id="rId70" Type="http://schemas.openxmlformats.org/officeDocument/2006/relationships/customXml" Target="../ink/ink1749.xml"/><Relationship Id="rId91" Type="http://schemas.openxmlformats.org/officeDocument/2006/relationships/image" Target="../media/image1732.png"/><Relationship Id="rId145" Type="http://schemas.openxmlformats.org/officeDocument/2006/relationships/image" Target="../media/image1759.png"/><Relationship Id="rId166" Type="http://schemas.openxmlformats.org/officeDocument/2006/relationships/customXml" Target="../ink/ink1797.xml"/><Relationship Id="rId187" Type="http://schemas.openxmlformats.org/officeDocument/2006/relationships/image" Target="../media/image178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20.xml"/><Relationship Id="rId233" Type="http://schemas.openxmlformats.org/officeDocument/2006/relationships/image" Target="../media/image1803.png"/><Relationship Id="rId254" Type="http://schemas.openxmlformats.org/officeDocument/2006/relationships/customXml" Target="../ink/ink1841.xml"/><Relationship Id="rId28" Type="http://schemas.openxmlformats.org/officeDocument/2006/relationships/customXml" Target="../ink/ink1728.xml"/><Relationship Id="rId49" Type="http://schemas.openxmlformats.org/officeDocument/2006/relationships/image" Target="../media/image1711.png"/><Relationship Id="rId114" Type="http://schemas.openxmlformats.org/officeDocument/2006/relationships/customXml" Target="../ink/ink1771.xml"/><Relationship Id="rId275" Type="http://schemas.openxmlformats.org/officeDocument/2006/relationships/image" Target="../media/image1824.png"/><Relationship Id="rId296" Type="http://schemas.openxmlformats.org/officeDocument/2006/relationships/customXml" Target="../ink/ink1862.xml"/><Relationship Id="rId300" Type="http://schemas.openxmlformats.org/officeDocument/2006/relationships/customXml" Target="../ink/ink1864.xml"/><Relationship Id="rId60" Type="http://schemas.openxmlformats.org/officeDocument/2006/relationships/customXml" Target="../ink/ink1744.xml"/><Relationship Id="rId81" Type="http://schemas.openxmlformats.org/officeDocument/2006/relationships/image" Target="../media/image1727.png"/><Relationship Id="rId135" Type="http://schemas.openxmlformats.org/officeDocument/2006/relationships/image" Target="../media/image1754.png"/><Relationship Id="rId156" Type="http://schemas.openxmlformats.org/officeDocument/2006/relationships/customXml" Target="../ink/ink1792.xml"/><Relationship Id="rId177" Type="http://schemas.openxmlformats.org/officeDocument/2006/relationships/image" Target="../media/image1775.png"/><Relationship Id="rId198" Type="http://schemas.openxmlformats.org/officeDocument/2006/relationships/customXml" Target="../ink/ink1813.xml"/><Relationship Id="rId321" Type="http://schemas.openxmlformats.org/officeDocument/2006/relationships/image" Target="../media/image1847.png"/><Relationship Id="rId202" Type="http://schemas.openxmlformats.org/officeDocument/2006/relationships/customXml" Target="../ink/ink1815.xml"/><Relationship Id="rId223" Type="http://schemas.openxmlformats.org/officeDocument/2006/relationships/image" Target="../media/image1798.png"/><Relationship Id="rId244" Type="http://schemas.openxmlformats.org/officeDocument/2006/relationships/customXml" Target="../ink/ink1836.xml"/><Relationship Id="rId18" Type="http://schemas.openxmlformats.org/officeDocument/2006/relationships/customXml" Target="../ink/ink1723.xml"/><Relationship Id="rId39" Type="http://schemas.openxmlformats.org/officeDocument/2006/relationships/image" Target="../media/image1706.png"/><Relationship Id="rId265" Type="http://schemas.openxmlformats.org/officeDocument/2006/relationships/image" Target="../media/image1819.png"/><Relationship Id="rId286" Type="http://schemas.openxmlformats.org/officeDocument/2006/relationships/customXml" Target="../ink/ink1857.xml"/><Relationship Id="rId50" Type="http://schemas.openxmlformats.org/officeDocument/2006/relationships/customXml" Target="../ink/ink1739.xml"/><Relationship Id="rId104" Type="http://schemas.openxmlformats.org/officeDocument/2006/relationships/customXml" Target="../ink/ink1766.xml"/><Relationship Id="rId125" Type="http://schemas.openxmlformats.org/officeDocument/2006/relationships/image" Target="../media/image1749.png"/><Relationship Id="rId146" Type="http://schemas.openxmlformats.org/officeDocument/2006/relationships/customXml" Target="../ink/ink1787.xml"/><Relationship Id="rId167" Type="http://schemas.openxmlformats.org/officeDocument/2006/relationships/image" Target="../media/image1770.png"/><Relationship Id="rId188" Type="http://schemas.openxmlformats.org/officeDocument/2006/relationships/customXml" Target="../ink/ink1808.xml"/><Relationship Id="rId311" Type="http://schemas.openxmlformats.org/officeDocument/2006/relationships/image" Target="../media/image1842.png"/><Relationship Id="rId71" Type="http://schemas.openxmlformats.org/officeDocument/2006/relationships/image" Target="../media/image1722.png"/><Relationship Id="rId92" Type="http://schemas.openxmlformats.org/officeDocument/2006/relationships/customXml" Target="../ink/ink1760.xml"/><Relationship Id="rId213" Type="http://schemas.openxmlformats.org/officeDocument/2006/relationships/image" Target="../media/image1793.png"/><Relationship Id="rId234" Type="http://schemas.openxmlformats.org/officeDocument/2006/relationships/customXml" Target="../ink/ink1831.xml"/><Relationship Id="rId2" Type="http://schemas.openxmlformats.org/officeDocument/2006/relationships/image" Target="../media/image554.png"/><Relationship Id="rId29" Type="http://schemas.openxmlformats.org/officeDocument/2006/relationships/image" Target="../media/image1701.png"/><Relationship Id="rId255" Type="http://schemas.openxmlformats.org/officeDocument/2006/relationships/image" Target="../media/image1814.png"/><Relationship Id="rId276" Type="http://schemas.openxmlformats.org/officeDocument/2006/relationships/customXml" Target="../ink/ink1852.xml"/><Relationship Id="rId297" Type="http://schemas.openxmlformats.org/officeDocument/2006/relationships/image" Target="../media/image1835.png"/><Relationship Id="rId40" Type="http://schemas.openxmlformats.org/officeDocument/2006/relationships/customXml" Target="../ink/ink1734.xml"/><Relationship Id="rId115" Type="http://schemas.openxmlformats.org/officeDocument/2006/relationships/image" Target="../media/image1744.png"/><Relationship Id="rId136" Type="http://schemas.openxmlformats.org/officeDocument/2006/relationships/customXml" Target="../ink/ink1782.xml"/><Relationship Id="rId157" Type="http://schemas.openxmlformats.org/officeDocument/2006/relationships/image" Target="../media/image1765.png"/><Relationship Id="rId178" Type="http://schemas.openxmlformats.org/officeDocument/2006/relationships/customXml" Target="../ink/ink1803.xml"/><Relationship Id="rId301" Type="http://schemas.openxmlformats.org/officeDocument/2006/relationships/image" Target="../media/image1837.png"/><Relationship Id="rId61" Type="http://schemas.openxmlformats.org/officeDocument/2006/relationships/image" Target="../media/image1717.png"/><Relationship Id="rId82" Type="http://schemas.openxmlformats.org/officeDocument/2006/relationships/customXml" Target="../ink/ink1755.xml"/><Relationship Id="rId199" Type="http://schemas.openxmlformats.org/officeDocument/2006/relationships/image" Target="../media/image1786.png"/><Relationship Id="rId203" Type="http://schemas.openxmlformats.org/officeDocument/2006/relationships/image" Target="../media/image1788.png"/><Relationship Id="rId19" Type="http://schemas.openxmlformats.org/officeDocument/2006/relationships/image" Target="../media/image1696.png"/><Relationship Id="rId224" Type="http://schemas.openxmlformats.org/officeDocument/2006/relationships/customXml" Target="../ink/ink1826.xml"/><Relationship Id="rId245" Type="http://schemas.openxmlformats.org/officeDocument/2006/relationships/image" Target="../media/image1809.png"/><Relationship Id="rId266" Type="http://schemas.openxmlformats.org/officeDocument/2006/relationships/customXml" Target="../ink/ink1847.xml"/><Relationship Id="rId287" Type="http://schemas.openxmlformats.org/officeDocument/2006/relationships/image" Target="../media/image1830.png"/><Relationship Id="rId30" Type="http://schemas.openxmlformats.org/officeDocument/2006/relationships/customXml" Target="../ink/ink1729.xml"/><Relationship Id="rId105" Type="http://schemas.openxmlformats.org/officeDocument/2006/relationships/image" Target="../media/image1739.png"/><Relationship Id="rId126" Type="http://schemas.openxmlformats.org/officeDocument/2006/relationships/customXml" Target="../ink/ink1777.xml"/><Relationship Id="rId147" Type="http://schemas.openxmlformats.org/officeDocument/2006/relationships/image" Target="../media/image1760.png"/><Relationship Id="rId168" Type="http://schemas.openxmlformats.org/officeDocument/2006/relationships/customXml" Target="../ink/ink1798.xml"/><Relationship Id="rId312" Type="http://schemas.openxmlformats.org/officeDocument/2006/relationships/customXml" Target="../ink/ink1870.xml"/><Relationship Id="rId51" Type="http://schemas.openxmlformats.org/officeDocument/2006/relationships/image" Target="../media/image1712.png"/><Relationship Id="rId72" Type="http://schemas.openxmlformats.org/officeDocument/2006/relationships/customXml" Target="../ink/ink1750.xml"/><Relationship Id="rId93" Type="http://schemas.openxmlformats.org/officeDocument/2006/relationships/image" Target="../media/image1733.png"/><Relationship Id="rId189" Type="http://schemas.openxmlformats.org/officeDocument/2006/relationships/image" Target="../media/image1781.png"/><Relationship Id="rId3" Type="http://schemas.openxmlformats.org/officeDocument/2006/relationships/hyperlink" Target="https://towardsdatascience.com/machine-learning-types-2-c1291d4f04b1" TargetMode="External"/><Relationship Id="rId214" Type="http://schemas.openxmlformats.org/officeDocument/2006/relationships/customXml" Target="../ink/ink1821.xml"/><Relationship Id="rId235" Type="http://schemas.openxmlformats.org/officeDocument/2006/relationships/image" Target="../media/image1804.png"/><Relationship Id="rId256" Type="http://schemas.openxmlformats.org/officeDocument/2006/relationships/customXml" Target="../ink/ink1842.xml"/><Relationship Id="rId277" Type="http://schemas.openxmlformats.org/officeDocument/2006/relationships/image" Target="../media/image1825.png"/><Relationship Id="rId298" Type="http://schemas.openxmlformats.org/officeDocument/2006/relationships/customXml" Target="../ink/ink1863.xml"/><Relationship Id="rId116" Type="http://schemas.openxmlformats.org/officeDocument/2006/relationships/customXml" Target="../ink/ink1772.xml"/><Relationship Id="rId137" Type="http://schemas.openxmlformats.org/officeDocument/2006/relationships/image" Target="../media/image1755.png"/><Relationship Id="rId158" Type="http://schemas.openxmlformats.org/officeDocument/2006/relationships/customXml" Target="../ink/ink1793.xml"/><Relationship Id="rId302" Type="http://schemas.openxmlformats.org/officeDocument/2006/relationships/customXml" Target="../ink/ink1865.xml"/><Relationship Id="rId20" Type="http://schemas.openxmlformats.org/officeDocument/2006/relationships/customXml" Target="../ink/ink1724.xml"/><Relationship Id="rId41" Type="http://schemas.openxmlformats.org/officeDocument/2006/relationships/image" Target="../media/image1707.png"/><Relationship Id="rId62" Type="http://schemas.openxmlformats.org/officeDocument/2006/relationships/customXml" Target="../ink/ink1745.xml"/><Relationship Id="rId83" Type="http://schemas.openxmlformats.org/officeDocument/2006/relationships/image" Target="../media/image1728.png"/><Relationship Id="rId179" Type="http://schemas.openxmlformats.org/officeDocument/2006/relationships/image" Target="../media/image1776.png"/><Relationship Id="rId190" Type="http://schemas.openxmlformats.org/officeDocument/2006/relationships/customXml" Target="../ink/ink1809.xml"/><Relationship Id="rId204" Type="http://schemas.openxmlformats.org/officeDocument/2006/relationships/customXml" Target="../ink/ink1816.xml"/><Relationship Id="rId225" Type="http://schemas.openxmlformats.org/officeDocument/2006/relationships/image" Target="../media/image1799.png"/><Relationship Id="rId246" Type="http://schemas.openxmlformats.org/officeDocument/2006/relationships/customXml" Target="../ink/ink1837.xml"/><Relationship Id="rId267" Type="http://schemas.openxmlformats.org/officeDocument/2006/relationships/image" Target="../media/image1820.png"/><Relationship Id="rId288" Type="http://schemas.openxmlformats.org/officeDocument/2006/relationships/customXml" Target="../ink/ink1858.xml"/><Relationship Id="rId106" Type="http://schemas.openxmlformats.org/officeDocument/2006/relationships/customXml" Target="../ink/ink1767.xml"/><Relationship Id="rId127" Type="http://schemas.openxmlformats.org/officeDocument/2006/relationships/image" Target="../media/image1750.png"/><Relationship Id="rId313" Type="http://schemas.openxmlformats.org/officeDocument/2006/relationships/image" Target="../media/image1843.png"/><Relationship Id="rId10" Type="http://schemas.openxmlformats.org/officeDocument/2006/relationships/customXml" Target="../ink/ink1719.xml"/><Relationship Id="rId31" Type="http://schemas.openxmlformats.org/officeDocument/2006/relationships/image" Target="../media/image1702.png"/><Relationship Id="rId52" Type="http://schemas.openxmlformats.org/officeDocument/2006/relationships/customXml" Target="../ink/ink1740.xml"/><Relationship Id="rId73" Type="http://schemas.openxmlformats.org/officeDocument/2006/relationships/image" Target="../media/image1723.png"/><Relationship Id="rId94" Type="http://schemas.openxmlformats.org/officeDocument/2006/relationships/customXml" Target="../ink/ink1761.xml"/><Relationship Id="rId148" Type="http://schemas.openxmlformats.org/officeDocument/2006/relationships/customXml" Target="../ink/ink1788.xml"/><Relationship Id="rId169" Type="http://schemas.openxmlformats.org/officeDocument/2006/relationships/image" Target="../media/image1771.png"/><Relationship Id="rId4" Type="http://schemas.openxmlformats.org/officeDocument/2006/relationships/customXml" Target="../ink/ink1716.xml"/><Relationship Id="rId180" Type="http://schemas.openxmlformats.org/officeDocument/2006/relationships/customXml" Target="../ink/ink1804.xml"/><Relationship Id="rId215" Type="http://schemas.openxmlformats.org/officeDocument/2006/relationships/image" Target="../media/image1794.png"/><Relationship Id="rId236" Type="http://schemas.openxmlformats.org/officeDocument/2006/relationships/customXml" Target="../ink/ink1832.xml"/><Relationship Id="rId257" Type="http://schemas.openxmlformats.org/officeDocument/2006/relationships/image" Target="../media/image1815.png"/><Relationship Id="rId278" Type="http://schemas.openxmlformats.org/officeDocument/2006/relationships/customXml" Target="../ink/ink1853.xml"/><Relationship Id="rId303" Type="http://schemas.openxmlformats.org/officeDocument/2006/relationships/image" Target="../media/image1838.png"/><Relationship Id="rId42" Type="http://schemas.openxmlformats.org/officeDocument/2006/relationships/customXml" Target="../ink/ink1735.xml"/><Relationship Id="rId84" Type="http://schemas.openxmlformats.org/officeDocument/2006/relationships/customXml" Target="../ink/ink1756.xml"/><Relationship Id="rId138" Type="http://schemas.openxmlformats.org/officeDocument/2006/relationships/customXml" Target="../ink/ink1783.xml"/><Relationship Id="rId191" Type="http://schemas.openxmlformats.org/officeDocument/2006/relationships/image" Target="../media/image1782.png"/><Relationship Id="rId205" Type="http://schemas.openxmlformats.org/officeDocument/2006/relationships/image" Target="../media/image1789.png"/><Relationship Id="rId247" Type="http://schemas.openxmlformats.org/officeDocument/2006/relationships/image" Target="../media/image1810.png"/><Relationship Id="rId107" Type="http://schemas.openxmlformats.org/officeDocument/2006/relationships/image" Target="../media/image1740.png"/><Relationship Id="rId289" Type="http://schemas.openxmlformats.org/officeDocument/2006/relationships/image" Target="../media/image1831.png"/><Relationship Id="rId11" Type="http://schemas.openxmlformats.org/officeDocument/2006/relationships/image" Target="../media/image1692.png"/><Relationship Id="rId53" Type="http://schemas.openxmlformats.org/officeDocument/2006/relationships/image" Target="../media/image1713.png"/><Relationship Id="rId149" Type="http://schemas.openxmlformats.org/officeDocument/2006/relationships/image" Target="../media/image1761.png"/><Relationship Id="rId314" Type="http://schemas.openxmlformats.org/officeDocument/2006/relationships/customXml" Target="../ink/ink1871.xml"/><Relationship Id="rId95" Type="http://schemas.openxmlformats.org/officeDocument/2006/relationships/image" Target="../media/image1734.png"/><Relationship Id="rId160" Type="http://schemas.openxmlformats.org/officeDocument/2006/relationships/customXml" Target="../ink/ink1794.xml"/><Relationship Id="rId216" Type="http://schemas.openxmlformats.org/officeDocument/2006/relationships/customXml" Target="../ink/ink1822.xml"/><Relationship Id="rId258" Type="http://schemas.openxmlformats.org/officeDocument/2006/relationships/customXml" Target="../ink/ink1843.xml"/><Relationship Id="rId22" Type="http://schemas.openxmlformats.org/officeDocument/2006/relationships/customXml" Target="../ink/ink1725.xml"/><Relationship Id="rId64" Type="http://schemas.openxmlformats.org/officeDocument/2006/relationships/customXml" Target="../ink/ink1746.xml"/><Relationship Id="rId118" Type="http://schemas.openxmlformats.org/officeDocument/2006/relationships/customXml" Target="../ink/ink1773.xml"/><Relationship Id="rId171" Type="http://schemas.openxmlformats.org/officeDocument/2006/relationships/image" Target="../media/image1772.png"/><Relationship Id="rId227" Type="http://schemas.openxmlformats.org/officeDocument/2006/relationships/image" Target="../media/image1800.png"/><Relationship Id="rId269" Type="http://schemas.openxmlformats.org/officeDocument/2006/relationships/image" Target="../media/image1821.png"/><Relationship Id="rId33" Type="http://schemas.openxmlformats.org/officeDocument/2006/relationships/image" Target="../media/image1703.png"/><Relationship Id="rId129" Type="http://schemas.openxmlformats.org/officeDocument/2006/relationships/image" Target="../media/image1751.png"/><Relationship Id="rId280" Type="http://schemas.openxmlformats.org/officeDocument/2006/relationships/customXml" Target="../ink/ink1854.xml"/><Relationship Id="rId75" Type="http://schemas.openxmlformats.org/officeDocument/2006/relationships/image" Target="../media/image1724.png"/><Relationship Id="rId140" Type="http://schemas.openxmlformats.org/officeDocument/2006/relationships/customXml" Target="../ink/ink1784.xml"/><Relationship Id="rId182" Type="http://schemas.openxmlformats.org/officeDocument/2006/relationships/customXml" Target="../ink/ink1805.xml"/><Relationship Id="rId6" Type="http://schemas.openxmlformats.org/officeDocument/2006/relationships/customXml" Target="../ink/ink1717.xml"/><Relationship Id="rId238" Type="http://schemas.openxmlformats.org/officeDocument/2006/relationships/customXml" Target="../ink/ink1833.xml"/><Relationship Id="rId291" Type="http://schemas.openxmlformats.org/officeDocument/2006/relationships/image" Target="../media/image1832.png"/><Relationship Id="rId305" Type="http://schemas.openxmlformats.org/officeDocument/2006/relationships/image" Target="../media/image1839.png"/><Relationship Id="rId44" Type="http://schemas.openxmlformats.org/officeDocument/2006/relationships/customXml" Target="../ink/ink1736.xml"/><Relationship Id="rId86" Type="http://schemas.openxmlformats.org/officeDocument/2006/relationships/customXml" Target="../ink/ink1757.xml"/><Relationship Id="rId151" Type="http://schemas.openxmlformats.org/officeDocument/2006/relationships/image" Target="../media/image1762.png"/><Relationship Id="rId193" Type="http://schemas.openxmlformats.org/officeDocument/2006/relationships/image" Target="../media/image1783.png"/><Relationship Id="rId207" Type="http://schemas.openxmlformats.org/officeDocument/2006/relationships/image" Target="../media/image1790.png"/><Relationship Id="rId249" Type="http://schemas.openxmlformats.org/officeDocument/2006/relationships/image" Target="../media/image1811.png"/><Relationship Id="rId13" Type="http://schemas.openxmlformats.org/officeDocument/2006/relationships/image" Target="../media/image1693.png"/><Relationship Id="rId109" Type="http://schemas.openxmlformats.org/officeDocument/2006/relationships/image" Target="../media/image1741.png"/><Relationship Id="rId260" Type="http://schemas.openxmlformats.org/officeDocument/2006/relationships/customXml" Target="../ink/ink1844.xml"/><Relationship Id="rId316" Type="http://schemas.openxmlformats.org/officeDocument/2006/relationships/customXml" Target="../ink/ink187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1.png"/><Relationship Id="rId3" Type="http://schemas.openxmlformats.org/officeDocument/2006/relationships/image" Target="../media/image1848.png"/><Relationship Id="rId7" Type="http://schemas.openxmlformats.org/officeDocument/2006/relationships/customXml" Target="../ink/ink187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1850.png"/><Relationship Id="rId5" Type="http://schemas.openxmlformats.org/officeDocument/2006/relationships/customXml" Target="../ink/ink1875.xml"/><Relationship Id="rId10" Type="http://schemas.openxmlformats.org/officeDocument/2006/relationships/image" Target="../media/image1852.png"/><Relationship Id="rId4" Type="http://schemas.openxmlformats.org/officeDocument/2006/relationships/image" Target="../media/image1849.png"/><Relationship Id="rId9" Type="http://schemas.openxmlformats.org/officeDocument/2006/relationships/customXml" Target="../ink/ink1877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58.png"/><Relationship Id="rId18" Type="http://schemas.openxmlformats.org/officeDocument/2006/relationships/customXml" Target="../ink/ink1886.xml"/><Relationship Id="rId26" Type="http://schemas.openxmlformats.org/officeDocument/2006/relationships/customXml" Target="../ink/ink1890.xml"/><Relationship Id="rId39" Type="http://schemas.openxmlformats.org/officeDocument/2006/relationships/image" Target="../media/image1871.png"/><Relationship Id="rId21" Type="http://schemas.openxmlformats.org/officeDocument/2006/relationships/image" Target="../media/image1862.png"/><Relationship Id="rId34" Type="http://schemas.openxmlformats.org/officeDocument/2006/relationships/customXml" Target="../ink/ink1894.xml"/><Relationship Id="rId7" Type="http://schemas.openxmlformats.org/officeDocument/2006/relationships/image" Target="../media/image1855.png"/><Relationship Id="rId12" Type="http://schemas.openxmlformats.org/officeDocument/2006/relationships/customXml" Target="../ink/ink1883.xml"/><Relationship Id="rId17" Type="http://schemas.openxmlformats.org/officeDocument/2006/relationships/image" Target="../media/image1860.png"/><Relationship Id="rId25" Type="http://schemas.openxmlformats.org/officeDocument/2006/relationships/image" Target="../media/image1864.png"/><Relationship Id="rId33" Type="http://schemas.openxmlformats.org/officeDocument/2006/relationships/image" Target="../media/image1868.png"/><Relationship Id="rId38" Type="http://schemas.openxmlformats.org/officeDocument/2006/relationships/customXml" Target="../ink/ink1896.xml"/><Relationship Id="rId2" Type="http://schemas.openxmlformats.org/officeDocument/2006/relationships/customXml" Target="../ink/ink1878.xml"/><Relationship Id="rId16" Type="http://schemas.openxmlformats.org/officeDocument/2006/relationships/customXml" Target="../ink/ink1885.xml"/><Relationship Id="rId20" Type="http://schemas.openxmlformats.org/officeDocument/2006/relationships/customXml" Target="../ink/ink1887.xml"/><Relationship Id="rId29" Type="http://schemas.openxmlformats.org/officeDocument/2006/relationships/image" Target="../media/image186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80.xml"/><Relationship Id="rId11" Type="http://schemas.openxmlformats.org/officeDocument/2006/relationships/image" Target="../media/image1857.png"/><Relationship Id="rId24" Type="http://schemas.openxmlformats.org/officeDocument/2006/relationships/customXml" Target="../ink/ink1889.xml"/><Relationship Id="rId32" Type="http://schemas.openxmlformats.org/officeDocument/2006/relationships/customXml" Target="../ink/ink1893.xml"/><Relationship Id="rId37" Type="http://schemas.openxmlformats.org/officeDocument/2006/relationships/image" Target="../media/image1870.png"/><Relationship Id="rId5" Type="http://schemas.openxmlformats.org/officeDocument/2006/relationships/image" Target="../media/image1854.png"/><Relationship Id="rId15" Type="http://schemas.openxmlformats.org/officeDocument/2006/relationships/image" Target="../media/image1859.png"/><Relationship Id="rId23" Type="http://schemas.openxmlformats.org/officeDocument/2006/relationships/image" Target="../media/image1863.png"/><Relationship Id="rId28" Type="http://schemas.openxmlformats.org/officeDocument/2006/relationships/customXml" Target="../ink/ink1891.xml"/><Relationship Id="rId36" Type="http://schemas.openxmlformats.org/officeDocument/2006/relationships/customXml" Target="../ink/ink1895.xml"/><Relationship Id="rId10" Type="http://schemas.openxmlformats.org/officeDocument/2006/relationships/customXml" Target="../ink/ink1882.xml"/><Relationship Id="rId19" Type="http://schemas.openxmlformats.org/officeDocument/2006/relationships/image" Target="../media/image1861.png"/><Relationship Id="rId31" Type="http://schemas.openxmlformats.org/officeDocument/2006/relationships/image" Target="../media/image1867.png"/><Relationship Id="rId4" Type="http://schemas.openxmlformats.org/officeDocument/2006/relationships/customXml" Target="../ink/ink1879.xml"/><Relationship Id="rId9" Type="http://schemas.openxmlformats.org/officeDocument/2006/relationships/image" Target="../media/image1856.png"/><Relationship Id="rId14" Type="http://schemas.openxmlformats.org/officeDocument/2006/relationships/customXml" Target="../ink/ink1884.xml"/><Relationship Id="rId22" Type="http://schemas.openxmlformats.org/officeDocument/2006/relationships/customXml" Target="../ink/ink1888.xml"/><Relationship Id="rId27" Type="http://schemas.openxmlformats.org/officeDocument/2006/relationships/image" Target="../media/image1865.png"/><Relationship Id="rId30" Type="http://schemas.openxmlformats.org/officeDocument/2006/relationships/customXml" Target="../ink/ink1892.xml"/><Relationship Id="rId35" Type="http://schemas.openxmlformats.org/officeDocument/2006/relationships/image" Target="../media/image1869.png"/><Relationship Id="rId8" Type="http://schemas.openxmlformats.org/officeDocument/2006/relationships/customXml" Target="../ink/ink1881.xml"/><Relationship Id="rId3" Type="http://schemas.openxmlformats.org/officeDocument/2006/relationships/image" Target="../media/image18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1" Type="http://schemas.openxmlformats.org/officeDocument/2006/relationships/image" Target="../media/image112.png"/><Relationship Id="rId324" Type="http://schemas.openxmlformats.org/officeDocument/2006/relationships/image" Target="../media/image262.png"/><Relationship Id="rId531" Type="http://schemas.openxmlformats.org/officeDocument/2006/relationships/customXml" Target="../ink/ink367.xml"/><Relationship Id="rId170" Type="http://schemas.openxmlformats.org/officeDocument/2006/relationships/customXml" Target="../ink/ink186.xml"/><Relationship Id="rId268" Type="http://schemas.openxmlformats.org/officeDocument/2006/relationships/image" Target="../media/image234.png"/><Relationship Id="rId475" Type="http://schemas.openxmlformats.org/officeDocument/2006/relationships/customXml" Target="../ink/ink339.xml"/><Relationship Id="rId32" Type="http://schemas.openxmlformats.org/officeDocument/2006/relationships/customXml" Target="../ink/ink117.xml"/><Relationship Id="rId128" Type="http://schemas.openxmlformats.org/officeDocument/2006/relationships/customXml" Target="../ink/ink165.xml"/><Relationship Id="rId335" Type="http://schemas.openxmlformats.org/officeDocument/2006/relationships/customXml" Target="../ink/ink269.xml"/><Relationship Id="rId542" Type="http://schemas.openxmlformats.org/officeDocument/2006/relationships/image" Target="../media/image371.png"/><Relationship Id="rId181" Type="http://schemas.openxmlformats.org/officeDocument/2006/relationships/image" Target="../media/image191.png"/><Relationship Id="rId402" Type="http://schemas.openxmlformats.org/officeDocument/2006/relationships/image" Target="../media/image301.png"/><Relationship Id="rId279" Type="http://schemas.openxmlformats.org/officeDocument/2006/relationships/customXml" Target="../ink/ink241.xml"/><Relationship Id="rId486" Type="http://schemas.openxmlformats.org/officeDocument/2006/relationships/image" Target="../media/image343.png"/><Relationship Id="rId43" Type="http://schemas.openxmlformats.org/officeDocument/2006/relationships/image" Target="../media/image123.png"/><Relationship Id="rId139" Type="http://schemas.openxmlformats.org/officeDocument/2006/relationships/image" Target="../media/image170.png"/><Relationship Id="rId346" Type="http://schemas.openxmlformats.org/officeDocument/2006/relationships/image" Target="../media/image273.png"/><Relationship Id="rId553" Type="http://schemas.openxmlformats.org/officeDocument/2006/relationships/customXml" Target="../ink/ink378.xml"/><Relationship Id="rId192" Type="http://schemas.openxmlformats.org/officeDocument/2006/relationships/customXml" Target="../ink/ink197.xml"/><Relationship Id="rId206" Type="http://schemas.openxmlformats.org/officeDocument/2006/relationships/customXml" Target="../ink/ink204.xml"/><Relationship Id="rId413" Type="http://schemas.openxmlformats.org/officeDocument/2006/relationships/customXml" Target="../ink/ink308.xml"/><Relationship Id="rId497" Type="http://schemas.openxmlformats.org/officeDocument/2006/relationships/customXml" Target="../ink/ink350.xml"/><Relationship Id="rId357" Type="http://schemas.openxmlformats.org/officeDocument/2006/relationships/customXml" Target="../ink/ink280.xml"/><Relationship Id="rId54" Type="http://schemas.openxmlformats.org/officeDocument/2006/relationships/customXml" Target="../ink/ink128.xml"/><Relationship Id="rId96" Type="http://schemas.openxmlformats.org/officeDocument/2006/relationships/customXml" Target="../ink/ink149.xml"/><Relationship Id="rId161" Type="http://schemas.openxmlformats.org/officeDocument/2006/relationships/image" Target="../media/image181.png"/><Relationship Id="rId217" Type="http://schemas.openxmlformats.org/officeDocument/2006/relationships/customXml" Target="../ink/ink210.xml"/><Relationship Id="rId399" Type="http://schemas.openxmlformats.org/officeDocument/2006/relationships/customXml" Target="../ink/ink301.xml"/><Relationship Id="rId259" Type="http://schemas.openxmlformats.org/officeDocument/2006/relationships/customXml" Target="../ink/ink231.xml"/><Relationship Id="rId424" Type="http://schemas.openxmlformats.org/officeDocument/2006/relationships/image" Target="../media/image312.png"/><Relationship Id="rId466" Type="http://schemas.openxmlformats.org/officeDocument/2006/relationships/image" Target="../media/image333.png"/><Relationship Id="rId23" Type="http://schemas.openxmlformats.org/officeDocument/2006/relationships/image" Target="../media/image113.png"/><Relationship Id="rId119" Type="http://schemas.openxmlformats.org/officeDocument/2006/relationships/image" Target="../media/image161.png"/><Relationship Id="rId270" Type="http://schemas.openxmlformats.org/officeDocument/2006/relationships/image" Target="../media/image235.png"/><Relationship Id="rId326" Type="http://schemas.openxmlformats.org/officeDocument/2006/relationships/image" Target="../media/image263.png"/><Relationship Id="rId533" Type="http://schemas.openxmlformats.org/officeDocument/2006/relationships/customXml" Target="../ink/ink368.xml"/><Relationship Id="rId65" Type="http://schemas.openxmlformats.org/officeDocument/2006/relationships/image" Target="../media/image134.png"/><Relationship Id="rId130" Type="http://schemas.openxmlformats.org/officeDocument/2006/relationships/customXml" Target="../ink/ink166.xml"/><Relationship Id="rId368" Type="http://schemas.openxmlformats.org/officeDocument/2006/relationships/image" Target="../media/image284.png"/><Relationship Id="rId172" Type="http://schemas.openxmlformats.org/officeDocument/2006/relationships/customXml" Target="../ink/ink187.xml"/><Relationship Id="rId228" Type="http://schemas.openxmlformats.org/officeDocument/2006/relationships/image" Target="../media/image214.png"/><Relationship Id="rId435" Type="http://schemas.openxmlformats.org/officeDocument/2006/relationships/customXml" Target="../ink/ink319.xml"/><Relationship Id="rId477" Type="http://schemas.openxmlformats.org/officeDocument/2006/relationships/customXml" Target="../ink/ink340.xml"/><Relationship Id="rId281" Type="http://schemas.openxmlformats.org/officeDocument/2006/relationships/customXml" Target="../ink/ink242.xml"/><Relationship Id="rId337" Type="http://schemas.openxmlformats.org/officeDocument/2006/relationships/customXml" Target="../ink/ink270.xml"/><Relationship Id="rId502" Type="http://schemas.openxmlformats.org/officeDocument/2006/relationships/image" Target="../media/image351.png"/><Relationship Id="rId34" Type="http://schemas.openxmlformats.org/officeDocument/2006/relationships/customXml" Target="../ink/ink118.xml"/><Relationship Id="rId76" Type="http://schemas.openxmlformats.org/officeDocument/2006/relationships/customXml" Target="../ink/ink139.xml"/><Relationship Id="rId141" Type="http://schemas.openxmlformats.org/officeDocument/2006/relationships/image" Target="../media/image171.png"/><Relationship Id="rId379" Type="http://schemas.openxmlformats.org/officeDocument/2006/relationships/customXml" Target="../ink/ink291.xml"/><Relationship Id="rId544" Type="http://schemas.openxmlformats.org/officeDocument/2006/relationships/image" Target="../media/image372.png"/><Relationship Id="rId7" Type="http://schemas.openxmlformats.org/officeDocument/2006/relationships/image" Target="../media/image105.png"/><Relationship Id="rId183" Type="http://schemas.openxmlformats.org/officeDocument/2006/relationships/image" Target="../media/image192.png"/><Relationship Id="rId239" Type="http://schemas.openxmlformats.org/officeDocument/2006/relationships/customXml" Target="../ink/ink221.xml"/><Relationship Id="rId390" Type="http://schemas.openxmlformats.org/officeDocument/2006/relationships/image" Target="../media/image295.png"/><Relationship Id="rId404" Type="http://schemas.openxmlformats.org/officeDocument/2006/relationships/image" Target="../media/image302.png"/><Relationship Id="rId446" Type="http://schemas.openxmlformats.org/officeDocument/2006/relationships/image" Target="../media/image323.png"/><Relationship Id="rId250" Type="http://schemas.openxmlformats.org/officeDocument/2006/relationships/image" Target="../media/image225.png"/><Relationship Id="rId292" Type="http://schemas.openxmlformats.org/officeDocument/2006/relationships/image" Target="../media/image246.png"/><Relationship Id="rId306" Type="http://schemas.openxmlformats.org/officeDocument/2006/relationships/image" Target="../media/image253.png"/><Relationship Id="rId488" Type="http://schemas.openxmlformats.org/officeDocument/2006/relationships/image" Target="../media/image344.png"/><Relationship Id="rId45" Type="http://schemas.openxmlformats.org/officeDocument/2006/relationships/image" Target="../media/image124.png"/><Relationship Id="rId87" Type="http://schemas.openxmlformats.org/officeDocument/2006/relationships/image" Target="../media/image145.png"/><Relationship Id="rId110" Type="http://schemas.openxmlformats.org/officeDocument/2006/relationships/customXml" Target="../ink/ink156.xml"/><Relationship Id="rId348" Type="http://schemas.openxmlformats.org/officeDocument/2006/relationships/image" Target="../media/image274.png"/><Relationship Id="rId513" Type="http://schemas.openxmlformats.org/officeDocument/2006/relationships/customXml" Target="../ink/ink358.xml"/><Relationship Id="rId555" Type="http://schemas.openxmlformats.org/officeDocument/2006/relationships/customXml" Target="../ink/ink379.xml"/><Relationship Id="rId152" Type="http://schemas.openxmlformats.org/officeDocument/2006/relationships/customXml" Target="../ink/ink177.xml"/><Relationship Id="rId194" Type="http://schemas.openxmlformats.org/officeDocument/2006/relationships/customXml" Target="../ink/ink198.xml"/><Relationship Id="rId208" Type="http://schemas.openxmlformats.org/officeDocument/2006/relationships/customXml" Target="../ink/ink205.xml"/><Relationship Id="rId415" Type="http://schemas.openxmlformats.org/officeDocument/2006/relationships/customXml" Target="../ink/ink309.xml"/><Relationship Id="rId457" Type="http://schemas.openxmlformats.org/officeDocument/2006/relationships/customXml" Target="../ink/ink330.xml"/><Relationship Id="rId261" Type="http://schemas.openxmlformats.org/officeDocument/2006/relationships/customXml" Target="../ink/ink232.xml"/><Relationship Id="rId499" Type="http://schemas.openxmlformats.org/officeDocument/2006/relationships/customXml" Target="../ink/ink351.xml"/><Relationship Id="rId14" Type="http://schemas.openxmlformats.org/officeDocument/2006/relationships/customXml" Target="../ink/ink108.xml"/><Relationship Id="rId56" Type="http://schemas.openxmlformats.org/officeDocument/2006/relationships/customXml" Target="../ink/ink129.xml"/><Relationship Id="rId317" Type="http://schemas.openxmlformats.org/officeDocument/2006/relationships/customXml" Target="../ink/ink260.xml"/><Relationship Id="rId359" Type="http://schemas.openxmlformats.org/officeDocument/2006/relationships/customXml" Target="../ink/ink281.xml"/><Relationship Id="rId524" Type="http://schemas.openxmlformats.org/officeDocument/2006/relationships/image" Target="../media/image362.png"/><Relationship Id="rId98" Type="http://schemas.openxmlformats.org/officeDocument/2006/relationships/customXml" Target="../ink/ink150.xml"/><Relationship Id="rId121" Type="http://schemas.openxmlformats.org/officeDocument/2006/relationships/image" Target="../media/image162.png"/><Relationship Id="rId163" Type="http://schemas.openxmlformats.org/officeDocument/2006/relationships/image" Target="../media/image182.png"/><Relationship Id="rId219" Type="http://schemas.openxmlformats.org/officeDocument/2006/relationships/customXml" Target="../ink/ink211.xml"/><Relationship Id="rId370" Type="http://schemas.openxmlformats.org/officeDocument/2006/relationships/image" Target="../media/image285.png"/><Relationship Id="rId426" Type="http://schemas.openxmlformats.org/officeDocument/2006/relationships/image" Target="../media/image313.png"/><Relationship Id="rId230" Type="http://schemas.openxmlformats.org/officeDocument/2006/relationships/image" Target="../media/image215.png"/><Relationship Id="rId468" Type="http://schemas.openxmlformats.org/officeDocument/2006/relationships/image" Target="../media/image334.png"/><Relationship Id="rId25" Type="http://schemas.openxmlformats.org/officeDocument/2006/relationships/image" Target="../media/image114.png"/><Relationship Id="rId67" Type="http://schemas.openxmlformats.org/officeDocument/2006/relationships/image" Target="../media/image135.png"/><Relationship Id="rId272" Type="http://schemas.openxmlformats.org/officeDocument/2006/relationships/image" Target="../media/image236.png"/><Relationship Id="rId328" Type="http://schemas.openxmlformats.org/officeDocument/2006/relationships/image" Target="../media/image264.png"/><Relationship Id="rId535" Type="http://schemas.openxmlformats.org/officeDocument/2006/relationships/customXml" Target="../ink/ink369.xml"/><Relationship Id="rId132" Type="http://schemas.openxmlformats.org/officeDocument/2006/relationships/customXml" Target="../ink/ink167.xml"/><Relationship Id="rId174" Type="http://schemas.openxmlformats.org/officeDocument/2006/relationships/customXml" Target="../ink/ink188.xml"/><Relationship Id="rId381" Type="http://schemas.openxmlformats.org/officeDocument/2006/relationships/customXml" Target="../ink/ink292.xml"/><Relationship Id="rId241" Type="http://schemas.openxmlformats.org/officeDocument/2006/relationships/customXml" Target="../ink/ink222.xml"/><Relationship Id="rId437" Type="http://schemas.openxmlformats.org/officeDocument/2006/relationships/customXml" Target="../ink/ink320.xml"/><Relationship Id="rId479" Type="http://schemas.openxmlformats.org/officeDocument/2006/relationships/customXml" Target="../ink/ink341.xml"/><Relationship Id="rId36" Type="http://schemas.openxmlformats.org/officeDocument/2006/relationships/customXml" Target="../ink/ink119.xml"/><Relationship Id="rId283" Type="http://schemas.openxmlformats.org/officeDocument/2006/relationships/customXml" Target="../ink/ink243.xml"/><Relationship Id="rId339" Type="http://schemas.openxmlformats.org/officeDocument/2006/relationships/customXml" Target="../ink/ink271.xml"/><Relationship Id="rId490" Type="http://schemas.openxmlformats.org/officeDocument/2006/relationships/image" Target="../media/image345.png"/><Relationship Id="rId504" Type="http://schemas.openxmlformats.org/officeDocument/2006/relationships/image" Target="../media/image352.png"/><Relationship Id="rId546" Type="http://schemas.openxmlformats.org/officeDocument/2006/relationships/image" Target="../media/image373.png"/><Relationship Id="rId78" Type="http://schemas.openxmlformats.org/officeDocument/2006/relationships/customXml" Target="../ink/ink140.xml"/><Relationship Id="rId101" Type="http://schemas.openxmlformats.org/officeDocument/2006/relationships/image" Target="../media/image152.png"/><Relationship Id="rId143" Type="http://schemas.openxmlformats.org/officeDocument/2006/relationships/image" Target="../media/image172.png"/><Relationship Id="rId185" Type="http://schemas.openxmlformats.org/officeDocument/2006/relationships/image" Target="../media/image193.png"/><Relationship Id="rId350" Type="http://schemas.openxmlformats.org/officeDocument/2006/relationships/image" Target="../media/image275.png"/><Relationship Id="rId406" Type="http://schemas.openxmlformats.org/officeDocument/2006/relationships/image" Target="../media/image303.png"/><Relationship Id="rId9" Type="http://schemas.openxmlformats.org/officeDocument/2006/relationships/image" Target="../media/image106.png"/><Relationship Id="rId210" Type="http://schemas.openxmlformats.org/officeDocument/2006/relationships/image" Target="../media/image205.png"/><Relationship Id="rId392" Type="http://schemas.openxmlformats.org/officeDocument/2006/relationships/image" Target="../media/image296.png"/><Relationship Id="rId448" Type="http://schemas.openxmlformats.org/officeDocument/2006/relationships/image" Target="../media/image324.png"/><Relationship Id="rId252" Type="http://schemas.openxmlformats.org/officeDocument/2006/relationships/image" Target="../media/image226.png"/><Relationship Id="rId294" Type="http://schemas.openxmlformats.org/officeDocument/2006/relationships/image" Target="../media/image247.png"/><Relationship Id="rId308" Type="http://schemas.openxmlformats.org/officeDocument/2006/relationships/image" Target="../media/image254.png"/><Relationship Id="rId515" Type="http://schemas.openxmlformats.org/officeDocument/2006/relationships/customXml" Target="../ink/ink359.xml"/><Relationship Id="rId47" Type="http://schemas.openxmlformats.org/officeDocument/2006/relationships/image" Target="../media/image125.png"/><Relationship Id="rId89" Type="http://schemas.openxmlformats.org/officeDocument/2006/relationships/image" Target="../media/image146.png"/><Relationship Id="rId112" Type="http://schemas.openxmlformats.org/officeDocument/2006/relationships/customXml" Target="../ink/ink157.xml"/><Relationship Id="rId154" Type="http://schemas.openxmlformats.org/officeDocument/2006/relationships/customXml" Target="../ink/ink178.xml"/><Relationship Id="rId361" Type="http://schemas.openxmlformats.org/officeDocument/2006/relationships/customXml" Target="../ink/ink282.xml"/><Relationship Id="rId196" Type="http://schemas.openxmlformats.org/officeDocument/2006/relationships/customXml" Target="../ink/ink199.xml"/><Relationship Id="rId417" Type="http://schemas.openxmlformats.org/officeDocument/2006/relationships/customXml" Target="../ink/ink310.xml"/><Relationship Id="rId459" Type="http://schemas.openxmlformats.org/officeDocument/2006/relationships/customXml" Target="../ink/ink331.xml"/><Relationship Id="rId16" Type="http://schemas.openxmlformats.org/officeDocument/2006/relationships/customXml" Target="../ink/ink109.xml"/><Relationship Id="rId221" Type="http://schemas.openxmlformats.org/officeDocument/2006/relationships/customXml" Target="../ink/ink212.xml"/><Relationship Id="rId263" Type="http://schemas.openxmlformats.org/officeDocument/2006/relationships/customXml" Target="../ink/ink233.xml"/><Relationship Id="rId319" Type="http://schemas.openxmlformats.org/officeDocument/2006/relationships/customXml" Target="../ink/ink261.xml"/><Relationship Id="rId470" Type="http://schemas.openxmlformats.org/officeDocument/2006/relationships/image" Target="../media/image335.png"/><Relationship Id="rId526" Type="http://schemas.openxmlformats.org/officeDocument/2006/relationships/image" Target="../media/image363.png"/><Relationship Id="rId58" Type="http://schemas.openxmlformats.org/officeDocument/2006/relationships/customXml" Target="../ink/ink130.xml"/><Relationship Id="rId123" Type="http://schemas.openxmlformats.org/officeDocument/2006/relationships/image" Target="../media/image163.png"/><Relationship Id="rId330" Type="http://schemas.openxmlformats.org/officeDocument/2006/relationships/image" Target="../media/image265.png"/><Relationship Id="rId165" Type="http://schemas.openxmlformats.org/officeDocument/2006/relationships/image" Target="../media/image183.png"/><Relationship Id="rId372" Type="http://schemas.openxmlformats.org/officeDocument/2006/relationships/image" Target="../media/image286.png"/><Relationship Id="rId428" Type="http://schemas.openxmlformats.org/officeDocument/2006/relationships/image" Target="../media/image314.png"/><Relationship Id="rId232" Type="http://schemas.openxmlformats.org/officeDocument/2006/relationships/image" Target="../media/image216.png"/><Relationship Id="rId274" Type="http://schemas.openxmlformats.org/officeDocument/2006/relationships/image" Target="../media/image237.png"/><Relationship Id="rId481" Type="http://schemas.openxmlformats.org/officeDocument/2006/relationships/customXml" Target="../ink/ink342.xml"/><Relationship Id="rId27" Type="http://schemas.openxmlformats.org/officeDocument/2006/relationships/image" Target="../media/image115.png"/><Relationship Id="rId69" Type="http://schemas.openxmlformats.org/officeDocument/2006/relationships/image" Target="../media/image136.png"/><Relationship Id="rId134" Type="http://schemas.openxmlformats.org/officeDocument/2006/relationships/customXml" Target="../ink/ink168.xml"/><Relationship Id="rId537" Type="http://schemas.openxmlformats.org/officeDocument/2006/relationships/customXml" Target="../ink/ink370.xml"/><Relationship Id="rId80" Type="http://schemas.openxmlformats.org/officeDocument/2006/relationships/customXml" Target="../ink/ink141.xml"/><Relationship Id="rId176" Type="http://schemas.openxmlformats.org/officeDocument/2006/relationships/customXml" Target="../ink/ink189.xml"/><Relationship Id="rId341" Type="http://schemas.openxmlformats.org/officeDocument/2006/relationships/customXml" Target="../ink/ink272.xml"/><Relationship Id="rId383" Type="http://schemas.openxmlformats.org/officeDocument/2006/relationships/customXml" Target="../ink/ink293.xml"/><Relationship Id="rId439" Type="http://schemas.openxmlformats.org/officeDocument/2006/relationships/customXml" Target="../ink/ink321.xml"/><Relationship Id="rId201" Type="http://schemas.openxmlformats.org/officeDocument/2006/relationships/image" Target="../media/image201.png"/><Relationship Id="rId243" Type="http://schemas.openxmlformats.org/officeDocument/2006/relationships/customXml" Target="../ink/ink223.xml"/><Relationship Id="rId285" Type="http://schemas.openxmlformats.org/officeDocument/2006/relationships/customXml" Target="../ink/ink244.xml"/><Relationship Id="rId450" Type="http://schemas.openxmlformats.org/officeDocument/2006/relationships/image" Target="../media/image325.png"/><Relationship Id="rId506" Type="http://schemas.openxmlformats.org/officeDocument/2006/relationships/image" Target="../media/image353.png"/><Relationship Id="rId38" Type="http://schemas.openxmlformats.org/officeDocument/2006/relationships/customXml" Target="../ink/ink120.xml"/><Relationship Id="rId103" Type="http://schemas.openxmlformats.org/officeDocument/2006/relationships/image" Target="../media/image153.png"/><Relationship Id="rId310" Type="http://schemas.openxmlformats.org/officeDocument/2006/relationships/image" Target="../media/image255.png"/><Relationship Id="rId492" Type="http://schemas.openxmlformats.org/officeDocument/2006/relationships/image" Target="../media/image346.png"/><Relationship Id="rId548" Type="http://schemas.openxmlformats.org/officeDocument/2006/relationships/image" Target="../media/image374.png"/><Relationship Id="rId91" Type="http://schemas.openxmlformats.org/officeDocument/2006/relationships/image" Target="../media/image147.png"/><Relationship Id="rId145" Type="http://schemas.openxmlformats.org/officeDocument/2006/relationships/image" Target="../media/image173.png"/><Relationship Id="rId187" Type="http://schemas.openxmlformats.org/officeDocument/2006/relationships/image" Target="../media/image194.png"/><Relationship Id="rId352" Type="http://schemas.openxmlformats.org/officeDocument/2006/relationships/image" Target="../media/image276.png"/><Relationship Id="rId394" Type="http://schemas.openxmlformats.org/officeDocument/2006/relationships/image" Target="../media/image297.png"/><Relationship Id="rId408" Type="http://schemas.openxmlformats.org/officeDocument/2006/relationships/image" Target="../media/image304.png"/><Relationship Id="rId212" Type="http://schemas.openxmlformats.org/officeDocument/2006/relationships/image" Target="../media/image206.png"/><Relationship Id="rId254" Type="http://schemas.openxmlformats.org/officeDocument/2006/relationships/image" Target="../media/image227.png"/><Relationship Id="rId49" Type="http://schemas.openxmlformats.org/officeDocument/2006/relationships/image" Target="../media/image126.png"/><Relationship Id="rId114" Type="http://schemas.openxmlformats.org/officeDocument/2006/relationships/customXml" Target="../ink/ink158.xml"/><Relationship Id="rId296" Type="http://schemas.openxmlformats.org/officeDocument/2006/relationships/image" Target="../media/image248.png"/><Relationship Id="rId461" Type="http://schemas.openxmlformats.org/officeDocument/2006/relationships/customXml" Target="../ink/ink332.xml"/><Relationship Id="rId517" Type="http://schemas.openxmlformats.org/officeDocument/2006/relationships/customXml" Target="../ink/ink360.xml"/><Relationship Id="rId60" Type="http://schemas.openxmlformats.org/officeDocument/2006/relationships/customXml" Target="../ink/ink131.xml"/><Relationship Id="rId156" Type="http://schemas.openxmlformats.org/officeDocument/2006/relationships/customXml" Target="../ink/ink179.xml"/><Relationship Id="rId198" Type="http://schemas.openxmlformats.org/officeDocument/2006/relationships/customXml" Target="../ink/ink200.xml"/><Relationship Id="rId321" Type="http://schemas.openxmlformats.org/officeDocument/2006/relationships/customXml" Target="../ink/ink262.xml"/><Relationship Id="rId363" Type="http://schemas.openxmlformats.org/officeDocument/2006/relationships/customXml" Target="../ink/ink283.xml"/><Relationship Id="rId419" Type="http://schemas.openxmlformats.org/officeDocument/2006/relationships/customXml" Target="../ink/ink311.xml"/><Relationship Id="rId223" Type="http://schemas.openxmlformats.org/officeDocument/2006/relationships/customXml" Target="../ink/ink213.xml"/><Relationship Id="rId430" Type="http://schemas.openxmlformats.org/officeDocument/2006/relationships/image" Target="../media/image315.png"/><Relationship Id="rId18" Type="http://schemas.openxmlformats.org/officeDocument/2006/relationships/customXml" Target="../ink/ink110.xml"/><Relationship Id="rId265" Type="http://schemas.openxmlformats.org/officeDocument/2006/relationships/customXml" Target="../ink/ink234.xml"/><Relationship Id="rId472" Type="http://schemas.openxmlformats.org/officeDocument/2006/relationships/image" Target="../media/image336.png"/><Relationship Id="rId528" Type="http://schemas.openxmlformats.org/officeDocument/2006/relationships/image" Target="../media/image364.png"/><Relationship Id="rId125" Type="http://schemas.openxmlformats.org/officeDocument/2006/relationships/image" Target="../media/image164.png"/><Relationship Id="rId167" Type="http://schemas.openxmlformats.org/officeDocument/2006/relationships/image" Target="../media/image184.png"/><Relationship Id="rId332" Type="http://schemas.openxmlformats.org/officeDocument/2006/relationships/image" Target="../media/image266.png"/><Relationship Id="rId374" Type="http://schemas.openxmlformats.org/officeDocument/2006/relationships/image" Target="../media/image287.png"/><Relationship Id="rId71" Type="http://schemas.openxmlformats.org/officeDocument/2006/relationships/image" Target="../media/image137.png"/><Relationship Id="rId234" Type="http://schemas.openxmlformats.org/officeDocument/2006/relationships/image" Target="../media/image217.png"/><Relationship Id="rId2" Type="http://schemas.openxmlformats.org/officeDocument/2006/relationships/customXml" Target="../ink/ink102.xml"/><Relationship Id="rId29" Type="http://schemas.openxmlformats.org/officeDocument/2006/relationships/image" Target="../media/image116.png"/><Relationship Id="rId276" Type="http://schemas.openxmlformats.org/officeDocument/2006/relationships/image" Target="../media/image238.png"/><Relationship Id="rId441" Type="http://schemas.openxmlformats.org/officeDocument/2006/relationships/customXml" Target="../ink/ink322.xml"/><Relationship Id="rId483" Type="http://schemas.openxmlformats.org/officeDocument/2006/relationships/customXml" Target="../ink/ink343.xml"/><Relationship Id="rId539" Type="http://schemas.openxmlformats.org/officeDocument/2006/relationships/customXml" Target="../ink/ink371.xml"/><Relationship Id="rId40" Type="http://schemas.openxmlformats.org/officeDocument/2006/relationships/customXml" Target="../ink/ink121.xml"/><Relationship Id="rId136" Type="http://schemas.openxmlformats.org/officeDocument/2006/relationships/customXml" Target="../ink/ink169.xml"/><Relationship Id="rId178" Type="http://schemas.openxmlformats.org/officeDocument/2006/relationships/customXml" Target="../ink/ink190.xml"/><Relationship Id="rId301" Type="http://schemas.openxmlformats.org/officeDocument/2006/relationships/customXml" Target="../ink/ink252.xml"/><Relationship Id="rId343" Type="http://schemas.openxmlformats.org/officeDocument/2006/relationships/customXml" Target="../ink/ink273.xml"/><Relationship Id="rId550" Type="http://schemas.openxmlformats.org/officeDocument/2006/relationships/image" Target="../media/image375.png"/><Relationship Id="rId82" Type="http://schemas.openxmlformats.org/officeDocument/2006/relationships/customXml" Target="../ink/ink142.xml"/><Relationship Id="rId203" Type="http://schemas.openxmlformats.org/officeDocument/2006/relationships/image" Target="../media/image202.png"/><Relationship Id="rId385" Type="http://schemas.openxmlformats.org/officeDocument/2006/relationships/customXml" Target="../ink/ink294.xml"/><Relationship Id="rId245" Type="http://schemas.openxmlformats.org/officeDocument/2006/relationships/customXml" Target="../ink/ink224.xml"/><Relationship Id="rId287" Type="http://schemas.openxmlformats.org/officeDocument/2006/relationships/customXml" Target="../ink/ink245.xml"/><Relationship Id="rId410" Type="http://schemas.openxmlformats.org/officeDocument/2006/relationships/image" Target="../media/image305.png"/><Relationship Id="rId452" Type="http://schemas.openxmlformats.org/officeDocument/2006/relationships/image" Target="../media/image326.png"/><Relationship Id="rId494" Type="http://schemas.openxmlformats.org/officeDocument/2006/relationships/image" Target="../media/image347.png"/><Relationship Id="rId508" Type="http://schemas.openxmlformats.org/officeDocument/2006/relationships/image" Target="../media/image354.png"/><Relationship Id="rId105" Type="http://schemas.openxmlformats.org/officeDocument/2006/relationships/image" Target="../media/image154.png"/><Relationship Id="rId147" Type="http://schemas.openxmlformats.org/officeDocument/2006/relationships/image" Target="../media/image174.png"/><Relationship Id="rId312" Type="http://schemas.openxmlformats.org/officeDocument/2006/relationships/image" Target="../media/image256.png"/><Relationship Id="rId354" Type="http://schemas.openxmlformats.org/officeDocument/2006/relationships/image" Target="../media/image277.png"/><Relationship Id="rId51" Type="http://schemas.openxmlformats.org/officeDocument/2006/relationships/image" Target="../media/image127.png"/><Relationship Id="rId93" Type="http://schemas.openxmlformats.org/officeDocument/2006/relationships/image" Target="../media/image148.png"/><Relationship Id="rId189" Type="http://schemas.openxmlformats.org/officeDocument/2006/relationships/image" Target="../media/image195.png"/><Relationship Id="rId396" Type="http://schemas.openxmlformats.org/officeDocument/2006/relationships/image" Target="../media/image298.png"/><Relationship Id="rId214" Type="http://schemas.openxmlformats.org/officeDocument/2006/relationships/image" Target="../media/image207.png"/><Relationship Id="rId256" Type="http://schemas.openxmlformats.org/officeDocument/2006/relationships/image" Target="../media/image228.png"/><Relationship Id="rId298" Type="http://schemas.openxmlformats.org/officeDocument/2006/relationships/image" Target="../media/image249.png"/><Relationship Id="rId421" Type="http://schemas.openxmlformats.org/officeDocument/2006/relationships/customXml" Target="../ink/ink312.xml"/><Relationship Id="rId463" Type="http://schemas.openxmlformats.org/officeDocument/2006/relationships/customXml" Target="../ink/ink333.xml"/><Relationship Id="rId519" Type="http://schemas.openxmlformats.org/officeDocument/2006/relationships/customXml" Target="../ink/ink361.xml"/><Relationship Id="rId116" Type="http://schemas.openxmlformats.org/officeDocument/2006/relationships/customXml" Target="../ink/ink159.xml"/><Relationship Id="rId158" Type="http://schemas.openxmlformats.org/officeDocument/2006/relationships/customXml" Target="../ink/ink180.xml"/><Relationship Id="rId323" Type="http://schemas.openxmlformats.org/officeDocument/2006/relationships/customXml" Target="../ink/ink263.xml"/><Relationship Id="rId530" Type="http://schemas.openxmlformats.org/officeDocument/2006/relationships/image" Target="../media/image365.png"/><Relationship Id="rId20" Type="http://schemas.openxmlformats.org/officeDocument/2006/relationships/customXml" Target="../ink/ink111.xml"/><Relationship Id="rId62" Type="http://schemas.openxmlformats.org/officeDocument/2006/relationships/customXml" Target="../ink/ink132.xml"/><Relationship Id="rId365" Type="http://schemas.openxmlformats.org/officeDocument/2006/relationships/customXml" Target="../ink/ink284.xml"/><Relationship Id="rId225" Type="http://schemas.openxmlformats.org/officeDocument/2006/relationships/customXml" Target="../ink/ink214.xml"/><Relationship Id="rId267" Type="http://schemas.openxmlformats.org/officeDocument/2006/relationships/customXml" Target="../ink/ink235.xml"/><Relationship Id="rId432" Type="http://schemas.openxmlformats.org/officeDocument/2006/relationships/image" Target="../media/image316.png"/><Relationship Id="rId474" Type="http://schemas.openxmlformats.org/officeDocument/2006/relationships/image" Target="../media/image337.png"/><Relationship Id="rId127" Type="http://schemas.openxmlformats.org/officeDocument/2006/relationships/image" Target="../media/image165.png"/><Relationship Id="rId31" Type="http://schemas.openxmlformats.org/officeDocument/2006/relationships/image" Target="../media/image117.png"/><Relationship Id="rId73" Type="http://schemas.openxmlformats.org/officeDocument/2006/relationships/image" Target="../media/image138.png"/><Relationship Id="rId169" Type="http://schemas.openxmlformats.org/officeDocument/2006/relationships/image" Target="../media/image185.png"/><Relationship Id="rId334" Type="http://schemas.openxmlformats.org/officeDocument/2006/relationships/image" Target="../media/image267.png"/><Relationship Id="rId376" Type="http://schemas.openxmlformats.org/officeDocument/2006/relationships/image" Target="../media/image288.png"/><Relationship Id="rId541" Type="http://schemas.openxmlformats.org/officeDocument/2006/relationships/customXml" Target="../ink/ink372.xml"/><Relationship Id="rId4" Type="http://schemas.openxmlformats.org/officeDocument/2006/relationships/customXml" Target="../ink/ink103.xml"/><Relationship Id="rId180" Type="http://schemas.openxmlformats.org/officeDocument/2006/relationships/customXml" Target="../ink/ink191.xml"/><Relationship Id="rId236" Type="http://schemas.openxmlformats.org/officeDocument/2006/relationships/image" Target="../media/image218.png"/><Relationship Id="rId278" Type="http://schemas.openxmlformats.org/officeDocument/2006/relationships/image" Target="../media/image239.png"/><Relationship Id="rId401" Type="http://schemas.openxmlformats.org/officeDocument/2006/relationships/customXml" Target="../ink/ink302.xml"/><Relationship Id="rId443" Type="http://schemas.openxmlformats.org/officeDocument/2006/relationships/customXml" Target="../ink/ink323.xml"/><Relationship Id="rId303" Type="http://schemas.openxmlformats.org/officeDocument/2006/relationships/customXml" Target="../ink/ink253.xml"/><Relationship Id="rId485" Type="http://schemas.openxmlformats.org/officeDocument/2006/relationships/customXml" Target="../ink/ink344.xml"/><Relationship Id="rId42" Type="http://schemas.openxmlformats.org/officeDocument/2006/relationships/customXml" Target="../ink/ink122.xml"/><Relationship Id="rId84" Type="http://schemas.openxmlformats.org/officeDocument/2006/relationships/customXml" Target="../ink/ink143.xml"/><Relationship Id="rId138" Type="http://schemas.openxmlformats.org/officeDocument/2006/relationships/customXml" Target="../ink/ink170.xml"/><Relationship Id="rId345" Type="http://schemas.openxmlformats.org/officeDocument/2006/relationships/customXml" Target="../ink/ink274.xml"/><Relationship Id="rId387" Type="http://schemas.openxmlformats.org/officeDocument/2006/relationships/customXml" Target="../ink/ink295.xml"/><Relationship Id="rId510" Type="http://schemas.openxmlformats.org/officeDocument/2006/relationships/image" Target="../media/image355.png"/><Relationship Id="rId552" Type="http://schemas.openxmlformats.org/officeDocument/2006/relationships/image" Target="../media/image376.png"/><Relationship Id="rId191" Type="http://schemas.openxmlformats.org/officeDocument/2006/relationships/image" Target="../media/image196.png"/><Relationship Id="rId205" Type="http://schemas.openxmlformats.org/officeDocument/2006/relationships/image" Target="../media/image203.png"/><Relationship Id="rId247" Type="http://schemas.openxmlformats.org/officeDocument/2006/relationships/customXml" Target="../ink/ink225.xml"/><Relationship Id="rId412" Type="http://schemas.openxmlformats.org/officeDocument/2006/relationships/image" Target="../media/image306.png"/><Relationship Id="rId107" Type="http://schemas.openxmlformats.org/officeDocument/2006/relationships/image" Target="../media/image155.png"/><Relationship Id="rId289" Type="http://schemas.openxmlformats.org/officeDocument/2006/relationships/customXml" Target="../ink/ink246.xml"/><Relationship Id="rId454" Type="http://schemas.openxmlformats.org/officeDocument/2006/relationships/image" Target="../media/image327.png"/><Relationship Id="rId496" Type="http://schemas.openxmlformats.org/officeDocument/2006/relationships/image" Target="../media/image348.png"/><Relationship Id="rId11" Type="http://schemas.openxmlformats.org/officeDocument/2006/relationships/image" Target="../media/image107.png"/><Relationship Id="rId53" Type="http://schemas.openxmlformats.org/officeDocument/2006/relationships/image" Target="../media/image128.png"/><Relationship Id="rId149" Type="http://schemas.openxmlformats.org/officeDocument/2006/relationships/image" Target="../media/image175.png"/><Relationship Id="rId314" Type="http://schemas.openxmlformats.org/officeDocument/2006/relationships/image" Target="../media/image257.png"/><Relationship Id="rId356" Type="http://schemas.openxmlformats.org/officeDocument/2006/relationships/image" Target="../media/image278.png"/><Relationship Id="rId398" Type="http://schemas.openxmlformats.org/officeDocument/2006/relationships/image" Target="../media/image299.png"/><Relationship Id="rId521" Type="http://schemas.openxmlformats.org/officeDocument/2006/relationships/customXml" Target="../ink/ink362.xml"/><Relationship Id="rId95" Type="http://schemas.openxmlformats.org/officeDocument/2006/relationships/image" Target="../media/image149.png"/><Relationship Id="rId160" Type="http://schemas.openxmlformats.org/officeDocument/2006/relationships/customXml" Target="../ink/ink181.xml"/><Relationship Id="rId216" Type="http://schemas.openxmlformats.org/officeDocument/2006/relationships/image" Target="../media/image208.png"/><Relationship Id="rId423" Type="http://schemas.openxmlformats.org/officeDocument/2006/relationships/customXml" Target="../ink/ink313.xml"/><Relationship Id="rId258" Type="http://schemas.openxmlformats.org/officeDocument/2006/relationships/image" Target="../media/image229.png"/><Relationship Id="rId465" Type="http://schemas.openxmlformats.org/officeDocument/2006/relationships/customXml" Target="../ink/ink334.xml"/><Relationship Id="rId22" Type="http://schemas.openxmlformats.org/officeDocument/2006/relationships/customXml" Target="../ink/ink112.xml"/><Relationship Id="rId64" Type="http://schemas.openxmlformats.org/officeDocument/2006/relationships/customXml" Target="../ink/ink133.xml"/><Relationship Id="rId118" Type="http://schemas.openxmlformats.org/officeDocument/2006/relationships/customXml" Target="../ink/ink160.xml"/><Relationship Id="rId325" Type="http://schemas.openxmlformats.org/officeDocument/2006/relationships/customXml" Target="../ink/ink264.xml"/><Relationship Id="rId367" Type="http://schemas.openxmlformats.org/officeDocument/2006/relationships/customXml" Target="../ink/ink285.xml"/><Relationship Id="rId532" Type="http://schemas.openxmlformats.org/officeDocument/2006/relationships/image" Target="../media/image366.png"/><Relationship Id="rId171" Type="http://schemas.openxmlformats.org/officeDocument/2006/relationships/image" Target="../media/image186.png"/><Relationship Id="rId227" Type="http://schemas.openxmlformats.org/officeDocument/2006/relationships/customXml" Target="../ink/ink215.xml"/><Relationship Id="rId269" Type="http://schemas.openxmlformats.org/officeDocument/2006/relationships/customXml" Target="../ink/ink236.xml"/><Relationship Id="rId434" Type="http://schemas.openxmlformats.org/officeDocument/2006/relationships/image" Target="../media/image317.png"/><Relationship Id="rId476" Type="http://schemas.openxmlformats.org/officeDocument/2006/relationships/image" Target="../media/image338.png"/><Relationship Id="rId33" Type="http://schemas.openxmlformats.org/officeDocument/2006/relationships/image" Target="../media/image118.png"/><Relationship Id="rId129" Type="http://schemas.openxmlformats.org/officeDocument/2006/relationships/image" Target="../media/image166.png"/><Relationship Id="rId280" Type="http://schemas.openxmlformats.org/officeDocument/2006/relationships/image" Target="../media/image240.png"/><Relationship Id="rId336" Type="http://schemas.openxmlformats.org/officeDocument/2006/relationships/image" Target="../media/image268.png"/><Relationship Id="rId501" Type="http://schemas.openxmlformats.org/officeDocument/2006/relationships/customXml" Target="../ink/ink352.xml"/><Relationship Id="rId543" Type="http://schemas.openxmlformats.org/officeDocument/2006/relationships/customXml" Target="../ink/ink373.xml"/><Relationship Id="rId75" Type="http://schemas.openxmlformats.org/officeDocument/2006/relationships/image" Target="../media/image139.png"/><Relationship Id="rId140" Type="http://schemas.openxmlformats.org/officeDocument/2006/relationships/customXml" Target="../ink/ink171.xml"/><Relationship Id="rId182" Type="http://schemas.openxmlformats.org/officeDocument/2006/relationships/customXml" Target="../ink/ink192.xml"/><Relationship Id="rId378" Type="http://schemas.openxmlformats.org/officeDocument/2006/relationships/image" Target="../media/image289.png"/><Relationship Id="rId403" Type="http://schemas.openxmlformats.org/officeDocument/2006/relationships/customXml" Target="../ink/ink303.xml"/><Relationship Id="rId6" Type="http://schemas.openxmlformats.org/officeDocument/2006/relationships/customXml" Target="../ink/ink104.xml"/><Relationship Id="rId238" Type="http://schemas.openxmlformats.org/officeDocument/2006/relationships/image" Target="../media/image219.png"/><Relationship Id="rId445" Type="http://schemas.openxmlformats.org/officeDocument/2006/relationships/customXml" Target="../ink/ink324.xml"/><Relationship Id="rId487" Type="http://schemas.openxmlformats.org/officeDocument/2006/relationships/customXml" Target="../ink/ink345.xml"/><Relationship Id="rId291" Type="http://schemas.openxmlformats.org/officeDocument/2006/relationships/customXml" Target="../ink/ink247.xml"/><Relationship Id="rId305" Type="http://schemas.openxmlformats.org/officeDocument/2006/relationships/customXml" Target="../ink/ink254.xml"/><Relationship Id="rId347" Type="http://schemas.openxmlformats.org/officeDocument/2006/relationships/customXml" Target="../ink/ink275.xml"/><Relationship Id="rId512" Type="http://schemas.openxmlformats.org/officeDocument/2006/relationships/image" Target="../media/image356.png"/><Relationship Id="rId44" Type="http://schemas.openxmlformats.org/officeDocument/2006/relationships/customXml" Target="../ink/ink123.xml"/><Relationship Id="rId86" Type="http://schemas.openxmlformats.org/officeDocument/2006/relationships/customXml" Target="../ink/ink144.xml"/><Relationship Id="rId151" Type="http://schemas.openxmlformats.org/officeDocument/2006/relationships/image" Target="../media/image176.png"/><Relationship Id="rId389" Type="http://schemas.openxmlformats.org/officeDocument/2006/relationships/customXml" Target="../ink/ink296.xml"/><Relationship Id="rId554" Type="http://schemas.openxmlformats.org/officeDocument/2006/relationships/image" Target="../media/image377.png"/><Relationship Id="rId193" Type="http://schemas.openxmlformats.org/officeDocument/2006/relationships/image" Target="../media/image197.png"/><Relationship Id="rId207" Type="http://schemas.openxmlformats.org/officeDocument/2006/relationships/image" Target="../media/image204.png"/><Relationship Id="rId249" Type="http://schemas.openxmlformats.org/officeDocument/2006/relationships/customXml" Target="../ink/ink226.xml"/><Relationship Id="rId414" Type="http://schemas.openxmlformats.org/officeDocument/2006/relationships/image" Target="../media/image307.png"/><Relationship Id="rId456" Type="http://schemas.openxmlformats.org/officeDocument/2006/relationships/image" Target="../media/image328.png"/><Relationship Id="rId498" Type="http://schemas.openxmlformats.org/officeDocument/2006/relationships/image" Target="../media/image349.png"/><Relationship Id="rId13" Type="http://schemas.openxmlformats.org/officeDocument/2006/relationships/image" Target="../media/image108.png"/><Relationship Id="rId109" Type="http://schemas.openxmlformats.org/officeDocument/2006/relationships/image" Target="../media/image156.png"/><Relationship Id="rId260" Type="http://schemas.openxmlformats.org/officeDocument/2006/relationships/image" Target="../media/image230.png"/><Relationship Id="rId316" Type="http://schemas.openxmlformats.org/officeDocument/2006/relationships/image" Target="../media/image258.png"/><Relationship Id="rId523" Type="http://schemas.openxmlformats.org/officeDocument/2006/relationships/customXml" Target="../ink/ink363.xml"/><Relationship Id="rId55" Type="http://schemas.openxmlformats.org/officeDocument/2006/relationships/image" Target="../media/image129.png"/><Relationship Id="rId97" Type="http://schemas.openxmlformats.org/officeDocument/2006/relationships/image" Target="../media/image150.png"/><Relationship Id="rId120" Type="http://schemas.openxmlformats.org/officeDocument/2006/relationships/customXml" Target="../ink/ink161.xml"/><Relationship Id="rId358" Type="http://schemas.openxmlformats.org/officeDocument/2006/relationships/image" Target="../media/image279.png"/><Relationship Id="rId162" Type="http://schemas.openxmlformats.org/officeDocument/2006/relationships/customXml" Target="../ink/ink182.xml"/><Relationship Id="rId218" Type="http://schemas.openxmlformats.org/officeDocument/2006/relationships/image" Target="../media/image209.png"/><Relationship Id="rId425" Type="http://schemas.openxmlformats.org/officeDocument/2006/relationships/customXml" Target="../ink/ink314.xml"/><Relationship Id="rId467" Type="http://schemas.openxmlformats.org/officeDocument/2006/relationships/customXml" Target="../ink/ink335.xml"/><Relationship Id="rId271" Type="http://schemas.openxmlformats.org/officeDocument/2006/relationships/customXml" Target="../ink/ink237.xml"/><Relationship Id="rId24" Type="http://schemas.openxmlformats.org/officeDocument/2006/relationships/customXml" Target="../ink/ink113.xml"/><Relationship Id="rId66" Type="http://schemas.openxmlformats.org/officeDocument/2006/relationships/customXml" Target="../ink/ink134.xml"/><Relationship Id="rId131" Type="http://schemas.openxmlformats.org/officeDocument/2006/relationships/image" Target="../media/image61.png"/><Relationship Id="rId327" Type="http://schemas.openxmlformats.org/officeDocument/2006/relationships/customXml" Target="../ink/ink265.xml"/><Relationship Id="rId369" Type="http://schemas.openxmlformats.org/officeDocument/2006/relationships/customXml" Target="../ink/ink286.xml"/><Relationship Id="rId534" Type="http://schemas.openxmlformats.org/officeDocument/2006/relationships/image" Target="../media/image367.png"/><Relationship Id="rId173" Type="http://schemas.openxmlformats.org/officeDocument/2006/relationships/image" Target="../media/image187.png"/><Relationship Id="rId229" Type="http://schemas.openxmlformats.org/officeDocument/2006/relationships/customXml" Target="../ink/ink216.xml"/><Relationship Id="rId380" Type="http://schemas.openxmlformats.org/officeDocument/2006/relationships/image" Target="../media/image290.png"/><Relationship Id="rId436" Type="http://schemas.openxmlformats.org/officeDocument/2006/relationships/image" Target="../media/image318.png"/><Relationship Id="rId240" Type="http://schemas.openxmlformats.org/officeDocument/2006/relationships/image" Target="../media/image220.png"/><Relationship Id="rId478" Type="http://schemas.openxmlformats.org/officeDocument/2006/relationships/image" Target="../media/image339.png"/><Relationship Id="rId35" Type="http://schemas.openxmlformats.org/officeDocument/2006/relationships/image" Target="../media/image119.png"/><Relationship Id="rId77" Type="http://schemas.openxmlformats.org/officeDocument/2006/relationships/image" Target="../media/image140.png"/><Relationship Id="rId100" Type="http://schemas.openxmlformats.org/officeDocument/2006/relationships/customXml" Target="../ink/ink151.xml"/><Relationship Id="rId282" Type="http://schemas.openxmlformats.org/officeDocument/2006/relationships/image" Target="../media/image241.png"/><Relationship Id="rId338" Type="http://schemas.openxmlformats.org/officeDocument/2006/relationships/image" Target="../media/image269.png"/><Relationship Id="rId503" Type="http://schemas.openxmlformats.org/officeDocument/2006/relationships/customXml" Target="../ink/ink353.xml"/><Relationship Id="rId545" Type="http://schemas.openxmlformats.org/officeDocument/2006/relationships/customXml" Target="../ink/ink374.xml"/><Relationship Id="rId8" Type="http://schemas.openxmlformats.org/officeDocument/2006/relationships/customXml" Target="../ink/ink105.xml"/><Relationship Id="rId142" Type="http://schemas.openxmlformats.org/officeDocument/2006/relationships/customXml" Target="../ink/ink172.xml"/><Relationship Id="rId184" Type="http://schemas.openxmlformats.org/officeDocument/2006/relationships/customXml" Target="../ink/ink193.xml"/><Relationship Id="rId391" Type="http://schemas.openxmlformats.org/officeDocument/2006/relationships/customXml" Target="../ink/ink297.xml"/><Relationship Id="rId405" Type="http://schemas.openxmlformats.org/officeDocument/2006/relationships/customXml" Target="../ink/ink304.xml"/><Relationship Id="rId447" Type="http://schemas.openxmlformats.org/officeDocument/2006/relationships/customXml" Target="../ink/ink325.xml"/><Relationship Id="rId251" Type="http://schemas.openxmlformats.org/officeDocument/2006/relationships/customXml" Target="../ink/ink227.xml"/><Relationship Id="rId489" Type="http://schemas.openxmlformats.org/officeDocument/2006/relationships/customXml" Target="../ink/ink346.xml"/><Relationship Id="rId46" Type="http://schemas.openxmlformats.org/officeDocument/2006/relationships/customXml" Target="../ink/ink124.xml"/><Relationship Id="rId293" Type="http://schemas.openxmlformats.org/officeDocument/2006/relationships/customXml" Target="../ink/ink248.xml"/><Relationship Id="rId307" Type="http://schemas.openxmlformats.org/officeDocument/2006/relationships/customXml" Target="../ink/ink255.xml"/><Relationship Id="rId349" Type="http://schemas.openxmlformats.org/officeDocument/2006/relationships/customXml" Target="../ink/ink276.xml"/><Relationship Id="rId514" Type="http://schemas.openxmlformats.org/officeDocument/2006/relationships/image" Target="../media/image357.png"/><Relationship Id="rId556" Type="http://schemas.openxmlformats.org/officeDocument/2006/relationships/image" Target="../media/image378.png"/><Relationship Id="rId88" Type="http://schemas.openxmlformats.org/officeDocument/2006/relationships/customXml" Target="../ink/ink145.xml"/><Relationship Id="rId111" Type="http://schemas.openxmlformats.org/officeDocument/2006/relationships/image" Target="../media/image157.png"/><Relationship Id="rId153" Type="http://schemas.openxmlformats.org/officeDocument/2006/relationships/image" Target="../media/image177.png"/><Relationship Id="rId195" Type="http://schemas.openxmlformats.org/officeDocument/2006/relationships/image" Target="../media/image198.png"/><Relationship Id="rId209" Type="http://schemas.openxmlformats.org/officeDocument/2006/relationships/customXml" Target="../ink/ink206.xml"/><Relationship Id="rId360" Type="http://schemas.openxmlformats.org/officeDocument/2006/relationships/image" Target="../media/image280.png"/><Relationship Id="rId416" Type="http://schemas.openxmlformats.org/officeDocument/2006/relationships/image" Target="../media/image308.png"/><Relationship Id="rId220" Type="http://schemas.openxmlformats.org/officeDocument/2006/relationships/image" Target="../media/image210.png"/><Relationship Id="rId458" Type="http://schemas.openxmlformats.org/officeDocument/2006/relationships/image" Target="../media/image329.png"/><Relationship Id="rId15" Type="http://schemas.openxmlformats.org/officeDocument/2006/relationships/image" Target="../media/image109.png"/><Relationship Id="rId57" Type="http://schemas.openxmlformats.org/officeDocument/2006/relationships/image" Target="../media/image130.png"/><Relationship Id="rId262" Type="http://schemas.openxmlformats.org/officeDocument/2006/relationships/image" Target="../media/image231.png"/><Relationship Id="rId318" Type="http://schemas.openxmlformats.org/officeDocument/2006/relationships/image" Target="../media/image259.png"/><Relationship Id="rId525" Type="http://schemas.openxmlformats.org/officeDocument/2006/relationships/customXml" Target="../ink/ink364.xml"/><Relationship Id="rId99" Type="http://schemas.openxmlformats.org/officeDocument/2006/relationships/image" Target="../media/image151.png"/><Relationship Id="rId122" Type="http://schemas.openxmlformats.org/officeDocument/2006/relationships/customXml" Target="../ink/ink162.xml"/><Relationship Id="rId164" Type="http://schemas.openxmlformats.org/officeDocument/2006/relationships/customXml" Target="../ink/ink183.xml"/><Relationship Id="rId371" Type="http://schemas.openxmlformats.org/officeDocument/2006/relationships/customXml" Target="../ink/ink287.xml"/><Relationship Id="rId427" Type="http://schemas.openxmlformats.org/officeDocument/2006/relationships/customXml" Target="../ink/ink315.xml"/><Relationship Id="rId469" Type="http://schemas.openxmlformats.org/officeDocument/2006/relationships/customXml" Target="../ink/ink336.xml"/><Relationship Id="rId26" Type="http://schemas.openxmlformats.org/officeDocument/2006/relationships/customXml" Target="../ink/ink114.xml"/><Relationship Id="rId231" Type="http://schemas.openxmlformats.org/officeDocument/2006/relationships/customXml" Target="../ink/ink217.xml"/><Relationship Id="rId273" Type="http://schemas.openxmlformats.org/officeDocument/2006/relationships/customXml" Target="../ink/ink238.xml"/><Relationship Id="rId329" Type="http://schemas.openxmlformats.org/officeDocument/2006/relationships/customXml" Target="../ink/ink266.xml"/><Relationship Id="rId480" Type="http://schemas.openxmlformats.org/officeDocument/2006/relationships/image" Target="../media/image340.png"/><Relationship Id="rId536" Type="http://schemas.openxmlformats.org/officeDocument/2006/relationships/image" Target="../media/image368.png"/><Relationship Id="rId68" Type="http://schemas.openxmlformats.org/officeDocument/2006/relationships/customXml" Target="../ink/ink135.xml"/><Relationship Id="rId133" Type="http://schemas.openxmlformats.org/officeDocument/2006/relationships/image" Target="../media/image167.png"/><Relationship Id="rId175" Type="http://schemas.openxmlformats.org/officeDocument/2006/relationships/image" Target="../media/image188.png"/><Relationship Id="rId340" Type="http://schemas.openxmlformats.org/officeDocument/2006/relationships/image" Target="../media/image270.png"/><Relationship Id="rId200" Type="http://schemas.openxmlformats.org/officeDocument/2006/relationships/customXml" Target="../ink/ink201.xml"/><Relationship Id="rId382" Type="http://schemas.openxmlformats.org/officeDocument/2006/relationships/image" Target="../media/image291.png"/><Relationship Id="rId438" Type="http://schemas.openxmlformats.org/officeDocument/2006/relationships/image" Target="../media/image319.png"/><Relationship Id="rId242" Type="http://schemas.openxmlformats.org/officeDocument/2006/relationships/image" Target="../media/image221.png"/><Relationship Id="rId284" Type="http://schemas.openxmlformats.org/officeDocument/2006/relationships/image" Target="../media/image242.png"/><Relationship Id="rId491" Type="http://schemas.openxmlformats.org/officeDocument/2006/relationships/customXml" Target="../ink/ink347.xml"/><Relationship Id="rId505" Type="http://schemas.openxmlformats.org/officeDocument/2006/relationships/customXml" Target="../ink/ink354.xml"/><Relationship Id="rId37" Type="http://schemas.openxmlformats.org/officeDocument/2006/relationships/image" Target="../media/image120.png"/><Relationship Id="rId79" Type="http://schemas.openxmlformats.org/officeDocument/2006/relationships/image" Target="../media/image141.png"/><Relationship Id="rId102" Type="http://schemas.openxmlformats.org/officeDocument/2006/relationships/customXml" Target="../ink/ink152.xml"/><Relationship Id="rId144" Type="http://schemas.openxmlformats.org/officeDocument/2006/relationships/customXml" Target="../ink/ink173.xml"/><Relationship Id="rId547" Type="http://schemas.openxmlformats.org/officeDocument/2006/relationships/customXml" Target="../ink/ink375.xml"/><Relationship Id="rId90" Type="http://schemas.openxmlformats.org/officeDocument/2006/relationships/customXml" Target="../ink/ink146.xml"/><Relationship Id="rId186" Type="http://schemas.openxmlformats.org/officeDocument/2006/relationships/customXml" Target="../ink/ink194.xml"/><Relationship Id="rId351" Type="http://schemas.openxmlformats.org/officeDocument/2006/relationships/customXml" Target="../ink/ink277.xml"/><Relationship Id="rId393" Type="http://schemas.openxmlformats.org/officeDocument/2006/relationships/customXml" Target="../ink/ink298.xml"/><Relationship Id="rId407" Type="http://schemas.openxmlformats.org/officeDocument/2006/relationships/customXml" Target="../ink/ink305.xml"/><Relationship Id="rId449" Type="http://schemas.openxmlformats.org/officeDocument/2006/relationships/customXml" Target="../ink/ink326.xml"/><Relationship Id="rId211" Type="http://schemas.openxmlformats.org/officeDocument/2006/relationships/customXml" Target="../ink/ink207.xml"/><Relationship Id="rId253" Type="http://schemas.openxmlformats.org/officeDocument/2006/relationships/customXml" Target="../ink/ink228.xml"/><Relationship Id="rId295" Type="http://schemas.openxmlformats.org/officeDocument/2006/relationships/customXml" Target="../ink/ink249.xml"/><Relationship Id="rId309" Type="http://schemas.openxmlformats.org/officeDocument/2006/relationships/customXml" Target="../ink/ink256.xml"/><Relationship Id="rId460" Type="http://schemas.openxmlformats.org/officeDocument/2006/relationships/image" Target="../media/image330.png"/><Relationship Id="rId516" Type="http://schemas.openxmlformats.org/officeDocument/2006/relationships/image" Target="../media/image358.png"/><Relationship Id="rId48" Type="http://schemas.openxmlformats.org/officeDocument/2006/relationships/customXml" Target="../ink/ink125.xml"/><Relationship Id="rId113" Type="http://schemas.openxmlformats.org/officeDocument/2006/relationships/image" Target="../media/image158.png"/><Relationship Id="rId320" Type="http://schemas.openxmlformats.org/officeDocument/2006/relationships/image" Target="../media/image260.png"/><Relationship Id="rId155" Type="http://schemas.openxmlformats.org/officeDocument/2006/relationships/image" Target="../media/image178.png"/><Relationship Id="rId197" Type="http://schemas.openxmlformats.org/officeDocument/2006/relationships/image" Target="../media/image199.png"/><Relationship Id="rId362" Type="http://schemas.openxmlformats.org/officeDocument/2006/relationships/image" Target="../media/image281.png"/><Relationship Id="rId418" Type="http://schemas.openxmlformats.org/officeDocument/2006/relationships/image" Target="../media/image309.png"/><Relationship Id="rId222" Type="http://schemas.openxmlformats.org/officeDocument/2006/relationships/image" Target="../media/image211.png"/><Relationship Id="rId264" Type="http://schemas.openxmlformats.org/officeDocument/2006/relationships/image" Target="../media/image232.png"/><Relationship Id="rId471" Type="http://schemas.openxmlformats.org/officeDocument/2006/relationships/customXml" Target="../ink/ink337.xml"/><Relationship Id="rId17" Type="http://schemas.openxmlformats.org/officeDocument/2006/relationships/image" Target="../media/image110.png"/><Relationship Id="rId59" Type="http://schemas.openxmlformats.org/officeDocument/2006/relationships/image" Target="../media/image131.png"/><Relationship Id="rId124" Type="http://schemas.openxmlformats.org/officeDocument/2006/relationships/customXml" Target="../ink/ink163.xml"/><Relationship Id="rId527" Type="http://schemas.openxmlformats.org/officeDocument/2006/relationships/customXml" Target="../ink/ink365.xml"/><Relationship Id="rId70" Type="http://schemas.openxmlformats.org/officeDocument/2006/relationships/customXml" Target="../ink/ink136.xml"/><Relationship Id="rId166" Type="http://schemas.openxmlformats.org/officeDocument/2006/relationships/customXml" Target="../ink/ink184.xml"/><Relationship Id="rId331" Type="http://schemas.openxmlformats.org/officeDocument/2006/relationships/customXml" Target="../ink/ink267.xml"/><Relationship Id="rId373" Type="http://schemas.openxmlformats.org/officeDocument/2006/relationships/customXml" Target="../ink/ink288.xml"/><Relationship Id="rId429" Type="http://schemas.openxmlformats.org/officeDocument/2006/relationships/customXml" Target="../ink/ink316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18.xml"/><Relationship Id="rId440" Type="http://schemas.openxmlformats.org/officeDocument/2006/relationships/image" Target="../media/image320.png"/><Relationship Id="rId28" Type="http://schemas.openxmlformats.org/officeDocument/2006/relationships/customXml" Target="../ink/ink115.xml"/><Relationship Id="rId275" Type="http://schemas.openxmlformats.org/officeDocument/2006/relationships/customXml" Target="../ink/ink239.xml"/><Relationship Id="rId300" Type="http://schemas.openxmlformats.org/officeDocument/2006/relationships/image" Target="../media/image250.png"/><Relationship Id="rId482" Type="http://schemas.openxmlformats.org/officeDocument/2006/relationships/image" Target="../media/image341.png"/><Relationship Id="rId538" Type="http://schemas.openxmlformats.org/officeDocument/2006/relationships/image" Target="../media/image369.png"/><Relationship Id="rId81" Type="http://schemas.openxmlformats.org/officeDocument/2006/relationships/image" Target="../media/image142.png"/><Relationship Id="rId135" Type="http://schemas.openxmlformats.org/officeDocument/2006/relationships/image" Target="../media/image168.png"/><Relationship Id="rId177" Type="http://schemas.openxmlformats.org/officeDocument/2006/relationships/image" Target="../media/image189.png"/><Relationship Id="rId342" Type="http://schemas.openxmlformats.org/officeDocument/2006/relationships/image" Target="../media/image271.png"/><Relationship Id="rId384" Type="http://schemas.openxmlformats.org/officeDocument/2006/relationships/image" Target="../media/image292.png"/><Relationship Id="rId202" Type="http://schemas.openxmlformats.org/officeDocument/2006/relationships/customXml" Target="../ink/ink202.xml"/><Relationship Id="rId244" Type="http://schemas.openxmlformats.org/officeDocument/2006/relationships/image" Target="../media/image222.png"/><Relationship Id="rId39" Type="http://schemas.openxmlformats.org/officeDocument/2006/relationships/image" Target="../media/image121.png"/><Relationship Id="rId286" Type="http://schemas.openxmlformats.org/officeDocument/2006/relationships/image" Target="../media/image243.png"/><Relationship Id="rId451" Type="http://schemas.openxmlformats.org/officeDocument/2006/relationships/customXml" Target="../ink/ink327.xml"/><Relationship Id="rId493" Type="http://schemas.openxmlformats.org/officeDocument/2006/relationships/customXml" Target="../ink/ink348.xml"/><Relationship Id="rId507" Type="http://schemas.openxmlformats.org/officeDocument/2006/relationships/customXml" Target="../ink/ink355.xml"/><Relationship Id="rId549" Type="http://schemas.openxmlformats.org/officeDocument/2006/relationships/customXml" Target="../ink/ink376.xml"/><Relationship Id="rId50" Type="http://schemas.openxmlformats.org/officeDocument/2006/relationships/customXml" Target="../ink/ink126.xml"/><Relationship Id="rId104" Type="http://schemas.openxmlformats.org/officeDocument/2006/relationships/customXml" Target="../ink/ink153.xml"/><Relationship Id="rId146" Type="http://schemas.openxmlformats.org/officeDocument/2006/relationships/customXml" Target="../ink/ink174.xml"/><Relationship Id="rId188" Type="http://schemas.openxmlformats.org/officeDocument/2006/relationships/customXml" Target="../ink/ink195.xml"/><Relationship Id="rId311" Type="http://schemas.openxmlformats.org/officeDocument/2006/relationships/customXml" Target="../ink/ink257.xml"/><Relationship Id="rId353" Type="http://schemas.openxmlformats.org/officeDocument/2006/relationships/customXml" Target="../ink/ink278.xml"/><Relationship Id="rId395" Type="http://schemas.openxmlformats.org/officeDocument/2006/relationships/customXml" Target="../ink/ink299.xml"/><Relationship Id="rId409" Type="http://schemas.openxmlformats.org/officeDocument/2006/relationships/customXml" Target="../ink/ink306.xml"/><Relationship Id="rId92" Type="http://schemas.openxmlformats.org/officeDocument/2006/relationships/customXml" Target="../ink/ink147.xml"/><Relationship Id="rId213" Type="http://schemas.openxmlformats.org/officeDocument/2006/relationships/customXml" Target="../ink/ink208.xml"/><Relationship Id="rId420" Type="http://schemas.openxmlformats.org/officeDocument/2006/relationships/image" Target="../media/image310.png"/><Relationship Id="rId255" Type="http://schemas.openxmlformats.org/officeDocument/2006/relationships/customXml" Target="../ink/ink229.xml"/><Relationship Id="rId297" Type="http://schemas.openxmlformats.org/officeDocument/2006/relationships/customXml" Target="../ink/ink250.xml"/><Relationship Id="rId462" Type="http://schemas.openxmlformats.org/officeDocument/2006/relationships/image" Target="../media/image331.png"/><Relationship Id="rId518" Type="http://schemas.openxmlformats.org/officeDocument/2006/relationships/image" Target="../media/image359.png"/><Relationship Id="rId115" Type="http://schemas.openxmlformats.org/officeDocument/2006/relationships/image" Target="../media/image159.png"/><Relationship Id="rId157" Type="http://schemas.openxmlformats.org/officeDocument/2006/relationships/image" Target="../media/image179.png"/><Relationship Id="rId322" Type="http://schemas.openxmlformats.org/officeDocument/2006/relationships/image" Target="../media/image261.png"/><Relationship Id="rId364" Type="http://schemas.openxmlformats.org/officeDocument/2006/relationships/image" Target="../media/image282.png"/><Relationship Id="rId61" Type="http://schemas.openxmlformats.org/officeDocument/2006/relationships/image" Target="../media/image132.png"/><Relationship Id="rId199" Type="http://schemas.openxmlformats.org/officeDocument/2006/relationships/image" Target="../media/image200.png"/><Relationship Id="rId19" Type="http://schemas.openxmlformats.org/officeDocument/2006/relationships/image" Target="../media/image111.png"/><Relationship Id="rId224" Type="http://schemas.openxmlformats.org/officeDocument/2006/relationships/image" Target="../media/image212.png"/><Relationship Id="rId266" Type="http://schemas.openxmlformats.org/officeDocument/2006/relationships/image" Target="../media/image233.png"/><Relationship Id="rId431" Type="http://schemas.openxmlformats.org/officeDocument/2006/relationships/customXml" Target="../ink/ink317.xml"/><Relationship Id="rId473" Type="http://schemas.openxmlformats.org/officeDocument/2006/relationships/customXml" Target="../ink/ink338.xml"/><Relationship Id="rId529" Type="http://schemas.openxmlformats.org/officeDocument/2006/relationships/customXml" Target="../ink/ink366.xml"/><Relationship Id="rId30" Type="http://schemas.openxmlformats.org/officeDocument/2006/relationships/customXml" Target="../ink/ink116.xml"/><Relationship Id="rId126" Type="http://schemas.openxmlformats.org/officeDocument/2006/relationships/customXml" Target="../ink/ink164.xml"/><Relationship Id="rId168" Type="http://schemas.openxmlformats.org/officeDocument/2006/relationships/customXml" Target="../ink/ink185.xml"/><Relationship Id="rId333" Type="http://schemas.openxmlformats.org/officeDocument/2006/relationships/customXml" Target="../ink/ink268.xml"/><Relationship Id="rId540" Type="http://schemas.openxmlformats.org/officeDocument/2006/relationships/image" Target="../media/image370.png"/><Relationship Id="rId72" Type="http://schemas.openxmlformats.org/officeDocument/2006/relationships/customXml" Target="../ink/ink137.xml"/><Relationship Id="rId375" Type="http://schemas.openxmlformats.org/officeDocument/2006/relationships/customXml" Target="../ink/ink289.xml"/><Relationship Id="rId3" Type="http://schemas.openxmlformats.org/officeDocument/2006/relationships/image" Target="../media/image103.png"/><Relationship Id="rId235" Type="http://schemas.openxmlformats.org/officeDocument/2006/relationships/customXml" Target="../ink/ink219.xml"/><Relationship Id="rId277" Type="http://schemas.openxmlformats.org/officeDocument/2006/relationships/customXml" Target="../ink/ink240.xml"/><Relationship Id="rId400" Type="http://schemas.openxmlformats.org/officeDocument/2006/relationships/image" Target="../media/image300.png"/><Relationship Id="rId442" Type="http://schemas.openxmlformats.org/officeDocument/2006/relationships/image" Target="../media/image321.png"/><Relationship Id="rId484" Type="http://schemas.openxmlformats.org/officeDocument/2006/relationships/image" Target="../media/image342.png"/><Relationship Id="rId137" Type="http://schemas.openxmlformats.org/officeDocument/2006/relationships/image" Target="../media/image169.png"/><Relationship Id="rId302" Type="http://schemas.openxmlformats.org/officeDocument/2006/relationships/image" Target="../media/image251.png"/><Relationship Id="rId344" Type="http://schemas.openxmlformats.org/officeDocument/2006/relationships/image" Target="../media/image272.png"/><Relationship Id="rId41" Type="http://schemas.openxmlformats.org/officeDocument/2006/relationships/image" Target="../media/image122.png"/><Relationship Id="rId83" Type="http://schemas.openxmlformats.org/officeDocument/2006/relationships/image" Target="../media/image143.png"/><Relationship Id="rId179" Type="http://schemas.openxmlformats.org/officeDocument/2006/relationships/image" Target="../media/image190.png"/><Relationship Id="rId386" Type="http://schemas.openxmlformats.org/officeDocument/2006/relationships/image" Target="../media/image293.png"/><Relationship Id="rId551" Type="http://schemas.openxmlformats.org/officeDocument/2006/relationships/customXml" Target="../ink/ink377.xml"/><Relationship Id="rId190" Type="http://schemas.openxmlformats.org/officeDocument/2006/relationships/customXml" Target="../ink/ink196.xml"/><Relationship Id="rId204" Type="http://schemas.openxmlformats.org/officeDocument/2006/relationships/customXml" Target="../ink/ink203.xml"/><Relationship Id="rId246" Type="http://schemas.openxmlformats.org/officeDocument/2006/relationships/image" Target="../media/image223.png"/><Relationship Id="rId288" Type="http://schemas.openxmlformats.org/officeDocument/2006/relationships/image" Target="../media/image244.png"/><Relationship Id="rId411" Type="http://schemas.openxmlformats.org/officeDocument/2006/relationships/customXml" Target="../ink/ink307.xml"/><Relationship Id="rId453" Type="http://schemas.openxmlformats.org/officeDocument/2006/relationships/customXml" Target="../ink/ink328.xml"/><Relationship Id="rId509" Type="http://schemas.openxmlformats.org/officeDocument/2006/relationships/customXml" Target="../ink/ink356.xml"/><Relationship Id="rId106" Type="http://schemas.openxmlformats.org/officeDocument/2006/relationships/customXml" Target="../ink/ink154.xml"/><Relationship Id="rId313" Type="http://schemas.openxmlformats.org/officeDocument/2006/relationships/customXml" Target="../ink/ink258.xml"/><Relationship Id="rId495" Type="http://schemas.openxmlformats.org/officeDocument/2006/relationships/customXml" Target="../ink/ink349.xml"/><Relationship Id="rId10" Type="http://schemas.openxmlformats.org/officeDocument/2006/relationships/customXml" Target="../ink/ink106.xml"/><Relationship Id="rId52" Type="http://schemas.openxmlformats.org/officeDocument/2006/relationships/customXml" Target="../ink/ink127.xml"/><Relationship Id="rId94" Type="http://schemas.openxmlformats.org/officeDocument/2006/relationships/customXml" Target="../ink/ink148.xml"/><Relationship Id="rId148" Type="http://schemas.openxmlformats.org/officeDocument/2006/relationships/customXml" Target="../ink/ink175.xml"/><Relationship Id="rId355" Type="http://schemas.openxmlformats.org/officeDocument/2006/relationships/customXml" Target="../ink/ink279.xml"/><Relationship Id="rId397" Type="http://schemas.openxmlformats.org/officeDocument/2006/relationships/customXml" Target="../ink/ink300.xml"/><Relationship Id="rId520" Type="http://schemas.openxmlformats.org/officeDocument/2006/relationships/image" Target="../media/image360.png"/><Relationship Id="rId215" Type="http://schemas.openxmlformats.org/officeDocument/2006/relationships/customXml" Target="../ink/ink209.xml"/><Relationship Id="rId257" Type="http://schemas.openxmlformats.org/officeDocument/2006/relationships/customXml" Target="../ink/ink230.xml"/><Relationship Id="rId422" Type="http://schemas.openxmlformats.org/officeDocument/2006/relationships/image" Target="../media/image311.png"/><Relationship Id="rId464" Type="http://schemas.openxmlformats.org/officeDocument/2006/relationships/image" Target="../media/image332.png"/><Relationship Id="rId299" Type="http://schemas.openxmlformats.org/officeDocument/2006/relationships/customXml" Target="../ink/ink251.xml"/><Relationship Id="rId63" Type="http://schemas.openxmlformats.org/officeDocument/2006/relationships/image" Target="../media/image133.png"/><Relationship Id="rId159" Type="http://schemas.openxmlformats.org/officeDocument/2006/relationships/image" Target="../media/image180.png"/><Relationship Id="rId366" Type="http://schemas.openxmlformats.org/officeDocument/2006/relationships/image" Target="../media/image283.png"/><Relationship Id="rId226" Type="http://schemas.openxmlformats.org/officeDocument/2006/relationships/image" Target="../media/image213.png"/><Relationship Id="rId433" Type="http://schemas.openxmlformats.org/officeDocument/2006/relationships/customXml" Target="../ink/ink318.xml"/><Relationship Id="rId74" Type="http://schemas.openxmlformats.org/officeDocument/2006/relationships/customXml" Target="../ink/ink138.xml"/><Relationship Id="rId377" Type="http://schemas.openxmlformats.org/officeDocument/2006/relationships/customXml" Target="../ink/ink290.xml"/><Relationship Id="rId500" Type="http://schemas.openxmlformats.org/officeDocument/2006/relationships/image" Target="../media/image350.png"/><Relationship Id="rId5" Type="http://schemas.openxmlformats.org/officeDocument/2006/relationships/image" Target="../media/image104.png"/><Relationship Id="rId237" Type="http://schemas.openxmlformats.org/officeDocument/2006/relationships/customXml" Target="../ink/ink220.xml"/><Relationship Id="rId444" Type="http://schemas.openxmlformats.org/officeDocument/2006/relationships/image" Target="../media/image322.png"/><Relationship Id="rId290" Type="http://schemas.openxmlformats.org/officeDocument/2006/relationships/image" Target="../media/image245.png"/><Relationship Id="rId304" Type="http://schemas.openxmlformats.org/officeDocument/2006/relationships/image" Target="../media/image252.png"/><Relationship Id="rId388" Type="http://schemas.openxmlformats.org/officeDocument/2006/relationships/image" Target="../media/image294.png"/><Relationship Id="rId511" Type="http://schemas.openxmlformats.org/officeDocument/2006/relationships/customXml" Target="../ink/ink357.xml"/><Relationship Id="rId85" Type="http://schemas.openxmlformats.org/officeDocument/2006/relationships/image" Target="../media/image144.png"/><Relationship Id="rId150" Type="http://schemas.openxmlformats.org/officeDocument/2006/relationships/customXml" Target="../ink/ink176.xml"/><Relationship Id="rId248" Type="http://schemas.openxmlformats.org/officeDocument/2006/relationships/image" Target="../media/image224.png"/><Relationship Id="rId455" Type="http://schemas.openxmlformats.org/officeDocument/2006/relationships/customXml" Target="../ink/ink329.xml"/><Relationship Id="rId12" Type="http://schemas.openxmlformats.org/officeDocument/2006/relationships/customXml" Target="../ink/ink107.xml"/><Relationship Id="rId108" Type="http://schemas.openxmlformats.org/officeDocument/2006/relationships/customXml" Target="../ink/ink155.xml"/><Relationship Id="rId315" Type="http://schemas.openxmlformats.org/officeDocument/2006/relationships/customXml" Target="../ink/ink259.xml"/><Relationship Id="rId522" Type="http://schemas.openxmlformats.org/officeDocument/2006/relationships/image" Target="../media/image36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6.png"/><Relationship Id="rId21" Type="http://schemas.openxmlformats.org/officeDocument/2006/relationships/image" Target="../media/image388.png"/><Relationship Id="rId42" Type="http://schemas.openxmlformats.org/officeDocument/2006/relationships/customXml" Target="../ink/ink400.xml"/><Relationship Id="rId63" Type="http://schemas.openxmlformats.org/officeDocument/2006/relationships/image" Target="../media/image409.png"/><Relationship Id="rId84" Type="http://schemas.openxmlformats.org/officeDocument/2006/relationships/customXml" Target="../ink/ink421.xml"/><Relationship Id="rId138" Type="http://schemas.openxmlformats.org/officeDocument/2006/relationships/customXml" Target="../ink/ink448.xml"/><Relationship Id="rId159" Type="http://schemas.openxmlformats.org/officeDocument/2006/relationships/image" Target="../media/image457.png"/><Relationship Id="rId170" Type="http://schemas.openxmlformats.org/officeDocument/2006/relationships/customXml" Target="../ink/ink464.xml"/><Relationship Id="rId191" Type="http://schemas.openxmlformats.org/officeDocument/2006/relationships/image" Target="../media/image473.png"/><Relationship Id="rId205" Type="http://schemas.openxmlformats.org/officeDocument/2006/relationships/image" Target="../media/image480.png"/><Relationship Id="rId226" Type="http://schemas.openxmlformats.org/officeDocument/2006/relationships/customXml" Target="../ink/ink492.xml"/><Relationship Id="rId107" Type="http://schemas.openxmlformats.org/officeDocument/2006/relationships/image" Target="../media/image431.png"/><Relationship Id="rId11" Type="http://schemas.openxmlformats.org/officeDocument/2006/relationships/image" Target="../media/image383.png"/><Relationship Id="rId32" Type="http://schemas.openxmlformats.org/officeDocument/2006/relationships/customXml" Target="../ink/ink395.xml"/><Relationship Id="rId53" Type="http://schemas.openxmlformats.org/officeDocument/2006/relationships/image" Target="../media/image404.png"/><Relationship Id="rId74" Type="http://schemas.openxmlformats.org/officeDocument/2006/relationships/customXml" Target="../ink/ink416.xml"/><Relationship Id="rId128" Type="http://schemas.openxmlformats.org/officeDocument/2006/relationships/customXml" Target="../ink/ink443.xml"/><Relationship Id="rId149" Type="http://schemas.openxmlformats.org/officeDocument/2006/relationships/image" Target="../media/image452.png"/><Relationship Id="rId5" Type="http://schemas.openxmlformats.org/officeDocument/2006/relationships/image" Target="../media/image380.png"/><Relationship Id="rId95" Type="http://schemas.openxmlformats.org/officeDocument/2006/relationships/image" Target="../media/image425.png"/><Relationship Id="rId160" Type="http://schemas.openxmlformats.org/officeDocument/2006/relationships/customXml" Target="../ink/ink459.xml"/><Relationship Id="rId181" Type="http://schemas.openxmlformats.org/officeDocument/2006/relationships/image" Target="../media/image468.png"/><Relationship Id="rId216" Type="http://schemas.openxmlformats.org/officeDocument/2006/relationships/customXml" Target="../ink/ink487.xml"/><Relationship Id="rId237" Type="http://schemas.openxmlformats.org/officeDocument/2006/relationships/image" Target="../media/image496.png"/><Relationship Id="rId22" Type="http://schemas.openxmlformats.org/officeDocument/2006/relationships/customXml" Target="../ink/ink390.xml"/><Relationship Id="rId43" Type="http://schemas.openxmlformats.org/officeDocument/2006/relationships/image" Target="../media/image399.png"/><Relationship Id="rId64" Type="http://schemas.openxmlformats.org/officeDocument/2006/relationships/customXml" Target="../ink/ink411.xml"/><Relationship Id="rId118" Type="http://schemas.openxmlformats.org/officeDocument/2006/relationships/customXml" Target="../ink/ink438.xml"/><Relationship Id="rId139" Type="http://schemas.openxmlformats.org/officeDocument/2006/relationships/image" Target="../media/image447.png"/><Relationship Id="rId85" Type="http://schemas.openxmlformats.org/officeDocument/2006/relationships/image" Target="../media/image420.png"/><Relationship Id="rId150" Type="http://schemas.openxmlformats.org/officeDocument/2006/relationships/customXml" Target="../ink/ink454.xml"/><Relationship Id="rId171" Type="http://schemas.openxmlformats.org/officeDocument/2006/relationships/image" Target="../media/image463.png"/><Relationship Id="rId192" Type="http://schemas.openxmlformats.org/officeDocument/2006/relationships/customXml" Target="../ink/ink475.xml"/><Relationship Id="rId206" Type="http://schemas.openxmlformats.org/officeDocument/2006/relationships/customXml" Target="../ink/ink482.xml"/><Relationship Id="rId227" Type="http://schemas.openxmlformats.org/officeDocument/2006/relationships/image" Target="../media/image491.png"/><Relationship Id="rId12" Type="http://schemas.openxmlformats.org/officeDocument/2006/relationships/customXml" Target="../ink/ink385.xml"/><Relationship Id="rId33" Type="http://schemas.openxmlformats.org/officeDocument/2006/relationships/image" Target="../media/image394.png"/><Relationship Id="rId108" Type="http://schemas.openxmlformats.org/officeDocument/2006/relationships/customXml" Target="../ink/ink433.xml"/><Relationship Id="rId129" Type="http://schemas.openxmlformats.org/officeDocument/2006/relationships/image" Target="../media/image442.png"/><Relationship Id="rId54" Type="http://schemas.openxmlformats.org/officeDocument/2006/relationships/customXml" Target="../ink/ink406.xml"/><Relationship Id="rId75" Type="http://schemas.openxmlformats.org/officeDocument/2006/relationships/image" Target="../media/image415.png"/><Relationship Id="rId96" Type="http://schemas.openxmlformats.org/officeDocument/2006/relationships/customXml" Target="../ink/ink427.xml"/><Relationship Id="rId140" Type="http://schemas.openxmlformats.org/officeDocument/2006/relationships/customXml" Target="../ink/ink449.xml"/><Relationship Id="rId161" Type="http://schemas.openxmlformats.org/officeDocument/2006/relationships/image" Target="../media/image458.png"/><Relationship Id="rId182" Type="http://schemas.openxmlformats.org/officeDocument/2006/relationships/customXml" Target="../ink/ink470.xml"/><Relationship Id="rId217" Type="http://schemas.openxmlformats.org/officeDocument/2006/relationships/image" Target="../media/image486.png"/><Relationship Id="rId6" Type="http://schemas.openxmlformats.org/officeDocument/2006/relationships/customXml" Target="../ink/ink382.xml"/><Relationship Id="rId238" Type="http://schemas.openxmlformats.org/officeDocument/2006/relationships/customXml" Target="../ink/ink498.xml"/><Relationship Id="rId23" Type="http://schemas.openxmlformats.org/officeDocument/2006/relationships/image" Target="../media/image389.png"/><Relationship Id="rId119" Type="http://schemas.openxmlformats.org/officeDocument/2006/relationships/image" Target="../media/image437.png"/><Relationship Id="rId44" Type="http://schemas.openxmlformats.org/officeDocument/2006/relationships/customXml" Target="../ink/ink401.xml"/><Relationship Id="rId65" Type="http://schemas.openxmlformats.org/officeDocument/2006/relationships/image" Target="../media/image410.png"/><Relationship Id="rId86" Type="http://schemas.openxmlformats.org/officeDocument/2006/relationships/customXml" Target="../ink/ink422.xml"/><Relationship Id="rId130" Type="http://schemas.openxmlformats.org/officeDocument/2006/relationships/customXml" Target="../ink/ink444.xml"/><Relationship Id="rId151" Type="http://schemas.openxmlformats.org/officeDocument/2006/relationships/image" Target="../media/image453.png"/><Relationship Id="rId172" Type="http://schemas.openxmlformats.org/officeDocument/2006/relationships/customXml" Target="../ink/ink465.xml"/><Relationship Id="rId193" Type="http://schemas.openxmlformats.org/officeDocument/2006/relationships/image" Target="../media/image474.png"/><Relationship Id="rId207" Type="http://schemas.openxmlformats.org/officeDocument/2006/relationships/image" Target="../media/image481.png"/><Relationship Id="rId228" Type="http://schemas.openxmlformats.org/officeDocument/2006/relationships/customXml" Target="../ink/ink493.xml"/><Relationship Id="rId13" Type="http://schemas.openxmlformats.org/officeDocument/2006/relationships/image" Target="../media/image384.png"/><Relationship Id="rId109" Type="http://schemas.openxmlformats.org/officeDocument/2006/relationships/image" Target="../media/image432.png"/><Relationship Id="rId34" Type="http://schemas.openxmlformats.org/officeDocument/2006/relationships/customXml" Target="../ink/ink396.xml"/><Relationship Id="rId55" Type="http://schemas.openxmlformats.org/officeDocument/2006/relationships/image" Target="../media/image405.png"/><Relationship Id="rId76" Type="http://schemas.openxmlformats.org/officeDocument/2006/relationships/customXml" Target="../ink/ink417.xml"/><Relationship Id="rId97" Type="http://schemas.openxmlformats.org/officeDocument/2006/relationships/image" Target="../media/image426.png"/><Relationship Id="rId120" Type="http://schemas.openxmlformats.org/officeDocument/2006/relationships/customXml" Target="../ink/ink439.xml"/><Relationship Id="rId141" Type="http://schemas.openxmlformats.org/officeDocument/2006/relationships/image" Target="../media/image448.png"/><Relationship Id="rId7" Type="http://schemas.openxmlformats.org/officeDocument/2006/relationships/image" Target="../media/image381.png"/><Relationship Id="rId162" Type="http://schemas.openxmlformats.org/officeDocument/2006/relationships/customXml" Target="../ink/ink460.xml"/><Relationship Id="rId183" Type="http://schemas.openxmlformats.org/officeDocument/2006/relationships/image" Target="../media/image469.png"/><Relationship Id="rId218" Type="http://schemas.openxmlformats.org/officeDocument/2006/relationships/customXml" Target="../ink/ink488.xml"/><Relationship Id="rId239" Type="http://schemas.openxmlformats.org/officeDocument/2006/relationships/image" Target="../media/image497.png"/><Relationship Id="rId24" Type="http://schemas.openxmlformats.org/officeDocument/2006/relationships/customXml" Target="../ink/ink391.xml"/><Relationship Id="rId45" Type="http://schemas.openxmlformats.org/officeDocument/2006/relationships/image" Target="../media/image400.png"/><Relationship Id="rId66" Type="http://schemas.openxmlformats.org/officeDocument/2006/relationships/customXml" Target="../ink/ink412.xml"/><Relationship Id="rId87" Type="http://schemas.openxmlformats.org/officeDocument/2006/relationships/image" Target="../media/image421.png"/><Relationship Id="rId110" Type="http://schemas.openxmlformats.org/officeDocument/2006/relationships/customXml" Target="../ink/ink434.xml"/><Relationship Id="rId131" Type="http://schemas.openxmlformats.org/officeDocument/2006/relationships/image" Target="../media/image443.png"/><Relationship Id="rId152" Type="http://schemas.openxmlformats.org/officeDocument/2006/relationships/customXml" Target="../ink/ink455.xml"/><Relationship Id="rId173" Type="http://schemas.openxmlformats.org/officeDocument/2006/relationships/image" Target="../media/image464.png"/><Relationship Id="rId194" Type="http://schemas.openxmlformats.org/officeDocument/2006/relationships/customXml" Target="../ink/ink476.xml"/><Relationship Id="rId208" Type="http://schemas.openxmlformats.org/officeDocument/2006/relationships/customXml" Target="../ink/ink483.xml"/><Relationship Id="rId229" Type="http://schemas.openxmlformats.org/officeDocument/2006/relationships/image" Target="../media/image492.png"/><Relationship Id="rId240" Type="http://schemas.openxmlformats.org/officeDocument/2006/relationships/customXml" Target="../ink/ink499.xml"/><Relationship Id="rId14" Type="http://schemas.openxmlformats.org/officeDocument/2006/relationships/customXml" Target="../ink/ink386.xml"/><Relationship Id="rId35" Type="http://schemas.openxmlformats.org/officeDocument/2006/relationships/image" Target="../media/image395.png"/><Relationship Id="rId56" Type="http://schemas.openxmlformats.org/officeDocument/2006/relationships/customXml" Target="../ink/ink407.xml"/><Relationship Id="rId77" Type="http://schemas.openxmlformats.org/officeDocument/2006/relationships/image" Target="../media/image416.png"/><Relationship Id="rId100" Type="http://schemas.openxmlformats.org/officeDocument/2006/relationships/customXml" Target="../ink/ink429.xml"/><Relationship Id="rId8" Type="http://schemas.openxmlformats.org/officeDocument/2006/relationships/customXml" Target="../ink/ink383.xml"/><Relationship Id="rId98" Type="http://schemas.openxmlformats.org/officeDocument/2006/relationships/customXml" Target="../ink/ink428.xml"/><Relationship Id="rId121" Type="http://schemas.openxmlformats.org/officeDocument/2006/relationships/image" Target="../media/image438.png"/><Relationship Id="rId142" Type="http://schemas.openxmlformats.org/officeDocument/2006/relationships/customXml" Target="../ink/ink450.xml"/><Relationship Id="rId163" Type="http://schemas.openxmlformats.org/officeDocument/2006/relationships/image" Target="../media/image459.png"/><Relationship Id="rId184" Type="http://schemas.openxmlformats.org/officeDocument/2006/relationships/customXml" Target="../ink/ink471.xml"/><Relationship Id="rId219" Type="http://schemas.openxmlformats.org/officeDocument/2006/relationships/image" Target="../media/image487.png"/><Relationship Id="rId230" Type="http://schemas.openxmlformats.org/officeDocument/2006/relationships/customXml" Target="../ink/ink494.xml"/><Relationship Id="rId25" Type="http://schemas.openxmlformats.org/officeDocument/2006/relationships/image" Target="../media/image390.png"/><Relationship Id="rId46" Type="http://schemas.openxmlformats.org/officeDocument/2006/relationships/customXml" Target="../ink/ink402.xml"/><Relationship Id="rId67" Type="http://schemas.openxmlformats.org/officeDocument/2006/relationships/image" Target="../media/image411.png"/><Relationship Id="rId88" Type="http://schemas.openxmlformats.org/officeDocument/2006/relationships/customXml" Target="../ink/ink423.xml"/><Relationship Id="rId111" Type="http://schemas.openxmlformats.org/officeDocument/2006/relationships/image" Target="../media/image433.png"/><Relationship Id="rId132" Type="http://schemas.openxmlformats.org/officeDocument/2006/relationships/customXml" Target="../ink/ink445.xml"/><Relationship Id="rId153" Type="http://schemas.openxmlformats.org/officeDocument/2006/relationships/image" Target="../media/image454.png"/><Relationship Id="rId174" Type="http://schemas.openxmlformats.org/officeDocument/2006/relationships/customXml" Target="../ink/ink466.xml"/><Relationship Id="rId195" Type="http://schemas.openxmlformats.org/officeDocument/2006/relationships/image" Target="../media/image475.png"/><Relationship Id="rId209" Type="http://schemas.openxmlformats.org/officeDocument/2006/relationships/image" Target="../media/image482.png"/><Relationship Id="rId220" Type="http://schemas.openxmlformats.org/officeDocument/2006/relationships/customXml" Target="../ink/ink489.xml"/><Relationship Id="rId241" Type="http://schemas.openxmlformats.org/officeDocument/2006/relationships/image" Target="../media/image498.png"/><Relationship Id="rId15" Type="http://schemas.openxmlformats.org/officeDocument/2006/relationships/image" Target="../media/image385.png"/><Relationship Id="rId36" Type="http://schemas.openxmlformats.org/officeDocument/2006/relationships/customXml" Target="../ink/ink397.xml"/><Relationship Id="rId57" Type="http://schemas.openxmlformats.org/officeDocument/2006/relationships/image" Target="../media/image406.png"/><Relationship Id="rId10" Type="http://schemas.openxmlformats.org/officeDocument/2006/relationships/customXml" Target="../ink/ink384.xml"/><Relationship Id="rId31" Type="http://schemas.openxmlformats.org/officeDocument/2006/relationships/image" Target="../media/image393.png"/><Relationship Id="rId52" Type="http://schemas.openxmlformats.org/officeDocument/2006/relationships/customXml" Target="../ink/ink405.xml"/><Relationship Id="rId73" Type="http://schemas.openxmlformats.org/officeDocument/2006/relationships/image" Target="../media/image414.png"/><Relationship Id="rId78" Type="http://schemas.openxmlformats.org/officeDocument/2006/relationships/customXml" Target="../ink/ink418.xml"/><Relationship Id="rId94" Type="http://schemas.openxmlformats.org/officeDocument/2006/relationships/customXml" Target="../ink/ink426.xml"/><Relationship Id="rId99" Type="http://schemas.openxmlformats.org/officeDocument/2006/relationships/image" Target="../media/image427.png"/><Relationship Id="rId101" Type="http://schemas.openxmlformats.org/officeDocument/2006/relationships/image" Target="../media/image428.png"/><Relationship Id="rId122" Type="http://schemas.openxmlformats.org/officeDocument/2006/relationships/customXml" Target="../ink/ink440.xml"/><Relationship Id="rId143" Type="http://schemas.openxmlformats.org/officeDocument/2006/relationships/image" Target="../media/image449.png"/><Relationship Id="rId148" Type="http://schemas.openxmlformats.org/officeDocument/2006/relationships/customXml" Target="../ink/ink453.xml"/><Relationship Id="rId164" Type="http://schemas.openxmlformats.org/officeDocument/2006/relationships/customXml" Target="../ink/ink461.xml"/><Relationship Id="rId169" Type="http://schemas.openxmlformats.org/officeDocument/2006/relationships/image" Target="../media/image462.png"/><Relationship Id="rId185" Type="http://schemas.openxmlformats.org/officeDocument/2006/relationships/image" Target="../media/image470.png"/><Relationship Id="rId4" Type="http://schemas.openxmlformats.org/officeDocument/2006/relationships/customXml" Target="../ink/ink381.xml"/><Relationship Id="rId9" Type="http://schemas.openxmlformats.org/officeDocument/2006/relationships/image" Target="../media/image382.png"/><Relationship Id="rId180" Type="http://schemas.openxmlformats.org/officeDocument/2006/relationships/customXml" Target="../ink/ink469.xml"/><Relationship Id="rId210" Type="http://schemas.openxmlformats.org/officeDocument/2006/relationships/customXml" Target="../ink/ink484.xml"/><Relationship Id="rId215" Type="http://schemas.openxmlformats.org/officeDocument/2006/relationships/image" Target="../media/image485.png"/><Relationship Id="rId236" Type="http://schemas.openxmlformats.org/officeDocument/2006/relationships/customXml" Target="../ink/ink497.xml"/><Relationship Id="rId26" Type="http://schemas.openxmlformats.org/officeDocument/2006/relationships/customXml" Target="../ink/ink392.xml"/><Relationship Id="rId231" Type="http://schemas.openxmlformats.org/officeDocument/2006/relationships/image" Target="../media/image493.png"/><Relationship Id="rId47" Type="http://schemas.openxmlformats.org/officeDocument/2006/relationships/image" Target="../media/image401.png"/><Relationship Id="rId68" Type="http://schemas.openxmlformats.org/officeDocument/2006/relationships/customXml" Target="../ink/ink413.xml"/><Relationship Id="rId89" Type="http://schemas.openxmlformats.org/officeDocument/2006/relationships/image" Target="../media/image422.png"/><Relationship Id="rId112" Type="http://schemas.openxmlformats.org/officeDocument/2006/relationships/customXml" Target="../ink/ink435.xml"/><Relationship Id="rId133" Type="http://schemas.openxmlformats.org/officeDocument/2006/relationships/image" Target="../media/image444.png"/><Relationship Id="rId154" Type="http://schemas.openxmlformats.org/officeDocument/2006/relationships/customXml" Target="../ink/ink456.xml"/><Relationship Id="rId175" Type="http://schemas.openxmlformats.org/officeDocument/2006/relationships/image" Target="../media/image465.png"/><Relationship Id="rId196" Type="http://schemas.openxmlformats.org/officeDocument/2006/relationships/customXml" Target="../ink/ink477.xml"/><Relationship Id="rId200" Type="http://schemas.openxmlformats.org/officeDocument/2006/relationships/customXml" Target="../ink/ink479.xml"/><Relationship Id="rId16" Type="http://schemas.openxmlformats.org/officeDocument/2006/relationships/customXml" Target="../ink/ink387.xml"/><Relationship Id="rId221" Type="http://schemas.openxmlformats.org/officeDocument/2006/relationships/image" Target="../media/image488.png"/><Relationship Id="rId242" Type="http://schemas.openxmlformats.org/officeDocument/2006/relationships/customXml" Target="../ink/ink500.xml"/><Relationship Id="rId37" Type="http://schemas.openxmlformats.org/officeDocument/2006/relationships/image" Target="../media/image396.png"/><Relationship Id="rId58" Type="http://schemas.openxmlformats.org/officeDocument/2006/relationships/customXml" Target="../ink/ink408.xml"/><Relationship Id="rId79" Type="http://schemas.openxmlformats.org/officeDocument/2006/relationships/image" Target="../media/image417.png"/><Relationship Id="rId102" Type="http://schemas.openxmlformats.org/officeDocument/2006/relationships/customXml" Target="../ink/ink430.xml"/><Relationship Id="rId123" Type="http://schemas.openxmlformats.org/officeDocument/2006/relationships/image" Target="../media/image439.png"/><Relationship Id="rId144" Type="http://schemas.openxmlformats.org/officeDocument/2006/relationships/customXml" Target="../ink/ink451.xml"/><Relationship Id="rId90" Type="http://schemas.openxmlformats.org/officeDocument/2006/relationships/customXml" Target="../ink/ink424.xml"/><Relationship Id="rId165" Type="http://schemas.openxmlformats.org/officeDocument/2006/relationships/image" Target="../media/image460.png"/><Relationship Id="rId186" Type="http://schemas.openxmlformats.org/officeDocument/2006/relationships/customXml" Target="../ink/ink472.xml"/><Relationship Id="rId211" Type="http://schemas.openxmlformats.org/officeDocument/2006/relationships/image" Target="../media/image483.png"/><Relationship Id="rId232" Type="http://schemas.openxmlformats.org/officeDocument/2006/relationships/customXml" Target="../ink/ink495.xml"/><Relationship Id="rId27" Type="http://schemas.openxmlformats.org/officeDocument/2006/relationships/image" Target="../media/image391.png"/><Relationship Id="rId48" Type="http://schemas.openxmlformats.org/officeDocument/2006/relationships/customXml" Target="../ink/ink403.xml"/><Relationship Id="rId69" Type="http://schemas.openxmlformats.org/officeDocument/2006/relationships/image" Target="../media/image412.png"/><Relationship Id="rId113" Type="http://schemas.openxmlformats.org/officeDocument/2006/relationships/image" Target="../media/image434.png"/><Relationship Id="rId134" Type="http://schemas.openxmlformats.org/officeDocument/2006/relationships/customXml" Target="../ink/ink446.xml"/><Relationship Id="rId80" Type="http://schemas.openxmlformats.org/officeDocument/2006/relationships/customXml" Target="../ink/ink419.xml"/><Relationship Id="rId155" Type="http://schemas.openxmlformats.org/officeDocument/2006/relationships/image" Target="../media/image455.png"/><Relationship Id="rId176" Type="http://schemas.openxmlformats.org/officeDocument/2006/relationships/customXml" Target="../ink/ink467.xml"/><Relationship Id="rId197" Type="http://schemas.openxmlformats.org/officeDocument/2006/relationships/image" Target="../media/image476.png"/><Relationship Id="rId201" Type="http://schemas.openxmlformats.org/officeDocument/2006/relationships/image" Target="../media/image478.png"/><Relationship Id="rId222" Type="http://schemas.openxmlformats.org/officeDocument/2006/relationships/customXml" Target="../ink/ink490.xml"/><Relationship Id="rId243" Type="http://schemas.openxmlformats.org/officeDocument/2006/relationships/image" Target="../media/image499.png"/><Relationship Id="rId17" Type="http://schemas.openxmlformats.org/officeDocument/2006/relationships/image" Target="../media/image386.png"/><Relationship Id="rId38" Type="http://schemas.openxmlformats.org/officeDocument/2006/relationships/customXml" Target="../ink/ink398.xml"/><Relationship Id="rId59" Type="http://schemas.openxmlformats.org/officeDocument/2006/relationships/image" Target="../media/image407.png"/><Relationship Id="rId103" Type="http://schemas.openxmlformats.org/officeDocument/2006/relationships/image" Target="../media/image429.png"/><Relationship Id="rId124" Type="http://schemas.openxmlformats.org/officeDocument/2006/relationships/customXml" Target="../ink/ink441.xml"/><Relationship Id="rId70" Type="http://schemas.openxmlformats.org/officeDocument/2006/relationships/customXml" Target="../ink/ink414.xml"/><Relationship Id="rId91" Type="http://schemas.openxmlformats.org/officeDocument/2006/relationships/image" Target="../media/image423.png"/><Relationship Id="rId145" Type="http://schemas.openxmlformats.org/officeDocument/2006/relationships/image" Target="../media/image450.png"/><Relationship Id="rId166" Type="http://schemas.openxmlformats.org/officeDocument/2006/relationships/customXml" Target="../ink/ink462.xml"/><Relationship Id="rId187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85.xml"/><Relationship Id="rId233" Type="http://schemas.openxmlformats.org/officeDocument/2006/relationships/image" Target="../media/image494.png"/><Relationship Id="rId28" Type="http://schemas.openxmlformats.org/officeDocument/2006/relationships/customXml" Target="../ink/ink393.xml"/><Relationship Id="rId49" Type="http://schemas.openxmlformats.org/officeDocument/2006/relationships/image" Target="../media/image402.png"/><Relationship Id="rId114" Type="http://schemas.openxmlformats.org/officeDocument/2006/relationships/customXml" Target="../ink/ink436.xml"/><Relationship Id="rId60" Type="http://schemas.openxmlformats.org/officeDocument/2006/relationships/customXml" Target="../ink/ink409.xml"/><Relationship Id="rId81" Type="http://schemas.openxmlformats.org/officeDocument/2006/relationships/image" Target="../media/image418.png"/><Relationship Id="rId135" Type="http://schemas.openxmlformats.org/officeDocument/2006/relationships/image" Target="../media/image445.png"/><Relationship Id="rId156" Type="http://schemas.openxmlformats.org/officeDocument/2006/relationships/customXml" Target="../ink/ink457.xml"/><Relationship Id="rId177" Type="http://schemas.openxmlformats.org/officeDocument/2006/relationships/image" Target="../media/image466.png"/><Relationship Id="rId198" Type="http://schemas.openxmlformats.org/officeDocument/2006/relationships/customXml" Target="../ink/ink478.xml"/><Relationship Id="rId202" Type="http://schemas.openxmlformats.org/officeDocument/2006/relationships/customXml" Target="../ink/ink480.xml"/><Relationship Id="rId223" Type="http://schemas.openxmlformats.org/officeDocument/2006/relationships/image" Target="../media/image489.png"/><Relationship Id="rId244" Type="http://schemas.openxmlformats.org/officeDocument/2006/relationships/customXml" Target="../ink/ink501.xml"/><Relationship Id="rId18" Type="http://schemas.openxmlformats.org/officeDocument/2006/relationships/customXml" Target="../ink/ink388.xml"/><Relationship Id="rId39" Type="http://schemas.openxmlformats.org/officeDocument/2006/relationships/image" Target="../media/image397.png"/><Relationship Id="rId50" Type="http://schemas.openxmlformats.org/officeDocument/2006/relationships/customXml" Target="../ink/ink404.xml"/><Relationship Id="rId104" Type="http://schemas.openxmlformats.org/officeDocument/2006/relationships/customXml" Target="../ink/ink431.xml"/><Relationship Id="rId125" Type="http://schemas.openxmlformats.org/officeDocument/2006/relationships/image" Target="../media/image440.png"/><Relationship Id="rId146" Type="http://schemas.openxmlformats.org/officeDocument/2006/relationships/customXml" Target="../ink/ink452.xml"/><Relationship Id="rId167" Type="http://schemas.openxmlformats.org/officeDocument/2006/relationships/image" Target="../media/image461.png"/><Relationship Id="rId188" Type="http://schemas.openxmlformats.org/officeDocument/2006/relationships/customXml" Target="../ink/ink473.xml"/><Relationship Id="rId71" Type="http://schemas.openxmlformats.org/officeDocument/2006/relationships/image" Target="../media/image413.png"/><Relationship Id="rId92" Type="http://schemas.openxmlformats.org/officeDocument/2006/relationships/customXml" Target="../ink/ink425.xml"/><Relationship Id="rId213" Type="http://schemas.openxmlformats.org/officeDocument/2006/relationships/image" Target="../media/image484.png"/><Relationship Id="rId234" Type="http://schemas.openxmlformats.org/officeDocument/2006/relationships/customXml" Target="../ink/ink496.xml"/><Relationship Id="rId2" Type="http://schemas.openxmlformats.org/officeDocument/2006/relationships/customXml" Target="../ink/ink380.xml"/><Relationship Id="rId29" Type="http://schemas.openxmlformats.org/officeDocument/2006/relationships/image" Target="../media/image392.png"/><Relationship Id="rId40" Type="http://schemas.openxmlformats.org/officeDocument/2006/relationships/customXml" Target="../ink/ink399.xml"/><Relationship Id="rId115" Type="http://schemas.openxmlformats.org/officeDocument/2006/relationships/image" Target="../media/image435.png"/><Relationship Id="rId136" Type="http://schemas.openxmlformats.org/officeDocument/2006/relationships/customXml" Target="../ink/ink447.xml"/><Relationship Id="rId157" Type="http://schemas.openxmlformats.org/officeDocument/2006/relationships/image" Target="../media/image456.png"/><Relationship Id="rId178" Type="http://schemas.openxmlformats.org/officeDocument/2006/relationships/customXml" Target="../ink/ink468.xml"/><Relationship Id="rId61" Type="http://schemas.openxmlformats.org/officeDocument/2006/relationships/image" Target="../media/image408.png"/><Relationship Id="rId82" Type="http://schemas.openxmlformats.org/officeDocument/2006/relationships/customXml" Target="../ink/ink420.xml"/><Relationship Id="rId199" Type="http://schemas.openxmlformats.org/officeDocument/2006/relationships/image" Target="../media/image477.png"/><Relationship Id="rId203" Type="http://schemas.openxmlformats.org/officeDocument/2006/relationships/image" Target="../media/image479.png"/><Relationship Id="rId19" Type="http://schemas.openxmlformats.org/officeDocument/2006/relationships/image" Target="../media/image387.png"/><Relationship Id="rId224" Type="http://schemas.openxmlformats.org/officeDocument/2006/relationships/customXml" Target="../ink/ink491.xml"/><Relationship Id="rId245" Type="http://schemas.openxmlformats.org/officeDocument/2006/relationships/image" Target="../media/image500.png"/><Relationship Id="rId30" Type="http://schemas.openxmlformats.org/officeDocument/2006/relationships/customXml" Target="../ink/ink394.xml"/><Relationship Id="rId105" Type="http://schemas.openxmlformats.org/officeDocument/2006/relationships/image" Target="../media/image430.png"/><Relationship Id="rId126" Type="http://schemas.openxmlformats.org/officeDocument/2006/relationships/customXml" Target="../ink/ink442.xml"/><Relationship Id="rId147" Type="http://schemas.openxmlformats.org/officeDocument/2006/relationships/image" Target="../media/image451.png"/><Relationship Id="rId168" Type="http://schemas.openxmlformats.org/officeDocument/2006/relationships/customXml" Target="../ink/ink463.xml"/><Relationship Id="rId51" Type="http://schemas.openxmlformats.org/officeDocument/2006/relationships/image" Target="../media/image403.png"/><Relationship Id="rId72" Type="http://schemas.openxmlformats.org/officeDocument/2006/relationships/customXml" Target="../ink/ink415.xml"/><Relationship Id="rId93" Type="http://schemas.openxmlformats.org/officeDocument/2006/relationships/image" Target="../media/image424.png"/><Relationship Id="rId189" Type="http://schemas.openxmlformats.org/officeDocument/2006/relationships/image" Target="../media/image472.png"/><Relationship Id="rId3" Type="http://schemas.openxmlformats.org/officeDocument/2006/relationships/image" Target="../media/image379.png"/><Relationship Id="rId214" Type="http://schemas.openxmlformats.org/officeDocument/2006/relationships/customXml" Target="../ink/ink486.xml"/><Relationship Id="rId235" Type="http://schemas.openxmlformats.org/officeDocument/2006/relationships/image" Target="../media/image495.png"/><Relationship Id="rId116" Type="http://schemas.openxmlformats.org/officeDocument/2006/relationships/customXml" Target="../ink/ink437.xml"/><Relationship Id="rId137" Type="http://schemas.openxmlformats.org/officeDocument/2006/relationships/image" Target="../media/image446.png"/><Relationship Id="rId158" Type="http://schemas.openxmlformats.org/officeDocument/2006/relationships/customXml" Target="../ink/ink458.xml"/><Relationship Id="rId20" Type="http://schemas.openxmlformats.org/officeDocument/2006/relationships/customXml" Target="../ink/ink389.xml"/><Relationship Id="rId41" Type="http://schemas.openxmlformats.org/officeDocument/2006/relationships/image" Target="../media/image398.png"/><Relationship Id="rId62" Type="http://schemas.openxmlformats.org/officeDocument/2006/relationships/customXml" Target="../ink/ink410.xml"/><Relationship Id="rId83" Type="http://schemas.openxmlformats.org/officeDocument/2006/relationships/image" Target="../media/image419.png"/><Relationship Id="rId179" Type="http://schemas.openxmlformats.org/officeDocument/2006/relationships/image" Target="../media/image467.png"/><Relationship Id="rId190" Type="http://schemas.openxmlformats.org/officeDocument/2006/relationships/customXml" Target="../ink/ink474.xml"/><Relationship Id="rId204" Type="http://schemas.openxmlformats.org/officeDocument/2006/relationships/customXml" Target="../ink/ink481.xml"/><Relationship Id="rId225" Type="http://schemas.openxmlformats.org/officeDocument/2006/relationships/image" Target="../media/image490.png"/><Relationship Id="rId106" Type="http://schemas.openxmlformats.org/officeDocument/2006/relationships/customXml" Target="../ink/ink432.xml"/><Relationship Id="rId127" Type="http://schemas.openxmlformats.org/officeDocument/2006/relationships/image" Target="../media/image441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3.xml"/><Relationship Id="rId21" Type="http://schemas.openxmlformats.org/officeDocument/2006/relationships/image" Target="../media/image510.png"/><Relationship Id="rId42" Type="http://schemas.openxmlformats.org/officeDocument/2006/relationships/customXml" Target="../ink/ink521.xml"/><Relationship Id="rId47" Type="http://schemas.openxmlformats.org/officeDocument/2006/relationships/image" Target="../media/image523.png"/><Relationship Id="rId63" Type="http://schemas.openxmlformats.org/officeDocument/2006/relationships/image" Target="../media/image531.png"/><Relationship Id="rId68" Type="http://schemas.openxmlformats.org/officeDocument/2006/relationships/customXml" Target="../ink/ink534.xml"/><Relationship Id="rId84" Type="http://schemas.openxmlformats.org/officeDocument/2006/relationships/customXml" Target="../ink/ink542.xml"/><Relationship Id="rId89" Type="http://schemas.openxmlformats.org/officeDocument/2006/relationships/image" Target="../media/image544.png"/><Relationship Id="rId16" Type="http://schemas.openxmlformats.org/officeDocument/2006/relationships/customXml" Target="../ink/ink508.xml"/><Relationship Id="rId107" Type="http://schemas.openxmlformats.org/officeDocument/2006/relationships/customXml" Target="../ink/ink554.xml"/><Relationship Id="rId11" Type="http://schemas.openxmlformats.org/officeDocument/2006/relationships/image" Target="../media/image505.png"/><Relationship Id="rId32" Type="http://schemas.openxmlformats.org/officeDocument/2006/relationships/customXml" Target="../ink/ink516.xml"/><Relationship Id="rId37" Type="http://schemas.openxmlformats.org/officeDocument/2006/relationships/image" Target="../media/image518.png"/><Relationship Id="rId53" Type="http://schemas.openxmlformats.org/officeDocument/2006/relationships/image" Target="../media/image526.png"/><Relationship Id="rId58" Type="http://schemas.openxmlformats.org/officeDocument/2006/relationships/customXml" Target="../ink/ink529.xml"/><Relationship Id="rId74" Type="http://schemas.openxmlformats.org/officeDocument/2006/relationships/customXml" Target="../ink/ink537.xml"/><Relationship Id="rId79" Type="http://schemas.openxmlformats.org/officeDocument/2006/relationships/image" Target="../media/image539.png"/><Relationship Id="rId102" Type="http://schemas.openxmlformats.org/officeDocument/2006/relationships/image" Target="../media/image549.png"/><Relationship Id="rId5" Type="http://schemas.openxmlformats.org/officeDocument/2006/relationships/image" Target="../media/image502.png"/><Relationship Id="rId90" Type="http://schemas.openxmlformats.org/officeDocument/2006/relationships/customXml" Target="../ink/ink545.xml"/><Relationship Id="rId95" Type="http://schemas.openxmlformats.org/officeDocument/2006/relationships/customXml" Target="../ink/ink548.xml"/><Relationship Id="rId22" Type="http://schemas.openxmlformats.org/officeDocument/2006/relationships/customXml" Target="../ink/ink511.xml"/><Relationship Id="rId27" Type="http://schemas.openxmlformats.org/officeDocument/2006/relationships/image" Target="../media/image513.png"/><Relationship Id="rId43" Type="http://schemas.openxmlformats.org/officeDocument/2006/relationships/image" Target="../media/image521.png"/><Relationship Id="rId48" Type="http://schemas.openxmlformats.org/officeDocument/2006/relationships/customXml" Target="../ink/ink524.xml"/><Relationship Id="rId64" Type="http://schemas.openxmlformats.org/officeDocument/2006/relationships/customXml" Target="../ink/ink532.xml"/><Relationship Id="rId69" Type="http://schemas.openxmlformats.org/officeDocument/2006/relationships/image" Target="../media/image534.png"/><Relationship Id="rId80" Type="http://schemas.openxmlformats.org/officeDocument/2006/relationships/customXml" Target="../ink/ink540.xml"/><Relationship Id="rId85" Type="http://schemas.openxmlformats.org/officeDocument/2006/relationships/image" Target="../media/image542.png"/><Relationship Id="rId12" Type="http://schemas.openxmlformats.org/officeDocument/2006/relationships/customXml" Target="../ink/ink506.xml"/><Relationship Id="rId17" Type="http://schemas.openxmlformats.org/officeDocument/2006/relationships/image" Target="../media/image508.png"/><Relationship Id="rId33" Type="http://schemas.openxmlformats.org/officeDocument/2006/relationships/image" Target="../media/image516.png"/><Relationship Id="rId38" Type="http://schemas.openxmlformats.org/officeDocument/2006/relationships/customXml" Target="../ink/ink519.xml"/><Relationship Id="rId59" Type="http://schemas.openxmlformats.org/officeDocument/2006/relationships/image" Target="../media/image529.png"/><Relationship Id="rId103" Type="http://schemas.openxmlformats.org/officeDocument/2006/relationships/customXml" Target="../ink/ink552.xml"/><Relationship Id="rId108" Type="http://schemas.openxmlformats.org/officeDocument/2006/relationships/image" Target="../media/image552.png"/><Relationship Id="rId54" Type="http://schemas.openxmlformats.org/officeDocument/2006/relationships/customXml" Target="../ink/ink527.xml"/><Relationship Id="rId70" Type="http://schemas.openxmlformats.org/officeDocument/2006/relationships/customXml" Target="../ink/ink535.xml"/><Relationship Id="rId75" Type="http://schemas.openxmlformats.org/officeDocument/2006/relationships/image" Target="../media/image537.png"/><Relationship Id="rId91" Type="http://schemas.openxmlformats.org/officeDocument/2006/relationships/image" Target="../media/image61.png"/><Relationship Id="rId96" Type="http://schemas.openxmlformats.org/officeDocument/2006/relationships/image" Target="../media/image546.png"/><Relationship Id="rId1" Type="http://schemas.openxmlformats.org/officeDocument/2006/relationships/tags" Target="../tags/tag7.xml"/><Relationship Id="rId6" Type="http://schemas.openxmlformats.org/officeDocument/2006/relationships/customXml" Target="../ink/ink503.xml"/><Relationship Id="rId15" Type="http://schemas.openxmlformats.org/officeDocument/2006/relationships/image" Target="../media/image507.png"/><Relationship Id="rId23" Type="http://schemas.openxmlformats.org/officeDocument/2006/relationships/image" Target="../media/image511.png"/><Relationship Id="rId28" Type="http://schemas.openxmlformats.org/officeDocument/2006/relationships/customXml" Target="../ink/ink514.xml"/><Relationship Id="rId36" Type="http://schemas.openxmlformats.org/officeDocument/2006/relationships/customXml" Target="../ink/ink518.xml"/><Relationship Id="rId49" Type="http://schemas.openxmlformats.org/officeDocument/2006/relationships/image" Target="../media/image524.png"/><Relationship Id="rId57" Type="http://schemas.openxmlformats.org/officeDocument/2006/relationships/image" Target="../media/image528.png"/><Relationship Id="rId106" Type="http://schemas.openxmlformats.org/officeDocument/2006/relationships/image" Target="../media/image551.png"/><Relationship Id="rId10" Type="http://schemas.openxmlformats.org/officeDocument/2006/relationships/customXml" Target="../ink/ink505.xml"/><Relationship Id="rId31" Type="http://schemas.openxmlformats.org/officeDocument/2006/relationships/image" Target="../media/image515.png"/><Relationship Id="rId44" Type="http://schemas.openxmlformats.org/officeDocument/2006/relationships/customXml" Target="../ink/ink522.xml"/><Relationship Id="rId52" Type="http://schemas.openxmlformats.org/officeDocument/2006/relationships/customXml" Target="../ink/ink526.xml"/><Relationship Id="rId60" Type="http://schemas.openxmlformats.org/officeDocument/2006/relationships/customXml" Target="../ink/ink530.xml"/><Relationship Id="rId65" Type="http://schemas.openxmlformats.org/officeDocument/2006/relationships/image" Target="../media/image532.png"/><Relationship Id="rId73" Type="http://schemas.openxmlformats.org/officeDocument/2006/relationships/image" Target="../media/image536.png"/><Relationship Id="rId78" Type="http://schemas.openxmlformats.org/officeDocument/2006/relationships/customXml" Target="../ink/ink539.xml"/><Relationship Id="rId81" Type="http://schemas.openxmlformats.org/officeDocument/2006/relationships/image" Target="../media/image540.png"/><Relationship Id="rId86" Type="http://schemas.openxmlformats.org/officeDocument/2006/relationships/customXml" Target="../ink/ink543.xml"/><Relationship Id="rId94" Type="http://schemas.openxmlformats.org/officeDocument/2006/relationships/image" Target="../media/image545.png"/><Relationship Id="rId99" Type="http://schemas.openxmlformats.org/officeDocument/2006/relationships/customXml" Target="../ink/ink550.xml"/><Relationship Id="rId101" Type="http://schemas.openxmlformats.org/officeDocument/2006/relationships/customXml" Target="../ink/ink551.xml"/><Relationship Id="rId4" Type="http://schemas.openxmlformats.org/officeDocument/2006/relationships/customXml" Target="../ink/ink502.xml"/><Relationship Id="rId9" Type="http://schemas.openxmlformats.org/officeDocument/2006/relationships/image" Target="../media/image504.png"/><Relationship Id="rId13" Type="http://schemas.openxmlformats.org/officeDocument/2006/relationships/image" Target="../media/image506.png"/><Relationship Id="rId18" Type="http://schemas.openxmlformats.org/officeDocument/2006/relationships/customXml" Target="../ink/ink509.xml"/><Relationship Id="rId39" Type="http://schemas.openxmlformats.org/officeDocument/2006/relationships/image" Target="../media/image519.png"/><Relationship Id="rId109" Type="http://schemas.openxmlformats.org/officeDocument/2006/relationships/customXml" Target="../ink/ink555.xml"/><Relationship Id="rId34" Type="http://schemas.openxmlformats.org/officeDocument/2006/relationships/customXml" Target="../ink/ink517.xml"/><Relationship Id="rId50" Type="http://schemas.openxmlformats.org/officeDocument/2006/relationships/customXml" Target="../ink/ink525.xml"/><Relationship Id="rId55" Type="http://schemas.openxmlformats.org/officeDocument/2006/relationships/image" Target="../media/image527.png"/><Relationship Id="rId76" Type="http://schemas.openxmlformats.org/officeDocument/2006/relationships/customXml" Target="../ink/ink538.xml"/><Relationship Id="rId97" Type="http://schemas.openxmlformats.org/officeDocument/2006/relationships/customXml" Target="../ink/ink549.xml"/><Relationship Id="rId104" Type="http://schemas.openxmlformats.org/officeDocument/2006/relationships/image" Target="../media/image550.png"/><Relationship Id="rId7" Type="http://schemas.openxmlformats.org/officeDocument/2006/relationships/image" Target="../media/image503.png"/><Relationship Id="rId71" Type="http://schemas.openxmlformats.org/officeDocument/2006/relationships/image" Target="../media/image535.png"/><Relationship Id="rId92" Type="http://schemas.openxmlformats.org/officeDocument/2006/relationships/customXml" Target="../ink/ink546.xml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514.png"/><Relationship Id="rId24" Type="http://schemas.openxmlformats.org/officeDocument/2006/relationships/customXml" Target="../ink/ink512.xml"/><Relationship Id="rId40" Type="http://schemas.openxmlformats.org/officeDocument/2006/relationships/customXml" Target="../ink/ink520.xml"/><Relationship Id="rId45" Type="http://schemas.openxmlformats.org/officeDocument/2006/relationships/image" Target="../media/image522.png"/><Relationship Id="rId66" Type="http://schemas.openxmlformats.org/officeDocument/2006/relationships/customXml" Target="../ink/ink533.xml"/><Relationship Id="rId87" Type="http://schemas.openxmlformats.org/officeDocument/2006/relationships/image" Target="../media/image543.png"/><Relationship Id="rId110" Type="http://schemas.openxmlformats.org/officeDocument/2006/relationships/image" Target="../media/image553.png"/><Relationship Id="rId61" Type="http://schemas.openxmlformats.org/officeDocument/2006/relationships/image" Target="../media/image530.png"/><Relationship Id="rId82" Type="http://schemas.openxmlformats.org/officeDocument/2006/relationships/customXml" Target="../ink/ink541.xml"/><Relationship Id="rId19" Type="http://schemas.openxmlformats.org/officeDocument/2006/relationships/image" Target="../media/image509.png"/><Relationship Id="rId14" Type="http://schemas.openxmlformats.org/officeDocument/2006/relationships/customXml" Target="../ink/ink507.xml"/><Relationship Id="rId30" Type="http://schemas.openxmlformats.org/officeDocument/2006/relationships/customXml" Target="../ink/ink515.xml"/><Relationship Id="rId35" Type="http://schemas.openxmlformats.org/officeDocument/2006/relationships/image" Target="../media/image517.png"/><Relationship Id="rId56" Type="http://schemas.openxmlformats.org/officeDocument/2006/relationships/customXml" Target="../ink/ink528.xml"/><Relationship Id="rId77" Type="http://schemas.openxmlformats.org/officeDocument/2006/relationships/image" Target="../media/image538.png"/><Relationship Id="rId100" Type="http://schemas.openxmlformats.org/officeDocument/2006/relationships/image" Target="../media/image548.png"/><Relationship Id="rId105" Type="http://schemas.openxmlformats.org/officeDocument/2006/relationships/customXml" Target="../ink/ink553.xml"/><Relationship Id="rId8" Type="http://schemas.openxmlformats.org/officeDocument/2006/relationships/customXml" Target="../ink/ink504.xml"/><Relationship Id="rId51" Type="http://schemas.openxmlformats.org/officeDocument/2006/relationships/image" Target="../media/image525.png"/><Relationship Id="rId72" Type="http://schemas.openxmlformats.org/officeDocument/2006/relationships/customXml" Target="../ink/ink536.xml"/><Relationship Id="rId93" Type="http://schemas.openxmlformats.org/officeDocument/2006/relationships/customXml" Target="../ink/ink547.xml"/><Relationship Id="rId98" Type="http://schemas.openxmlformats.org/officeDocument/2006/relationships/image" Target="../media/image547.png"/><Relationship Id="rId3" Type="http://schemas.openxmlformats.org/officeDocument/2006/relationships/image" Target="../media/image501.png"/><Relationship Id="rId25" Type="http://schemas.openxmlformats.org/officeDocument/2006/relationships/image" Target="../media/image512.png"/><Relationship Id="rId46" Type="http://schemas.openxmlformats.org/officeDocument/2006/relationships/customXml" Target="../ink/ink523.xml"/><Relationship Id="rId67" Type="http://schemas.openxmlformats.org/officeDocument/2006/relationships/image" Target="../media/image533.png"/><Relationship Id="rId20" Type="http://schemas.openxmlformats.org/officeDocument/2006/relationships/customXml" Target="../ink/ink510.xml"/><Relationship Id="rId41" Type="http://schemas.openxmlformats.org/officeDocument/2006/relationships/image" Target="../media/image520.png"/><Relationship Id="rId62" Type="http://schemas.openxmlformats.org/officeDocument/2006/relationships/customXml" Target="../ink/ink531.xml"/><Relationship Id="rId83" Type="http://schemas.openxmlformats.org/officeDocument/2006/relationships/image" Target="../media/image541.png"/><Relationship Id="rId88" Type="http://schemas.openxmlformats.org/officeDocument/2006/relationships/customXml" Target="../ink/ink544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1.png"/><Relationship Id="rId21" Type="http://schemas.openxmlformats.org/officeDocument/2006/relationships/image" Target="../media/image563.png"/><Relationship Id="rId42" Type="http://schemas.openxmlformats.org/officeDocument/2006/relationships/customXml" Target="../ink/ink575.xml"/><Relationship Id="rId63" Type="http://schemas.openxmlformats.org/officeDocument/2006/relationships/image" Target="../media/image584.png"/><Relationship Id="rId84" Type="http://schemas.openxmlformats.org/officeDocument/2006/relationships/customXml" Target="../ink/ink596.xml"/><Relationship Id="rId138" Type="http://schemas.openxmlformats.org/officeDocument/2006/relationships/customXml" Target="../ink/ink623.xml"/><Relationship Id="rId159" Type="http://schemas.openxmlformats.org/officeDocument/2006/relationships/image" Target="../media/image632.png"/><Relationship Id="rId107" Type="http://schemas.openxmlformats.org/officeDocument/2006/relationships/image" Target="../media/image606.png"/><Relationship Id="rId11" Type="http://schemas.openxmlformats.org/officeDocument/2006/relationships/image" Target="../media/image558.png"/><Relationship Id="rId32" Type="http://schemas.openxmlformats.org/officeDocument/2006/relationships/customXml" Target="../ink/ink570.xml"/><Relationship Id="rId53" Type="http://schemas.openxmlformats.org/officeDocument/2006/relationships/image" Target="../media/image579.png"/><Relationship Id="rId74" Type="http://schemas.openxmlformats.org/officeDocument/2006/relationships/customXml" Target="../ink/ink591.xml"/><Relationship Id="rId128" Type="http://schemas.openxmlformats.org/officeDocument/2006/relationships/customXml" Target="../ink/ink618.xml"/><Relationship Id="rId149" Type="http://schemas.openxmlformats.org/officeDocument/2006/relationships/image" Target="../media/image627.png"/><Relationship Id="rId5" Type="http://schemas.openxmlformats.org/officeDocument/2006/relationships/image" Target="../media/image555.png"/><Relationship Id="rId95" Type="http://schemas.openxmlformats.org/officeDocument/2006/relationships/image" Target="../media/image600.png"/><Relationship Id="rId160" Type="http://schemas.openxmlformats.org/officeDocument/2006/relationships/customXml" Target="../ink/ink634.xml"/><Relationship Id="rId22" Type="http://schemas.openxmlformats.org/officeDocument/2006/relationships/customXml" Target="../ink/ink565.xml"/><Relationship Id="rId43" Type="http://schemas.openxmlformats.org/officeDocument/2006/relationships/image" Target="../media/image574.png"/><Relationship Id="rId64" Type="http://schemas.openxmlformats.org/officeDocument/2006/relationships/customXml" Target="../ink/ink586.xml"/><Relationship Id="rId118" Type="http://schemas.openxmlformats.org/officeDocument/2006/relationships/customXml" Target="../ink/ink613.xml"/><Relationship Id="rId139" Type="http://schemas.openxmlformats.org/officeDocument/2006/relationships/image" Target="../media/image622.png"/><Relationship Id="rId85" Type="http://schemas.openxmlformats.org/officeDocument/2006/relationships/image" Target="../media/image595.png"/><Relationship Id="rId150" Type="http://schemas.openxmlformats.org/officeDocument/2006/relationships/customXml" Target="../ink/ink629.xml"/><Relationship Id="rId12" Type="http://schemas.openxmlformats.org/officeDocument/2006/relationships/customXml" Target="../ink/ink560.xml"/><Relationship Id="rId17" Type="http://schemas.openxmlformats.org/officeDocument/2006/relationships/image" Target="../media/image561.png"/><Relationship Id="rId33" Type="http://schemas.openxmlformats.org/officeDocument/2006/relationships/image" Target="../media/image569.png"/><Relationship Id="rId38" Type="http://schemas.openxmlformats.org/officeDocument/2006/relationships/customXml" Target="../ink/ink573.xml"/><Relationship Id="rId59" Type="http://schemas.openxmlformats.org/officeDocument/2006/relationships/image" Target="../media/image582.png"/><Relationship Id="rId103" Type="http://schemas.openxmlformats.org/officeDocument/2006/relationships/image" Target="../media/image604.png"/><Relationship Id="rId108" Type="http://schemas.openxmlformats.org/officeDocument/2006/relationships/customXml" Target="../ink/ink608.xml"/><Relationship Id="rId124" Type="http://schemas.openxmlformats.org/officeDocument/2006/relationships/customXml" Target="../ink/ink616.xml"/><Relationship Id="rId129" Type="http://schemas.openxmlformats.org/officeDocument/2006/relationships/image" Target="../media/image617.png"/><Relationship Id="rId54" Type="http://schemas.openxmlformats.org/officeDocument/2006/relationships/customXml" Target="../ink/ink581.xml"/><Relationship Id="rId70" Type="http://schemas.openxmlformats.org/officeDocument/2006/relationships/customXml" Target="../ink/ink589.xml"/><Relationship Id="rId75" Type="http://schemas.openxmlformats.org/officeDocument/2006/relationships/image" Target="../media/image590.png"/><Relationship Id="rId91" Type="http://schemas.openxmlformats.org/officeDocument/2006/relationships/image" Target="../media/image598.png"/><Relationship Id="rId96" Type="http://schemas.openxmlformats.org/officeDocument/2006/relationships/customXml" Target="../ink/ink602.xml"/><Relationship Id="rId140" Type="http://schemas.openxmlformats.org/officeDocument/2006/relationships/customXml" Target="../ink/ink624.xml"/><Relationship Id="rId145" Type="http://schemas.openxmlformats.org/officeDocument/2006/relationships/image" Target="../media/image625.png"/><Relationship Id="rId161" Type="http://schemas.openxmlformats.org/officeDocument/2006/relationships/image" Target="../media/image6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7.xml"/><Relationship Id="rId23" Type="http://schemas.openxmlformats.org/officeDocument/2006/relationships/image" Target="../media/image564.png"/><Relationship Id="rId28" Type="http://schemas.openxmlformats.org/officeDocument/2006/relationships/customXml" Target="../ink/ink568.xml"/><Relationship Id="rId49" Type="http://schemas.openxmlformats.org/officeDocument/2006/relationships/image" Target="../media/image577.png"/><Relationship Id="rId114" Type="http://schemas.openxmlformats.org/officeDocument/2006/relationships/customXml" Target="../ink/ink611.xml"/><Relationship Id="rId119" Type="http://schemas.openxmlformats.org/officeDocument/2006/relationships/image" Target="../media/image612.png"/><Relationship Id="rId44" Type="http://schemas.openxmlformats.org/officeDocument/2006/relationships/customXml" Target="../ink/ink576.xml"/><Relationship Id="rId60" Type="http://schemas.openxmlformats.org/officeDocument/2006/relationships/customXml" Target="../ink/ink584.xml"/><Relationship Id="rId65" Type="http://schemas.openxmlformats.org/officeDocument/2006/relationships/image" Target="../media/image585.png"/><Relationship Id="rId81" Type="http://schemas.openxmlformats.org/officeDocument/2006/relationships/image" Target="../media/image593.png"/><Relationship Id="rId86" Type="http://schemas.openxmlformats.org/officeDocument/2006/relationships/customXml" Target="../ink/ink597.xml"/><Relationship Id="rId130" Type="http://schemas.openxmlformats.org/officeDocument/2006/relationships/customXml" Target="../ink/ink619.xml"/><Relationship Id="rId135" Type="http://schemas.openxmlformats.org/officeDocument/2006/relationships/image" Target="../media/image620.png"/><Relationship Id="rId151" Type="http://schemas.openxmlformats.org/officeDocument/2006/relationships/image" Target="../media/image628.png"/><Relationship Id="rId156" Type="http://schemas.openxmlformats.org/officeDocument/2006/relationships/customXml" Target="../ink/ink632.xml"/><Relationship Id="rId13" Type="http://schemas.openxmlformats.org/officeDocument/2006/relationships/image" Target="../media/image559.png"/><Relationship Id="rId18" Type="http://schemas.openxmlformats.org/officeDocument/2006/relationships/customXml" Target="../ink/ink563.xml"/><Relationship Id="rId39" Type="http://schemas.openxmlformats.org/officeDocument/2006/relationships/image" Target="../media/image572.png"/><Relationship Id="rId109" Type="http://schemas.openxmlformats.org/officeDocument/2006/relationships/image" Target="../media/image607.png"/><Relationship Id="rId34" Type="http://schemas.openxmlformats.org/officeDocument/2006/relationships/customXml" Target="../ink/ink571.xml"/><Relationship Id="rId50" Type="http://schemas.openxmlformats.org/officeDocument/2006/relationships/customXml" Target="../ink/ink579.xml"/><Relationship Id="rId55" Type="http://schemas.openxmlformats.org/officeDocument/2006/relationships/image" Target="../media/image580.png"/><Relationship Id="rId76" Type="http://schemas.openxmlformats.org/officeDocument/2006/relationships/customXml" Target="../ink/ink592.xml"/><Relationship Id="rId97" Type="http://schemas.openxmlformats.org/officeDocument/2006/relationships/image" Target="../media/image601.png"/><Relationship Id="rId104" Type="http://schemas.openxmlformats.org/officeDocument/2006/relationships/customXml" Target="../ink/ink606.xml"/><Relationship Id="rId120" Type="http://schemas.openxmlformats.org/officeDocument/2006/relationships/customXml" Target="../ink/ink614.xml"/><Relationship Id="rId125" Type="http://schemas.openxmlformats.org/officeDocument/2006/relationships/image" Target="../media/image615.png"/><Relationship Id="rId141" Type="http://schemas.openxmlformats.org/officeDocument/2006/relationships/image" Target="../media/image623.png"/><Relationship Id="rId146" Type="http://schemas.openxmlformats.org/officeDocument/2006/relationships/customXml" Target="../ink/ink627.xml"/><Relationship Id="rId7" Type="http://schemas.openxmlformats.org/officeDocument/2006/relationships/image" Target="../media/image556.png"/><Relationship Id="rId71" Type="http://schemas.openxmlformats.org/officeDocument/2006/relationships/image" Target="../media/image588.png"/><Relationship Id="rId92" Type="http://schemas.openxmlformats.org/officeDocument/2006/relationships/customXml" Target="../ink/ink600.xml"/><Relationship Id="rId2" Type="http://schemas.openxmlformats.org/officeDocument/2006/relationships/image" Target="../media/image554.png"/><Relationship Id="rId29" Type="http://schemas.openxmlformats.org/officeDocument/2006/relationships/image" Target="../media/image567.png"/><Relationship Id="rId24" Type="http://schemas.openxmlformats.org/officeDocument/2006/relationships/customXml" Target="../ink/ink566.xml"/><Relationship Id="rId40" Type="http://schemas.openxmlformats.org/officeDocument/2006/relationships/customXml" Target="../ink/ink574.xml"/><Relationship Id="rId45" Type="http://schemas.openxmlformats.org/officeDocument/2006/relationships/image" Target="../media/image575.png"/><Relationship Id="rId66" Type="http://schemas.openxmlformats.org/officeDocument/2006/relationships/customXml" Target="../ink/ink587.xml"/><Relationship Id="rId87" Type="http://schemas.openxmlformats.org/officeDocument/2006/relationships/image" Target="../media/image596.png"/><Relationship Id="rId110" Type="http://schemas.openxmlformats.org/officeDocument/2006/relationships/customXml" Target="../ink/ink609.xml"/><Relationship Id="rId115" Type="http://schemas.openxmlformats.org/officeDocument/2006/relationships/image" Target="../media/image610.png"/><Relationship Id="rId131" Type="http://schemas.openxmlformats.org/officeDocument/2006/relationships/image" Target="../media/image618.png"/><Relationship Id="rId136" Type="http://schemas.openxmlformats.org/officeDocument/2006/relationships/customXml" Target="../ink/ink622.xml"/><Relationship Id="rId157" Type="http://schemas.openxmlformats.org/officeDocument/2006/relationships/image" Target="../media/image631.png"/><Relationship Id="rId61" Type="http://schemas.openxmlformats.org/officeDocument/2006/relationships/image" Target="../media/image583.png"/><Relationship Id="rId82" Type="http://schemas.openxmlformats.org/officeDocument/2006/relationships/customXml" Target="../ink/ink595.xml"/><Relationship Id="rId152" Type="http://schemas.openxmlformats.org/officeDocument/2006/relationships/customXml" Target="../ink/ink630.xml"/><Relationship Id="rId19" Type="http://schemas.openxmlformats.org/officeDocument/2006/relationships/image" Target="../media/image562.png"/><Relationship Id="rId14" Type="http://schemas.openxmlformats.org/officeDocument/2006/relationships/customXml" Target="../ink/ink561.xml"/><Relationship Id="rId30" Type="http://schemas.openxmlformats.org/officeDocument/2006/relationships/customXml" Target="../ink/ink569.xml"/><Relationship Id="rId35" Type="http://schemas.openxmlformats.org/officeDocument/2006/relationships/image" Target="../media/image570.png"/><Relationship Id="rId56" Type="http://schemas.openxmlformats.org/officeDocument/2006/relationships/customXml" Target="../ink/ink582.xml"/><Relationship Id="rId77" Type="http://schemas.openxmlformats.org/officeDocument/2006/relationships/image" Target="../media/image591.png"/><Relationship Id="rId100" Type="http://schemas.openxmlformats.org/officeDocument/2006/relationships/customXml" Target="../ink/ink604.xml"/><Relationship Id="rId105" Type="http://schemas.openxmlformats.org/officeDocument/2006/relationships/image" Target="../media/image605.png"/><Relationship Id="rId126" Type="http://schemas.openxmlformats.org/officeDocument/2006/relationships/customXml" Target="../ink/ink617.xml"/><Relationship Id="rId147" Type="http://schemas.openxmlformats.org/officeDocument/2006/relationships/image" Target="../media/image626.png"/><Relationship Id="rId8" Type="http://schemas.openxmlformats.org/officeDocument/2006/relationships/customXml" Target="../ink/ink558.xml"/><Relationship Id="rId51" Type="http://schemas.openxmlformats.org/officeDocument/2006/relationships/image" Target="../media/image578.png"/><Relationship Id="rId72" Type="http://schemas.openxmlformats.org/officeDocument/2006/relationships/customXml" Target="../ink/ink590.xml"/><Relationship Id="rId93" Type="http://schemas.openxmlformats.org/officeDocument/2006/relationships/image" Target="../media/image599.png"/><Relationship Id="rId98" Type="http://schemas.openxmlformats.org/officeDocument/2006/relationships/customXml" Target="../ink/ink603.xml"/><Relationship Id="rId121" Type="http://schemas.openxmlformats.org/officeDocument/2006/relationships/image" Target="../media/image613.png"/><Relationship Id="rId142" Type="http://schemas.openxmlformats.org/officeDocument/2006/relationships/customXml" Target="../ink/ink625.xml"/><Relationship Id="rId3" Type="http://schemas.openxmlformats.org/officeDocument/2006/relationships/hyperlink" Target="https://towardsdatascience.com/machine-learning-types-2-c1291d4f04b1" TargetMode="External"/><Relationship Id="rId25" Type="http://schemas.openxmlformats.org/officeDocument/2006/relationships/image" Target="../media/image565.png"/><Relationship Id="rId46" Type="http://schemas.openxmlformats.org/officeDocument/2006/relationships/customXml" Target="../ink/ink577.xml"/><Relationship Id="rId67" Type="http://schemas.openxmlformats.org/officeDocument/2006/relationships/image" Target="../media/image586.png"/><Relationship Id="rId116" Type="http://schemas.openxmlformats.org/officeDocument/2006/relationships/customXml" Target="../ink/ink612.xml"/><Relationship Id="rId137" Type="http://schemas.openxmlformats.org/officeDocument/2006/relationships/image" Target="../media/image621.png"/><Relationship Id="rId158" Type="http://schemas.openxmlformats.org/officeDocument/2006/relationships/customXml" Target="../ink/ink633.xml"/><Relationship Id="rId20" Type="http://schemas.openxmlformats.org/officeDocument/2006/relationships/customXml" Target="../ink/ink564.xml"/><Relationship Id="rId41" Type="http://schemas.openxmlformats.org/officeDocument/2006/relationships/image" Target="../media/image573.png"/><Relationship Id="rId62" Type="http://schemas.openxmlformats.org/officeDocument/2006/relationships/customXml" Target="../ink/ink585.xml"/><Relationship Id="rId83" Type="http://schemas.openxmlformats.org/officeDocument/2006/relationships/image" Target="../media/image594.png"/><Relationship Id="rId88" Type="http://schemas.openxmlformats.org/officeDocument/2006/relationships/customXml" Target="../ink/ink598.xml"/><Relationship Id="rId111" Type="http://schemas.openxmlformats.org/officeDocument/2006/relationships/image" Target="../media/image608.png"/><Relationship Id="rId132" Type="http://schemas.openxmlformats.org/officeDocument/2006/relationships/customXml" Target="../ink/ink620.xml"/><Relationship Id="rId153" Type="http://schemas.openxmlformats.org/officeDocument/2006/relationships/image" Target="../media/image629.png"/><Relationship Id="rId15" Type="http://schemas.openxmlformats.org/officeDocument/2006/relationships/image" Target="../media/image560.png"/><Relationship Id="rId36" Type="http://schemas.openxmlformats.org/officeDocument/2006/relationships/customXml" Target="../ink/ink572.xml"/><Relationship Id="rId57" Type="http://schemas.openxmlformats.org/officeDocument/2006/relationships/image" Target="../media/image581.png"/><Relationship Id="rId106" Type="http://schemas.openxmlformats.org/officeDocument/2006/relationships/customXml" Target="../ink/ink607.xml"/><Relationship Id="rId127" Type="http://schemas.openxmlformats.org/officeDocument/2006/relationships/image" Target="../media/image616.png"/><Relationship Id="rId10" Type="http://schemas.openxmlformats.org/officeDocument/2006/relationships/customXml" Target="../ink/ink559.xml"/><Relationship Id="rId31" Type="http://schemas.openxmlformats.org/officeDocument/2006/relationships/image" Target="../media/image568.png"/><Relationship Id="rId52" Type="http://schemas.openxmlformats.org/officeDocument/2006/relationships/customXml" Target="../ink/ink580.xml"/><Relationship Id="rId73" Type="http://schemas.openxmlformats.org/officeDocument/2006/relationships/image" Target="../media/image589.png"/><Relationship Id="rId78" Type="http://schemas.openxmlformats.org/officeDocument/2006/relationships/customXml" Target="../ink/ink593.xml"/><Relationship Id="rId94" Type="http://schemas.openxmlformats.org/officeDocument/2006/relationships/customXml" Target="../ink/ink601.xml"/><Relationship Id="rId99" Type="http://schemas.openxmlformats.org/officeDocument/2006/relationships/image" Target="../media/image602.png"/><Relationship Id="rId101" Type="http://schemas.openxmlformats.org/officeDocument/2006/relationships/image" Target="../media/image603.png"/><Relationship Id="rId122" Type="http://schemas.openxmlformats.org/officeDocument/2006/relationships/customXml" Target="../ink/ink615.xml"/><Relationship Id="rId143" Type="http://schemas.openxmlformats.org/officeDocument/2006/relationships/image" Target="../media/image624.png"/><Relationship Id="rId148" Type="http://schemas.openxmlformats.org/officeDocument/2006/relationships/customXml" Target="../ink/ink628.xml"/><Relationship Id="rId4" Type="http://schemas.openxmlformats.org/officeDocument/2006/relationships/customXml" Target="../ink/ink556.xml"/><Relationship Id="rId9" Type="http://schemas.openxmlformats.org/officeDocument/2006/relationships/image" Target="../media/image557.png"/><Relationship Id="rId26" Type="http://schemas.openxmlformats.org/officeDocument/2006/relationships/customXml" Target="../ink/ink567.xml"/><Relationship Id="rId47" Type="http://schemas.openxmlformats.org/officeDocument/2006/relationships/image" Target="../media/image576.png"/><Relationship Id="rId68" Type="http://schemas.openxmlformats.org/officeDocument/2006/relationships/customXml" Target="../ink/ink588.xml"/><Relationship Id="rId89" Type="http://schemas.openxmlformats.org/officeDocument/2006/relationships/image" Target="../media/image597.png"/><Relationship Id="rId112" Type="http://schemas.openxmlformats.org/officeDocument/2006/relationships/customXml" Target="../ink/ink610.xml"/><Relationship Id="rId133" Type="http://schemas.openxmlformats.org/officeDocument/2006/relationships/image" Target="../media/image619.png"/><Relationship Id="rId154" Type="http://schemas.openxmlformats.org/officeDocument/2006/relationships/customXml" Target="../ink/ink631.xml"/><Relationship Id="rId16" Type="http://schemas.openxmlformats.org/officeDocument/2006/relationships/customXml" Target="../ink/ink562.xml"/><Relationship Id="rId37" Type="http://schemas.openxmlformats.org/officeDocument/2006/relationships/image" Target="../media/image571.png"/><Relationship Id="rId58" Type="http://schemas.openxmlformats.org/officeDocument/2006/relationships/customXml" Target="../ink/ink583.xml"/><Relationship Id="rId79" Type="http://schemas.openxmlformats.org/officeDocument/2006/relationships/image" Target="../media/image592.png"/><Relationship Id="rId102" Type="http://schemas.openxmlformats.org/officeDocument/2006/relationships/customXml" Target="../ink/ink605.xml"/><Relationship Id="rId123" Type="http://schemas.openxmlformats.org/officeDocument/2006/relationships/image" Target="../media/image614.png"/><Relationship Id="rId144" Type="http://schemas.openxmlformats.org/officeDocument/2006/relationships/customXml" Target="../ink/ink626.xml"/><Relationship Id="rId90" Type="http://schemas.openxmlformats.org/officeDocument/2006/relationships/customXml" Target="../ink/ink599.xml"/><Relationship Id="rId27" Type="http://schemas.openxmlformats.org/officeDocument/2006/relationships/image" Target="../media/image566.png"/><Relationship Id="rId48" Type="http://schemas.openxmlformats.org/officeDocument/2006/relationships/customXml" Target="../ink/ink578.xml"/><Relationship Id="rId69" Type="http://schemas.openxmlformats.org/officeDocument/2006/relationships/image" Target="../media/image587.png"/><Relationship Id="rId113" Type="http://schemas.openxmlformats.org/officeDocument/2006/relationships/image" Target="../media/image609.png"/><Relationship Id="rId134" Type="http://schemas.openxmlformats.org/officeDocument/2006/relationships/customXml" Target="../ink/ink621.xml"/><Relationship Id="rId80" Type="http://schemas.openxmlformats.org/officeDocument/2006/relationships/customXml" Target="../ink/ink594.xml"/><Relationship Id="rId155" Type="http://schemas.openxmlformats.org/officeDocument/2006/relationships/image" Target="../media/image630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9.png"/><Relationship Id="rId21" Type="http://schemas.openxmlformats.org/officeDocument/2006/relationships/image" Target="../media/image641.png"/><Relationship Id="rId63" Type="http://schemas.openxmlformats.org/officeDocument/2006/relationships/image" Target="../media/image662.png"/><Relationship Id="rId159" Type="http://schemas.openxmlformats.org/officeDocument/2006/relationships/image" Target="../media/image710.png"/><Relationship Id="rId170" Type="http://schemas.openxmlformats.org/officeDocument/2006/relationships/customXml" Target="../ink/ink718.xml"/><Relationship Id="rId226" Type="http://schemas.openxmlformats.org/officeDocument/2006/relationships/customXml" Target="../ink/ink746.xml"/><Relationship Id="rId268" Type="http://schemas.openxmlformats.org/officeDocument/2006/relationships/customXml" Target="../ink/ink767.xml"/><Relationship Id="rId32" Type="http://schemas.openxmlformats.org/officeDocument/2006/relationships/customXml" Target="../ink/ink649.xml"/><Relationship Id="rId74" Type="http://schemas.openxmlformats.org/officeDocument/2006/relationships/customXml" Target="../ink/ink670.xml"/><Relationship Id="rId128" Type="http://schemas.openxmlformats.org/officeDocument/2006/relationships/customXml" Target="../ink/ink697.xml"/><Relationship Id="rId5" Type="http://schemas.openxmlformats.org/officeDocument/2006/relationships/customXml" Target="../ink/ink635.xml"/><Relationship Id="rId181" Type="http://schemas.openxmlformats.org/officeDocument/2006/relationships/image" Target="../media/image721.png"/><Relationship Id="rId237" Type="http://schemas.openxmlformats.org/officeDocument/2006/relationships/image" Target="../media/image749.png"/><Relationship Id="rId279" Type="http://schemas.openxmlformats.org/officeDocument/2006/relationships/image" Target="../media/image770.png"/><Relationship Id="rId22" Type="http://schemas.openxmlformats.org/officeDocument/2006/relationships/customXml" Target="../ink/ink644.xml"/><Relationship Id="rId43" Type="http://schemas.openxmlformats.org/officeDocument/2006/relationships/image" Target="../media/image652.png"/><Relationship Id="rId64" Type="http://schemas.openxmlformats.org/officeDocument/2006/relationships/customXml" Target="../ink/ink665.xml"/><Relationship Id="rId118" Type="http://schemas.openxmlformats.org/officeDocument/2006/relationships/customXml" Target="../ink/ink692.xml"/><Relationship Id="rId139" Type="http://schemas.openxmlformats.org/officeDocument/2006/relationships/image" Target="../media/image700.png"/><Relationship Id="rId85" Type="http://schemas.openxmlformats.org/officeDocument/2006/relationships/image" Target="../media/image673.png"/><Relationship Id="rId150" Type="http://schemas.openxmlformats.org/officeDocument/2006/relationships/customXml" Target="../ink/ink708.xml"/><Relationship Id="rId171" Type="http://schemas.openxmlformats.org/officeDocument/2006/relationships/image" Target="../media/image716.png"/><Relationship Id="rId192" Type="http://schemas.openxmlformats.org/officeDocument/2006/relationships/customXml" Target="../ink/ink729.xml"/><Relationship Id="rId206" Type="http://schemas.openxmlformats.org/officeDocument/2006/relationships/customXml" Target="../ink/ink736.xml"/><Relationship Id="rId227" Type="http://schemas.openxmlformats.org/officeDocument/2006/relationships/image" Target="../media/image744.png"/><Relationship Id="rId248" Type="http://schemas.openxmlformats.org/officeDocument/2006/relationships/customXml" Target="../ink/ink757.xml"/><Relationship Id="rId269" Type="http://schemas.openxmlformats.org/officeDocument/2006/relationships/image" Target="../media/image765.png"/><Relationship Id="rId12" Type="http://schemas.openxmlformats.org/officeDocument/2006/relationships/customXml" Target="../ink/ink639.xml"/><Relationship Id="rId33" Type="http://schemas.openxmlformats.org/officeDocument/2006/relationships/image" Target="../media/image647.png"/><Relationship Id="rId108" Type="http://schemas.openxmlformats.org/officeDocument/2006/relationships/customXml" Target="../ink/ink687.xml"/><Relationship Id="rId129" Type="http://schemas.openxmlformats.org/officeDocument/2006/relationships/image" Target="../media/image695.png"/><Relationship Id="rId280" Type="http://schemas.openxmlformats.org/officeDocument/2006/relationships/customXml" Target="../ink/ink773.xml"/><Relationship Id="rId54" Type="http://schemas.openxmlformats.org/officeDocument/2006/relationships/customXml" Target="../ink/ink660.xml"/><Relationship Id="rId75" Type="http://schemas.openxmlformats.org/officeDocument/2006/relationships/image" Target="../media/image668.png"/><Relationship Id="rId96" Type="http://schemas.openxmlformats.org/officeDocument/2006/relationships/customXml" Target="../ink/ink681.xml"/><Relationship Id="rId140" Type="http://schemas.openxmlformats.org/officeDocument/2006/relationships/customXml" Target="../ink/ink703.xml"/><Relationship Id="rId161" Type="http://schemas.openxmlformats.org/officeDocument/2006/relationships/image" Target="../media/image711.png"/><Relationship Id="rId182" Type="http://schemas.openxmlformats.org/officeDocument/2006/relationships/customXml" Target="../ink/ink724.xml"/><Relationship Id="rId217" Type="http://schemas.openxmlformats.org/officeDocument/2006/relationships/image" Target="../media/image739.png"/><Relationship Id="rId6" Type="http://schemas.openxmlformats.org/officeDocument/2006/relationships/image" Target="../media/image489.png"/><Relationship Id="rId238" Type="http://schemas.openxmlformats.org/officeDocument/2006/relationships/customXml" Target="../ink/ink752.xml"/><Relationship Id="rId259" Type="http://schemas.openxmlformats.org/officeDocument/2006/relationships/image" Target="../media/image760.png"/><Relationship Id="rId23" Type="http://schemas.openxmlformats.org/officeDocument/2006/relationships/image" Target="../media/image642.png"/><Relationship Id="rId119" Type="http://schemas.openxmlformats.org/officeDocument/2006/relationships/image" Target="../media/image690.png"/><Relationship Id="rId270" Type="http://schemas.openxmlformats.org/officeDocument/2006/relationships/customXml" Target="../ink/ink768.xml"/><Relationship Id="rId44" Type="http://schemas.openxmlformats.org/officeDocument/2006/relationships/customXml" Target="../ink/ink655.xml"/><Relationship Id="rId65" Type="http://schemas.openxmlformats.org/officeDocument/2006/relationships/image" Target="../media/image663.png"/><Relationship Id="rId86" Type="http://schemas.openxmlformats.org/officeDocument/2006/relationships/customXml" Target="../ink/ink676.xml"/><Relationship Id="rId130" Type="http://schemas.openxmlformats.org/officeDocument/2006/relationships/customXml" Target="../ink/ink698.xml"/><Relationship Id="rId151" Type="http://schemas.openxmlformats.org/officeDocument/2006/relationships/image" Target="../media/image706.png"/><Relationship Id="rId172" Type="http://schemas.openxmlformats.org/officeDocument/2006/relationships/customXml" Target="../ink/ink719.xml"/><Relationship Id="rId193" Type="http://schemas.openxmlformats.org/officeDocument/2006/relationships/image" Target="../media/image727.png"/><Relationship Id="rId207" Type="http://schemas.openxmlformats.org/officeDocument/2006/relationships/image" Target="../media/image734.png"/><Relationship Id="rId228" Type="http://schemas.openxmlformats.org/officeDocument/2006/relationships/customXml" Target="../ink/ink747.xml"/><Relationship Id="rId249" Type="http://schemas.openxmlformats.org/officeDocument/2006/relationships/image" Target="../media/image755.png"/><Relationship Id="rId13" Type="http://schemas.openxmlformats.org/officeDocument/2006/relationships/image" Target="../media/image637.png"/><Relationship Id="rId109" Type="http://schemas.openxmlformats.org/officeDocument/2006/relationships/image" Target="../media/image685.png"/><Relationship Id="rId260" Type="http://schemas.openxmlformats.org/officeDocument/2006/relationships/customXml" Target="../ink/ink763.xml"/><Relationship Id="rId281" Type="http://schemas.openxmlformats.org/officeDocument/2006/relationships/image" Target="../media/image771.png"/><Relationship Id="rId34" Type="http://schemas.openxmlformats.org/officeDocument/2006/relationships/customXml" Target="../ink/ink650.xml"/><Relationship Id="rId55" Type="http://schemas.openxmlformats.org/officeDocument/2006/relationships/image" Target="../media/image658.png"/><Relationship Id="rId76" Type="http://schemas.openxmlformats.org/officeDocument/2006/relationships/customXml" Target="../ink/ink671.xml"/><Relationship Id="rId97" Type="http://schemas.openxmlformats.org/officeDocument/2006/relationships/image" Target="../media/image679.png"/><Relationship Id="rId120" Type="http://schemas.openxmlformats.org/officeDocument/2006/relationships/customXml" Target="../ink/ink693.xml"/><Relationship Id="rId141" Type="http://schemas.openxmlformats.org/officeDocument/2006/relationships/image" Target="../media/image701.png"/><Relationship Id="rId7" Type="http://schemas.openxmlformats.org/officeDocument/2006/relationships/customXml" Target="../ink/ink636.xml"/><Relationship Id="rId162" Type="http://schemas.openxmlformats.org/officeDocument/2006/relationships/customXml" Target="../ink/ink714.xml"/><Relationship Id="rId183" Type="http://schemas.openxmlformats.org/officeDocument/2006/relationships/image" Target="../media/image722.png"/><Relationship Id="rId218" Type="http://schemas.openxmlformats.org/officeDocument/2006/relationships/customXml" Target="../ink/ink742.xml"/><Relationship Id="rId239" Type="http://schemas.openxmlformats.org/officeDocument/2006/relationships/image" Target="../media/image750.png"/><Relationship Id="rId250" Type="http://schemas.openxmlformats.org/officeDocument/2006/relationships/customXml" Target="../ink/ink758.xml"/><Relationship Id="rId271" Type="http://schemas.openxmlformats.org/officeDocument/2006/relationships/image" Target="../media/image766.png"/><Relationship Id="rId24" Type="http://schemas.openxmlformats.org/officeDocument/2006/relationships/customXml" Target="../ink/ink645.xml"/><Relationship Id="rId45" Type="http://schemas.openxmlformats.org/officeDocument/2006/relationships/image" Target="../media/image653.png"/><Relationship Id="rId66" Type="http://schemas.openxmlformats.org/officeDocument/2006/relationships/customXml" Target="../ink/ink666.xml"/><Relationship Id="rId87" Type="http://schemas.openxmlformats.org/officeDocument/2006/relationships/image" Target="../media/image674.png"/><Relationship Id="rId110" Type="http://schemas.openxmlformats.org/officeDocument/2006/relationships/customXml" Target="../ink/ink688.xml"/><Relationship Id="rId131" Type="http://schemas.openxmlformats.org/officeDocument/2006/relationships/image" Target="../media/image696.png"/><Relationship Id="rId152" Type="http://schemas.openxmlformats.org/officeDocument/2006/relationships/customXml" Target="../ink/ink709.xml"/><Relationship Id="rId173" Type="http://schemas.openxmlformats.org/officeDocument/2006/relationships/image" Target="../media/image717.png"/><Relationship Id="rId194" Type="http://schemas.openxmlformats.org/officeDocument/2006/relationships/customXml" Target="../ink/ink730.xml"/><Relationship Id="rId208" Type="http://schemas.openxmlformats.org/officeDocument/2006/relationships/customXml" Target="../ink/ink737.xml"/><Relationship Id="rId229" Type="http://schemas.openxmlformats.org/officeDocument/2006/relationships/image" Target="../media/image745.png"/><Relationship Id="rId240" Type="http://schemas.openxmlformats.org/officeDocument/2006/relationships/customXml" Target="../ink/ink753.xml"/><Relationship Id="rId261" Type="http://schemas.openxmlformats.org/officeDocument/2006/relationships/image" Target="../media/image761.png"/><Relationship Id="rId14" Type="http://schemas.openxmlformats.org/officeDocument/2006/relationships/customXml" Target="../ink/ink640.xml"/><Relationship Id="rId35" Type="http://schemas.openxmlformats.org/officeDocument/2006/relationships/image" Target="../media/image648.png"/><Relationship Id="rId56" Type="http://schemas.openxmlformats.org/officeDocument/2006/relationships/customXml" Target="../ink/ink661.xml"/><Relationship Id="rId77" Type="http://schemas.openxmlformats.org/officeDocument/2006/relationships/image" Target="../media/image669.png"/><Relationship Id="rId100" Type="http://schemas.openxmlformats.org/officeDocument/2006/relationships/customXml" Target="../ink/ink683.xml"/><Relationship Id="rId8" Type="http://schemas.openxmlformats.org/officeDocument/2006/relationships/customXml" Target="../ink/ink637.xml"/><Relationship Id="rId98" Type="http://schemas.openxmlformats.org/officeDocument/2006/relationships/customXml" Target="../ink/ink682.xml"/><Relationship Id="rId121" Type="http://schemas.openxmlformats.org/officeDocument/2006/relationships/image" Target="../media/image691.png"/><Relationship Id="rId142" Type="http://schemas.openxmlformats.org/officeDocument/2006/relationships/customXml" Target="../ink/ink704.xml"/><Relationship Id="rId163" Type="http://schemas.openxmlformats.org/officeDocument/2006/relationships/image" Target="../media/image712.png"/><Relationship Id="rId184" Type="http://schemas.openxmlformats.org/officeDocument/2006/relationships/customXml" Target="../ink/ink725.xml"/><Relationship Id="rId219" Type="http://schemas.openxmlformats.org/officeDocument/2006/relationships/image" Target="../media/image740.png"/><Relationship Id="rId230" Type="http://schemas.openxmlformats.org/officeDocument/2006/relationships/customXml" Target="../ink/ink748.xml"/><Relationship Id="rId251" Type="http://schemas.openxmlformats.org/officeDocument/2006/relationships/image" Target="../media/image756.png"/><Relationship Id="rId25" Type="http://schemas.openxmlformats.org/officeDocument/2006/relationships/image" Target="../media/image643.png"/><Relationship Id="rId46" Type="http://schemas.openxmlformats.org/officeDocument/2006/relationships/customXml" Target="../ink/ink656.xml"/><Relationship Id="rId67" Type="http://schemas.openxmlformats.org/officeDocument/2006/relationships/image" Target="../media/image664.png"/><Relationship Id="rId272" Type="http://schemas.openxmlformats.org/officeDocument/2006/relationships/customXml" Target="../ink/ink769.xml"/><Relationship Id="rId88" Type="http://schemas.openxmlformats.org/officeDocument/2006/relationships/customXml" Target="../ink/ink677.xml"/><Relationship Id="rId111" Type="http://schemas.openxmlformats.org/officeDocument/2006/relationships/image" Target="../media/image686.png"/><Relationship Id="rId132" Type="http://schemas.openxmlformats.org/officeDocument/2006/relationships/customXml" Target="../ink/ink699.xml"/><Relationship Id="rId153" Type="http://schemas.openxmlformats.org/officeDocument/2006/relationships/image" Target="../media/image707.png"/><Relationship Id="rId174" Type="http://schemas.openxmlformats.org/officeDocument/2006/relationships/customXml" Target="../ink/ink720.xml"/><Relationship Id="rId195" Type="http://schemas.openxmlformats.org/officeDocument/2006/relationships/image" Target="../media/image728.png"/><Relationship Id="rId209" Type="http://schemas.openxmlformats.org/officeDocument/2006/relationships/image" Target="../media/image735.png"/><Relationship Id="rId220" Type="http://schemas.openxmlformats.org/officeDocument/2006/relationships/customXml" Target="../ink/ink743.xml"/><Relationship Id="rId241" Type="http://schemas.openxmlformats.org/officeDocument/2006/relationships/image" Target="../media/image751.png"/><Relationship Id="rId15" Type="http://schemas.openxmlformats.org/officeDocument/2006/relationships/image" Target="../media/image638.png"/><Relationship Id="rId36" Type="http://schemas.openxmlformats.org/officeDocument/2006/relationships/customXml" Target="../ink/ink651.xml"/><Relationship Id="rId57" Type="http://schemas.openxmlformats.org/officeDocument/2006/relationships/image" Target="../media/image659.png"/><Relationship Id="rId262" Type="http://schemas.openxmlformats.org/officeDocument/2006/relationships/customXml" Target="../ink/ink764.xml"/><Relationship Id="rId78" Type="http://schemas.openxmlformats.org/officeDocument/2006/relationships/customXml" Target="../ink/ink672.xml"/><Relationship Id="rId99" Type="http://schemas.openxmlformats.org/officeDocument/2006/relationships/image" Target="../media/image680.png"/><Relationship Id="rId101" Type="http://schemas.openxmlformats.org/officeDocument/2006/relationships/image" Target="../media/image681.png"/><Relationship Id="rId122" Type="http://schemas.openxmlformats.org/officeDocument/2006/relationships/customXml" Target="../ink/ink694.xml"/><Relationship Id="rId143" Type="http://schemas.openxmlformats.org/officeDocument/2006/relationships/image" Target="../media/image702.png"/><Relationship Id="rId164" Type="http://schemas.openxmlformats.org/officeDocument/2006/relationships/customXml" Target="../ink/ink715.xml"/><Relationship Id="rId185" Type="http://schemas.openxmlformats.org/officeDocument/2006/relationships/image" Target="../media/image723.png"/><Relationship Id="rId9" Type="http://schemas.openxmlformats.org/officeDocument/2006/relationships/image" Target="../media/image635.png"/><Relationship Id="rId210" Type="http://schemas.openxmlformats.org/officeDocument/2006/relationships/customXml" Target="../ink/ink738.xml"/><Relationship Id="rId26" Type="http://schemas.openxmlformats.org/officeDocument/2006/relationships/customXml" Target="../ink/ink646.xml"/><Relationship Id="rId231" Type="http://schemas.openxmlformats.org/officeDocument/2006/relationships/image" Target="../media/image746.png"/><Relationship Id="rId252" Type="http://schemas.openxmlformats.org/officeDocument/2006/relationships/customXml" Target="../ink/ink759.xml"/><Relationship Id="rId273" Type="http://schemas.openxmlformats.org/officeDocument/2006/relationships/image" Target="../media/image767.png"/><Relationship Id="rId47" Type="http://schemas.openxmlformats.org/officeDocument/2006/relationships/image" Target="../media/image654.png"/><Relationship Id="rId68" Type="http://schemas.openxmlformats.org/officeDocument/2006/relationships/customXml" Target="../ink/ink667.xml"/><Relationship Id="rId89" Type="http://schemas.openxmlformats.org/officeDocument/2006/relationships/image" Target="../media/image675.png"/><Relationship Id="rId112" Type="http://schemas.openxmlformats.org/officeDocument/2006/relationships/customXml" Target="../ink/ink689.xml"/><Relationship Id="rId133" Type="http://schemas.openxmlformats.org/officeDocument/2006/relationships/image" Target="../media/image697.png"/><Relationship Id="rId154" Type="http://schemas.openxmlformats.org/officeDocument/2006/relationships/customXml" Target="../ink/ink710.xml"/><Relationship Id="rId175" Type="http://schemas.openxmlformats.org/officeDocument/2006/relationships/image" Target="../media/image718.png"/><Relationship Id="rId196" Type="http://schemas.openxmlformats.org/officeDocument/2006/relationships/customXml" Target="../ink/ink731.xml"/><Relationship Id="rId200" Type="http://schemas.openxmlformats.org/officeDocument/2006/relationships/customXml" Target="../ink/ink733.xml"/><Relationship Id="rId16" Type="http://schemas.openxmlformats.org/officeDocument/2006/relationships/customXml" Target="../ink/ink641.xml"/><Relationship Id="rId221" Type="http://schemas.openxmlformats.org/officeDocument/2006/relationships/image" Target="../media/image741.png"/><Relationship Id="rId242" Type="http://schemas.openxmlformats.org/officeDocument/2006/relationships/customXml" Target="../ink/ink754.xml"/><Relationship Id="rId263" Type="http://schemas.openxmlformats.org/officeDocument/2006/relationships/image" Target="../media/image762.png"/><Relationship Id="rId37" Type="http://schemas.openxmlformats.org/officeDocument/2006/relationships/image" Target="../media/image649.png"/><Relationship Id="rId58" Type="http://schemas.openxmlformats.org/officeDocument/2006/relationships/customXml" Target="../ink/ink662.xml"/><Relationship Id="rId79" Type="http://schemas.openxmlformats.org/officeDocument/2006/relationships/image" Target="../media/image670.png"/><Relationship Id="rId102" Type="http://schemas.openxmlformats.org/officeDocument/2006/relationships/customXml" Target="../ink/ink684.xml"/><Relationship Id="rId123" Type="http://schemas.openxmlformats.org/officeDocument/2006/relationships/image" Target="../media/image692.png"/><Relationship Id="rId144" Type="http://schemas.openxmlformats.org/officeDocument/2006/relationships/customXml" Target="../ink/ink705.xml"/><Relationship Id="rId90" Type="http://schemas.openxmlformats.org/officeDocument/2006/relationships/customXml" Target="../ink/ink678.xml"/><Relationship Id="rId165" Type="http://schemas.openxmlformats.org/officeDocument/2006/relationships/image" Target="../media/image713.png"/><Relationship Id="rId186" Type="http://schemas.openxmlformats.org/officeDocument/2006/relationships/customXml" Target="../ink/ink726.xml"/><Relationship Id="rId211" Type="http://schemas.openxmlformats.org/officeDocument/2006/relationships/image" Target="../media/image736.png"/><Relationship Id="rId232" Type="http://schemas.openxmlformats.org/officeDocument/2006/relationships/customXml" Target="../ink/ink749.xml"/><Relationship Id="rId253" Type="http://schemas.openxmlformats.org/officeDocument/2006/relationships/image" Target="../media/image757.png"/><Relationship Id="rId274" Type="http://schemas.openxmlformats.org/officeDocument/2006/relationships/customXml" Target="../ink/ink770.xml"/><Relationship Id="rId27" Type="http://schemas.openxmlformats.org/officeDocument/2006/relationships/image" Target="../media/image644.png"/><Relationship Id="rId48" Type="http://schemas.openxmlformats.org/officeDocument/2006/relationships/customXml" Target="../ink/ink657.xml"/><Relationship Id="rId69" Type="http://schemas.openxmlformats.org/officeDocument/2006/relationships/image" Target="../media/image665.png"/><Relationship Id="rId113" Type="http://schemas.openxmlformats.org/officeDocument/2006/relationships/image" Target="../media/image687.png"/><Relationship Id="rId134" Type="http://schemas.openxmlformats.org/officeDocument/2006/relationships/customXml" Target="../ink/ink700.xml"/><Relationship Id="rId80" Type="http://schemas.openxmlformats.org/officeDocument/2006/relationships/customXml" Target="../ink/ink673.xml"/><Relationship Id="rId155" Type="http://schemas.openxmlformats.org/officeDocument/2006/relationships/image" Target="../media/image708.png"/><Relationship Id="rId176" Type="http://schemas.openxmlformats.org/officeDocument/2006/relationships/customXml" Target="../ink/ink721.xml"/><Relationship Id="rId197" Type="http://schemas.openxmlformats.org/officeDocument/2006/relationships/image" Target="../media/image729.png"/><Relationship Id="rId201" Type="http://schemas.openxmlformats.org/officeDocument/2006/relationships/image" Target="../media/image731.png"/><Relationship Id="rId222" Type="http://schemas.openxmlformats.org/officeDocument/2006/relationships/customXml" Target="../ink/ink744.xml"/><Relationship Id="rId243" Type="http://schemas.openxmlformats.org/officeDocument/2006/relationships/image" Target="../media/image752.png"/><Relationship Id="rId264" Type="http://schemas.openxmlformats.org/officeDocument/2006/relationships/customXml" Target="../ink/ink765.xml"/><Relationship Id="rId17" Type="http://schemas.openxmlformats.org/officeDocument/2006/relationships/image" Target="../media/image639.png"/><Relationship Id="rId38" Type="http://schemas.openxmlformats.org/officeDocument/2006/relationships/customXml" Target="../ink/ink652.xml"/><Relationship Id="rId59" Type="http://schemas.openxmlformats.org/officeDocument/2006/relationships/image" Target="../media/image660.png"/><Relationship Id="rId103" Type="http://schemas.openxmlformats.org/officeDocument/2006/relationships/image" Target="../media/image682.png"/><Relationship Id="rId124" Type="http://schemas.openxmlformats.org/officeDocument/2006/relationships/customXml" Target="../ink/ink695.xml"/><Relationship Id="rId70" Type="http://schemas.openxmlformats.org/officeDocument/2006/relationships/customXml" Target="../ink/ink668.xml"/><Relationship Id="rId91" Type="http://schemas.openxmlformats.org/officeDocument/2006/relationships/image" Target="../media/image676.png"/><Relationship Id="rId145" Type="http://schemas.openxmlformats.org/officeDocument/2006/relationships/image" Target="../media/image703.png"/><Relationship Id="rId166" Type="http://schemas.openxmlformats.org/officeDocument/2006/relationships/customXml" Target="../ink/ink716.xml"/><Relationship Id="rId187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39.xml"/><Relationship Id="rId233" Type="http://schemas.openxmlformats.org/officeDocument/2006/relationships/image" Target="../media/image747.png"/><Relationship Id="rId254" Type="http://schemas.openxmlformats.org/officeDocument/2006/relationships/customXml" Target="../ink/ink760.xml"/><Relationship Id="rId28" Type="http://schemas.openxmlformats.org/officeDocument/2006/relationships/customXml" Target="../ink/ink647.xml"/><Relationship Id="rId49" Type="http://schemas.openxmlformats.org/officeDocument/2006/relationships/image" Target="../media/image655.png"/><Relationship Id="rId114" Type="http://schemas.openxmlformats.org/officeDocument/2006/relationships/customXml" Target="../ink/ink690.xml"/><Relationship Id="rId275" Type="http://schemas.openxmlformats.org/officeDocument/2006/relationships/image" Target="../media/image768.png"/><Relationship Id="rId60" Type="http://schemas.openxmlformats.org/officeDocument/2006/relationships/customXml" Target="../ink/ink663.xml"/><Relationship Id="rId81" Type="http://schemas.openxmlformats.org/officeDocument/2006/relationships/image" Target="../media/image671.png"/><Relationship Id="rId135" Type="http://schemas.openxmlformats.org/officeDocument/2006/relationships/image" Target="../media/image698.png"/><Relationship Id="rId156" Type="http://schemas.openxmlformats.org/officeDocument/2006/relationships/customXml" Target="../ink/ink711.xml"/><Relationship Id="rId177" Type="http://schemas.openxmlformats.org/officeDocument/2006/relationships/image" Target="../media/image719.png"/><Relationship Id="rId198" Type="http://schemas.openxmlformats.org/officeDocument/2006/relationships/customXml" Target="../ink/ink732.xml"/><Relationship Id="rId202" Type="http://schemas.openxmlformats.org/officeDocument/2006/relationships/customXml" Target="../ink/ink734.xml"/><Relationship Id="rId223" Type="http://schemas.openxmlformats.org/officeDocument/2006/relationships/image" Target="../media/image742.png"/><Relationship Id="rId244" Type="http://schemas.openxmlformats.org/officeDocument/2006/relationships/customXml" Target="../ink/ink755.xml"/><Relationship Id="rId18" Type="http://schemas.openxmlformats.org/officeDocument/2006/relationships/customXml" Target="../ink/ink642.xml"/><Relationship Id="rId39" Type="http://schemas.openxmlformats.org/officeDocument/2006/relationships/image" Target="../media/image650.png"/><Relationship Id="rId265" Type="http://schemas.openxmlformats.org/officeDocument/2006/relationships/image" Target="../media/image763.png"/><Relationship Id="rId50" Type="http://schemas.openxmlformats.org/officeDocument/2006/relationships/customXml" Target="../ink/ink658.xml"/><Relationship Id="rId104" Type="http://schemas.openxmlformats.org/officeDocument/2006/relationships/customXml" Target="../ink/ink685.xml"/><Relationship Id="rId125" Type="http://schemas.openxmlformats.org/officeDocument/2006/relationships/image" Target="../media/image693.png"/><Relationship Id="rId146" Type="http://schemas.openxmlformats.org/officeDocument/2006/relationships/customXml" Target="../ink/ink706.xml"/><Relationship Id="rId167" Type="http://schemas.openxmlformats.org/officeDocument/2006/relationships/image" Target="../media/image714.png"/><Relationship Id="rId188" Type="http://schemas.openxmlformats.org/officeDocument/2006/relationships/customXml" Target="../ink/ink727.xml"/><Relationship Id="rId71" Type="http://schemas.openxmlformats.org/officeDocument/2006/relationships/image" Target="../media/image666.png"/><Relationship Id="rId92" Type="http://schemas.openxmlformats.org/officeDocument/2006/relationships/customXml" Target="../ink/ink679.xml"/><Relationship Id="rId213" Type="http://schemas.openxmlformats.org/officeDocument/2006/relationships/image" Target="../media/image737.png"/><Relationship Id="rId234" Type="http://schemas.openxmlformats.org/officeDocument/2006/relationships/customXml" Target="../ink/ink750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645.png"/><Relationship Id="rId255" Type="http://schemas.openxmlformats.org/officeDocument/2006/relationships/image" Target="../media/image758.png"/><Relationship Id="rId276" Type="http://schemas.openxmlformats.org/officeDocument/2006/relationships/customXml" Target="../ink/ink771.xml"/><Relationship Id="rId40" Type="http://schemas.openxmlformats.org/officeDocument/2006/relationships/customXml" Target="../ink/ink653.xml"/><Relationship Id="rId115" Type="http://schemas.openxmlformats.org/officeDocument/2006/relationships/image" Target="../media/image688.png"/><Relationship Id="rId136" Type="http://schemas.openxmlformats.org/officeDocument/2006/relationships/customXml" Target="../ink/ink701.xml"/><Relationship Id="rId157" Type="http://schemas.openxmlformats.org/officeDocument/2006/relationships/image" Target="../media/image709.png"/><Relationship Id="rId178" Type="http://schemas.openxmlformats.org/officeDocument/2006/relationships/customXml" Target="../ink/ink722.xml"/><Relationship Id="rId61" Type="http://schemas.openxmlformats.org/officeDocument/2006/relationships/image" Target="../media/image661.png"/><Relationship Id="rId82" Type="http://schemas.openxmlformats.org/officeDocument/2006/relationships/customXml" Target="../ink/ink674.xml"/><Relationship Id="rId199" Type="http://schemas.openxmlformats.org/officeDocument/2006/relationships/image" Target="../media/image730.png"/><Relationship Id="rId203" Type="http://schemas.openxmlformats.org/officeDocument/2006/relationships/image" Target="../media/image732.png"/><Relationship Id="rId19" Type="http://schemas.openxmlformats.org/officeDocument/2006/relationships/image" Target="../media/image640.png"/><Relationship Id="rId224" Type="http://schemas.openxmlformats.org/officeDocument/2006/relationships/customXml" Target="../ink/ink745.xml"/><Relationship Id="rId245" Type="http://schemas.openxmlformats.org/officeDocument/2006/relationships/image" Target="../media/image753.png"/><Relationship Id="rId266" Type="http://schemas.openxmlformats.org/officeDocument/2006/relationships/customXml" Target="../ink/ink766.xml"/><Relationship Id="rId30" Type="http://schemas.openxmlformats.org/officeDocument/2006/relationships/customXml" Target="../ink/ink648.xml"/><Relationship Id="rId105" Type="http://schemas.openxmlformats.org/officeDocument/2006/relationships/image" Target="../media/image683.png"/><Relationship Id="rId126" Type="http://schemas.openxmlformats.org/officeDocument/2006/relationships/customXml" Target="../ink/ink696.xml"/><Relationship Id="rId147" Type="http://schemas.openxmlformats.org/officeDocument/2006/relationships/image" Target="../media/image704.png"/><Relationship Id="rId168" Type="http://schemas.openxmlformats.org/officeDocument/2006/relationships/customXml" Target="../ink/ink717.xml"/><Relationship Id="rId51" Type="http://schemas.openxmlformats.org/officeDocument/2006/relationships/image" Target="../media/image656.png"/><Relationship Id="rId72" Type="http://schemas.openxmlformats.org/officeDocument/2006/relationships/customXml" Target="../ink/ink669.xml"/><Relationship Id="rId93" Type="http://schemas.openxmlformats.org/officeDocument/2006/relationships/image" Target="../media/image677.png"/><Relationship Id="rId189" Type="http://schemas.openxmlformats.org/officeDocument/2006/relationships/image" Target="../media/image725.png"/><Relationship Id="rId3" Type="http://schemas.openxmlformats.org/officeDocument/2006/relationships/image" Target="../media/image634.png"/><Relationship Id="rId214" Type="http://schemas.openxmlformats.org/officeDocument/2006/relationships/customXml" Target="../ink/ink740.xml"/><Relationship Id="rId235" Type="http://schemas.openxmlformats.org/officeDocument/2006/relationships/image" Target="../media/image748.png"/><Relationship Id="rId256" Type="http://schemas.openxmlformats.org/officeDocument/2006/relationships/customXml" Target="../ink/ink761.xml"/><Relationship Id="rId277" Type="http://schemas.openxmlformats.org/officeDocument/2006/relationships/image" Target="../media/image769.png"/><Relationship Id="rId116" Type="http://schemas.openxmlformats.org/officeDocument/2006/relationships/customXml" Target="../ink/ink691.xml"/><Relationship Id="rId137" Type="http://schemas.openxmlformats.org/officeDocument/2006/relationships/image" Target="../media/image699.png"/><Relationship Id="rId158" Type="http://schemas.openxmlformats.org/officeDocument/2006/relationships/customXml" Target="../ink/ink712.xml"/><Relationship Id="rId20" Type="http://schemas.openxmlformats.org/officeDocument/2006/relationships/customXml" Target="../ink/ink643.xml"/><Relationship Id="rId41" Type="http://schemas.openxmlformats.org/officeDocument/2006/relationships/image" Target="../media/image651.png"/><Relationship Id="rId62" Type="http://schemas.openxmlformats.org/officeDocument/2006/relationships/customXml" Target="../ink/ink664.xml"/><Relationship Id="rId83" Type="http://schemas.openxmlformats.org/officeDocument/2006/relationships/image" Target="../media/image672.png"/><Relationship Id="rId179" Type="http://schemas.openxmlformats.org/officeDocument/2006/relationships/image" Target="../media/image720.png"/><Relationship Id="rId190" Type="http://schemas.openxmlformats.org/officeDocument/2006/relationships/customXml" Target="../ink/ink728.xml"/><Relationship Id="rId204" Type="http://schemas.openxmlformats.org/officeDocument/2006/relationships/customXml" Target="../ink/ink735.xml"/><Relationship Id="rId225" Type="http://schemas.openxmlformats.org/officeDocument/2006/relationships/image" Target="../media/image743.png"/><Relationship Id="rId246" Type="http://schemas.openxmlformats.org/officeDocument/2006/relationships/customXml" Target="../ink/ink756.xml"/><Relationship Id="rId267" Type="http://schemas.openxmlformats.org/officeDocument/2006/relationships/image" Target="../media/image764.png"/><Relationship Id="rId106" Type="http://schemas.openxmlformats.org/officeDocument/2006/relationships/customXml" Target="../ink/ink686.xml"/><Relationship Id="rId127" Type="http://schemas.openxmlformats.org/officeDocument/2006/relationships/image" Target="../media/image694.png"/><Relationship Id="rId10" Type="http://schemas.openxmlformats.org/officeDocument/2006/relationships/customXml" Target="../ink/ink638.xml"/><Relationship Id="rId31" Type="http://schemas.openxmlformats.org/officeDocument/2006/relationships/image" Target="../media/image646.png"/><Relationship Id="rId52" Type="http://schemas.openxmlformats.org/officeDocument/2006/relationships/customXml" Target="../ink/ink659.xml"/><Relationship Id="rId73" Type="http://schemas.openxmlformats.org/officeDocument/2006/relationships/image" Target="../media/image667.png"/><Relationship Id="rId94" Type="http://schemas.openxmlformats.org/officeDocument/2006/relationships/customXml" Target="../ink/ink680.xml"/><Relationship Id="rId148" Type="http://schemas.openxmlformats.org/officeDocument/2006/relationships/customXml" Target="../ink/ink707.xml"/><Relationship Id="rId169" Type="http://schemas.openxmlformats.org/officeDocument/2006/relationships/image" Target="../media/image715.png"/><Relationship Id="rId4" Type="http://schemas.openxmlformats.org/officeDocument/2006/relationships/image" Target="../media/image4610.png"/><Relationship Id="rId180" Type="http://schemas.openxmlformats.org/officeDocument/2006/relationships/customXml" Target="../ink/ink723.xml"/><Relationship Id="rId215" Type="http://schemas.openxmlformats.org/officeDocument/2006/relationships/image" Target="../media/image738.png"/><Relationship Id="rId236" Type="http://schemas.openxmlformats.org/officeDocument/2006/relationships/customXml" Target="../ink/ink751.xml"/><Relationship Id="rId257" Type="http://schemas.openxmlformats.org/officeDocument/2006/relationships/image" Target="../media/image759.png"/><Relationship Id="rId278" Type="http://schemas.openxmlformats.org/officeDocument/2006/relationships/customXml" Target="../ink/ink772.xml"/><Relationship Id="rId42" Type="http://schemas.openxmlformats.org/officeDocument/2006/relationships/customXml" Target="../ink/ink654.xml"/><Relationship Id="rId84" Type="http://schemas.openxmlformats.org/officeDocument/2006/relationships/customXml" Target="../ink/ink675.xml"/><Relationship Id="rId138" Type="http://schemas.openxmlformats.org/officeDocument/2006/relationships/customXml" Target="../ink/ink702.xml"/><Relationship Id="rId191" Type="http://schemas.openxmlformats.org/officeDocument/2006/relationships/image" Target="../media/image726.png"/><Relationship Id="rId205" Type="http://schemas.openxmlformats.org/officeDocument/2006/relationships/image" Target="../media/image733.png"/><Relationship Id="rId247" Type="http://schemas.openxmlformats.org/officeDocument/2006/relationships/image" Target="../media/image754.png"/><Relationship Id="rId107" Type="http://schemas.openxmlformats.org/officeDocument/2006/relationships/image" Target="../media/image684.png"/><Relationship Id="rId11" Type="http://schemas.openxmlformats.org/officeDocument/2006/relationships/image" Target="../media/image636.png"/><Relationship Id="rId53" Type="http://schemas.openxmlformats.org/officeDocument/2006/relationships/image" Target="../media/image657.png"/><Relationship Id="rId149" Type="http://schemas.openxmlformats.org/officeDocument/2006/relationships/image" Target="../media/image705.png"/><Relationship Id="rId95" Type="http://schemas.openxmlformats.org/officeDocument/2006/relationships/image" Target="../media/image678.png"/><Relationship Id="rId160" Type="http://schemas.openxmlformats.org/officeDocument/2006/relationships/customXml" Target="../ink/ink713.xml"/><Relationship Id="rId216" Type="http://schemas.openxmlformats.org/officeDocument/2006/relationships/customXml" Target="../ink/ink741.xml"/><Relationship Id="rId258" Type="http://schemas.openxmlformats.org/officeDocument/2006/relationships/customXml" Target="../ink/ink76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3.png"/><Relationship Id="rId21" Type="http://schemas.openxmlformats.org/officeDocument/2006/relationships/customXml" Target="../ink/ink775.xml"/><Relationship Id="rId63" Type="http://schemas.openxmlformats.org/officeDocument/2006/relationships/customXml" Target="../ink/ink796.xml"/><Relationship Id="rId159" Type="http://schemas.openxmlformats.org/officeDocument/2006/relationships/image" Target="../media/image843.png"/><Relationship Id="rId170" Type="http://schemas.openxmlformats.org/officeDocument/2006/relationships/customXml" Target="../ink/ink851.xml"/><Relationship Id="rId226" Type="http://schemas.openxmlformats.org/officeDocument/2006/relationships/customXml" Target="../ink/ink879.xml"/><Relationship Id="rId268" Type="http://schemas.openxmlformats.org/officeDocument/2006/relationships/customXml" Target="../ink/ink900.xml"/><Relationship Id="rId32" Type="http://schemas.openxmlformats.org/officeDocument/2006/relationships/image" Target="../media/image781.png"/><Relationship Id="rId74" Type="http://schemas.openxmlformats.org/officeDocument/2006/relationships/image" Target="../media/image802.png"/><Relationship Id="rId128" Type="http://schemas.openxmlformats.org/officeDocument/2006/relationships/customXml" Target="../ink/ink830.xml"/><Relationship Id="rId181" Type="http://schemas.openxmlformats.org/officeDocument/2006/relationships/image" Target="../media/image854.png"/><Relationship Id="rId237" Type="http://schemas.openxmlformats.org/officeDocument/2006/relationships/image" Target="../media/image882.png"/><Relationship Id="rId279" Type="http://schemas.openxmlformats.org/officeDocument/2006/relationships/image" Target="../media/image902.png"/><Relationship Id="rId43" Type="http://schemas.openxmlformats.org/officeDocument/2006/relationships/customXml" Target="../ink/ink786.xml"/><Relationship Id="rId139" Type="http://schemas.openxmlformats.org/officeDocument/2006/relationships/image" Target="../media/image833.png"/><Relationship Id="rId290" Type="http://schemas.openxmlformats.org/officeDocument/2006/relationships/image" Target="../media/image907.png"/><Relationship Id="rId85" Type="http://schemas.openxmlformats.org/officeDocument/2006/relationships/customXml" Target="../ink/ink807.xml"/><Relationship Id="rId150" Type="http://schemas.openxmlformats.org/officeDocument/2006/relationships/customXml" Target="../ink/ink841.xml"/><Relationship Id="rId192" Type="http://schemas.openxmlformats.org/officeDocument/2006/relationships/customXml" Target="../ink/ink862.xml"/><Relationship Id="rId206" Type="http://schemas.openxmlformats.org/officeDocument/2006/relationships/customXml" Target="../ink/ink869.xml"/><Relationship Id="rId248" Type="http://schemas.openxmlformats.org/officeDocument/2006/relationships/customXml" Target="../ink/ink890.xml"/><Relationship Id="rId12" Type="http://schemas.openxmlformats.org/officeDocument/2006/relationships/image" Target="../media/image774.png"/><Relationship Id="rId108" Type="http://schemas.openxmlformats.org/officeDocument/2006/relationships/customXml" Target="../ink/ink819.xml"/><Relationship Id="rId54" Type="http://schemas.openxmlformats.org/officeDocument/2006/relationships/image" Target="../media/image792.png"/><Relationship Id="rId75" Type="http://schemas.openxmlformats.org/officeDocument/2006/relationships/customXml" Target="../ink/ink802.xml"/><Relationship Id="rId96" Type="http://schemas.openxmlformats.org/officeDocument/2006/relationships/image" Target="../media/image813.png"/><Relationship Id="rId140" Type="http://schemas.openxmlformats.org/officeDocument/2006/relationships/customXml" Target="../ink/ink836.xml"/><Relationship Id="rId161" Type="http://schemas.openxmlformats.org/officeDocument/2006/relationships/image" Target="../media/image844.png"/><Relationship Id="rId182" Type="http://schemas.openxmlformats.org/officeDocument/2006/relationships/customXml" Target="../ink/ink857.xml"/><Relationship Id="rId217" Type="http://schemas.openxmlformats.org/officeDocument/2006/relationships/image" Target="../media/image872.png"/><Relationship Id="rId6" Type="http://schemas.openxmlformats.org/officeDocument/2006/relationships/image" Target="../media/image5010.png"/><Relationship Id="rId238" Type="http://schemas.openxmlformats.org/officeDocument/2006/relationships/customXml" Target="../ink/ink885.xml"/><Relationship Id="rId259" Type="http://schemas.openxmlformats.org/officeDocument/2006/relationships/image" Target="../media/image893.png"/><Relationship Id="rId23" Type="http://schemas.openxmlformats.org/officeDocument/2006/relationships/customXml" Target="../ink/ink776.xml"/><Relationship Id="rId119" Type="http://schemas.openxmlformats.org/officeDocument/2006/relationships/customXml" Target="../ink/ink825.xml"/><Relationship Id="rId270" Type="http://schemas.openxmlformats.org/officeDocument/2006/relationships/customXml" Target="../ink/ink901.xml"/><Relationship Id="rId291" Type="http://schemas.openxmlformats.org/officeDocument/2006/relationships/customXml" Target="../ink/ink912.xml"/><Relationship Id="rId44" Type="http://schemas.openxmlformats.org/officeDocument/2006/relationships/image" Target="../media/image787.png"/><Relationship Id="rId65" Type="http://schemas.openxmlformats.org/officeDocument/2006/relationships/customXml" Target="../ink/ink797.xml"/><Relationship Id="rId86" Type="http://schemas.openxmlformats.org/officeDocument/2006/relationships/image" Target="../media/image808.png"/><Relationship Id="rId130" Type="http://schemas.openxmlformats.org/officeDocument/2006/relationships/customXml" Target="../ink/ink831.xml"/><Relationship Id="rId151" Type="http://schemas.openxmlformats.org/officeDocument/2006/relationships/image" Target="../media/image839.png"/><Relationship Id="rId172" Type="http://schemas.openxmlformats.org/officeDocument/2006/relationships/customXml" Target="../ink/ink852.xml"/><Relationship Id="rId193" Type="http://schemas.openxmlformats.org/officeDocument/2006/relationships/image" Target="../media/image860.png"/><Relationship Id="rId207" Type="http://schemas.openxmlformats.org/officeDocument/2006/relationships/image" Target="../media/image867.png"/><Relationship Id="rId228" Type="http://schemas.openxmlformats.org/officeDocument/2006/relationships/customXml" Target="../ink/ink880.xml"/><Relationship Id="rId249" Type="http://schemas.openxmlformats.org/officeDocument/2006/relationships/image" Target="../media/image888.png"/><Relationship Id="rId13" Type="http://schemas.openxmlformats.org/officeDocument/2006/relationships/image" Target="../media/image5610.png"/><Relationship Id="rId109" Type="http://schemas.openxmlformats.org/officeDocument/2006/relationships/image" Target="../media/image819.png"/><Relationship Id="rId260" Type="http://schemas.openxmlformats.org/officeDocument/2006/relationships/customXml" Target="../ink/ink896.xml"/><Relationship Id="rId281" Type="http://schemas.openxmlformats.org/officeDocument/2006/relationships/image" Target="../media/image903.png"/><Relationship Id="rId34" Type="http://schemas.openxmlformats.org/officeDocument/2006/relationships/image" Target="../media/image782.png"/><Relationship Id="rId55" Type="http://schemas.openxmlformats.org/officeDocument/2006/relationships/customXml" Target="../ink/ink792.xml"/><Relationship Id="rId76" Type="http://schemas.openxmlformats.org/officeDocument/2006/relationships/image" Target="../media/image803.png"/><Relationship Id="rId97" Type="http://schemas.openxmlformats.org/officeDocument/2006/relationships/customXml" Target="../ink/ink813.xml"/><Relationship Id="rId120" Type="http://schemas.openxmlformats.org/officeDocument/2006/relationships/customXml" Target="../ink/ink826.xml"/><Relationship Id="rId141" Type="http://schemas.openxmlformats.org/officeDocument/2006/relationships/image" Target="../media/image834.png"/><Relationship Id="rId7" Type="http://schemas.openxmlformats.org/officeDocument/2006/relationships/image" Target="../media/image4910.png"/><Relationship Id="rId162" Type="http://schemas.openxmlformats.org/officeDocument/2006/relationships/customXml" Target="../ink/ink847.xml"/><Relationship Id="rId183" Type="http://schemas.openxmlformats.org/officeDocument/2006/relationships/image" Target="../media/image855.png"/><Relationship Id="rId218" Type="http://schemas.openxmlformats.org/officeDocument/2006/relationships/customXml" Target="../ink/ink875.xml"/><Relationship Id="rId239" Type="http://schemas.openxmlformats.org/officeDocument/2006/relationships/image" Target="../media/image883.png"/><Relationship Id="rId250" Type="http://schemas.openxmlformats.org/officeDocument/2006/relationships/customXml" Target="../ink/ink891.xml"/><Relationship Id="rId271" Type="http://schemas.openxmlformats.org/officeDocument/2006/relationships/image" Target="../media/image489.png"/><Relationship Id="rId292" Type="http://schemas.openxmlformats.org/officeDocument/2006/relationships/image" Target="../media/image908.png"/><Relationship Id="rId24" Type="http://schemas.openxmlformats.org/officeDocument/2006/relationships/image" Target="../media/image777.png"/><Relationship Id="rId45" Type="http://schemas.openxmlformats.org/officeDocument/2006/relationships/customXml" Target="../ink/ink787.xml"/><Relationship Id="rId66" Type="http://schemas.openxmlformats.org/officeDocument/2006/relationships/image" Target="../media/image798.png"/><Relationship Id="rId87" Type="http://schemas.openxmlformats.org/officeDocument/2006/relationships/customXml" Target="../ink/ink808.xml"/><Relationship Id="rId110" Type="http://schemas.openxmlformats.org/officeDocument/2006/relationships/customXml" Target="../ink/ink820.xml"/><Relationship Id="rId131" Type="http://schemas.openxmlformats.org/officeDocument/2006/relationships/image" Target="../media/image829.png"/><Relationship Id="rId152" Type="http://schemas.openxmlformats.org/officeDocument/2006/relationships/customXml" Target="../ink/ink842.xml"/><Relationship Id="rId173" Type="http://schemas.openxmlformats.org/officeDocument/2006/relationships/image" Target="../media/image850.png"/><Relationship Id="rId194" Type="http://schemas.openxmlformats.org/officeDocument/2006/relationships/customXml" Target="../ink/ink863.xml"/><Relationship Id="rId208" Type="http://schemas.openxmlformats.org/officeDocument/2006/relationships/customXml" Target="../ink/ink870.xml"/><Relationship Id="rId229" Type="http://schemas.openxmlformats.org/officeDocument/2006/relationships/image" Target="../media/image878.png"/><Relationship Id="rId240" Type="http://schemas.openxmlformats.org/officeDocument/2006/relationships/customXml" Target="../ink/ink886.xml"/><Relationship Id="rId261" Type="http://schemas.openxmlformats.org/officeDocument/2006/relationships/image" Target="../media/image894.png"/><Relationship Id="rId14" Type="http://schemas.openxmlformats.org/officeDocument/2006/relationships/image" Target="../media/image5710.png"/><Relationship Id="rId35" Type="http://schemas.openxmlformats.org/officeDocument/2006/relationships/customXml" Target="../ink/ink782.xml"/><Relationship Id="rId56" Type="http://schemas.openxmlformats.org/officeDocument/2006/relationships/image" Target="../media/image793.png"/><Relationship Id="rId77" Type="http://schemas.openxmlformats.org/officeDocument/2006/relationships/customXml" Target="../ink/ink803.xml"/><Relationship Id="rId100" Type="http://schemas.openxmlformats.org/officeDocument/2006/relationships/image" Target="../media/image815.png"/><Relationship Id="rId282" Type="http://schemas.openxmlformats.org/officeDocument/2006/relationships/customXml" Target="../ink/ink907.xml"/><Relationship Id="rId8" Type="http://schemas.openxmlformats.org/officeDocument/2006/relationships/image" Target="../media/image5110.png"/><Relationship Id="rId98" Type="http://schemas.openxmlformats.org/officeDocument/2006/relationships/image" Target="../media/image814.png"/><Relationship Id="rId121" Type="http://schemas.openxmlformats.org/officeDocument/2006/relationships/image" Target="../media/image824.png"/><Relationship Id="rId142" Type="http://schemas.openxmlformats.org/officeDocument/2006/relationships/customXml" Target="../ink/ink837.xml"/><Relationship Id="rId163" Type="http://schemas.openxmlformats.org/officeDocument/2006/relationships/image" Target="../media/image845.png"/><Relationship Id="rId184" Type="http://schemas.openxmlformats.org/officeDocument/2006/relationships/customXml" Target="../ink/ink858.xml"/><Relationship Id="rId219" Type="http://schemas.openxmlformats.org/officeDocument/2006/relationships/image" Target="../media/image873.png"/><Relationship Id="rId230" Type="http://schemas.openxmlformats.org/officeDocument/2006/relationships/customXml" Target="../ink/ink881.xml"/><Relationship Id="rId251" Type="http://schemas.openxmlformats.org/officeDocument/2006/relationships/image" Target="../media/image889.png"/><Relationship Id="rId25" Type="http://schemas.openxmlformats.org/officeDocument/2006/relationships/customXml" Target="../ink/ink777.xml"/><Relationship Id="rId46" Type="http://schemas.openxmlformats.org/officeDocument/2006/relationships/image" Target="../media/image788.png"/><Relationship Id="rId67" Type="http://schemas.openxmlformats.org/officeDocument/2006/relationships/customXml" Target="../ink/ink798.xml"/><Relationship Id="rId272" Type="http://schemas.openxmlformats.org/officeDocument/2006/relationships/customXml" Target="../ink/ink902.xml"/><Relationship Id="rId293" Type="http://schemas.openxmlformats.org/officeDocument/2006/relationships/customXml" Target="../ink/ink913.xml"/><Relationship Id="rId88" Type="http://schemas.openxmlformats.org/officeDocument/2006/relationships/image" Target="../media/image809.png"/><Relationship Id="rId111" Type="http://schemas.openxmlformats.org/officeDocument/2006/relationships/image" Target="../media/image820.png"/><Relationship Id="rId132" Type="http://schemas.openxmlformats.org/officeDocument/2006/relationships/customXml" Target="../ink/ink832.xml"/><Relationship Id="rId153" Type="http://schemas.openxmlformats.org/officeDocument/2006/relationships/image" Target="../media/image840.png"/><Relationship Id="rId174" Type="http://schemas.openxmlformats.org/officeDocument/2006/relationships/customXml" Target="../ink/ink853.xml"/><Relationship Id="rId195" Type="http://schemas.openxmlformats.org/officeDocument/2006/relationships/image" Target="../media/image861.png"/><Relationship Id="rId209" Type="http://schemas.openxmlformats.org/officeDocument/2006/relationships/image" Target="../media/image868.png"/><Relationship Id="rId220" Type="http://schemas.openxmlformats.org/officeDocument/2006/relationships/customXml" Target="../ink/ink876.xml"/><Relationship Id="rId241" Type="http://schemas.openxmlformats.org/officeDocument/2006/relationships/image" Target="../media/image884.png"/><Relationship Id="rId15" Type="http://schemas.openxmlformats.org/officeDocument/2006/relationships/image" Target="../media/image5810.png"/><Relationship Id="rId36" Type="http://schemas.openxmlformats.org/officeDocument/2006/relationships/image" Target="../media/image783.png"/><Relationship Id="rId57" Type="http://schemas.openxmlformats.org/officeDocument/2006/relationships/customXml" Target="../ink/ink793.xml"/><Relationship Id="rId262" Type="http://schemas.openxmlformats.org/officeDocument/2006/relationships/customXml" Target="../ink/ink897.xml"/><Relationship Id="rId283" Type="http://schemas.openxmlformats.org/officeDocument/2006/relationships/image" Target="../media/image904.png"/><Relationship Id="rId78" Type="http://schemas.openxmlformats.org/officeDocument/2006/relationships/image" Target="../media/image804.png"/><Relationship Id="rId99" Type="http://schemas.openxmlformats.org/officeDocument/2006/relationships/customXml" Target="../ink/ink814.xml"/><Relationship Id="rId101" Type="http://schemas.openxmlformats.org/officeDocument/2006/relationships/customXml" Target="../ink/ink815.xml"/><Relationship Id="rId122" Type="http://schemas.openxmlformats.org/officeDocument/2006/relationships/customXml" Target="../ink/ink827.xml"/><Relationship Id="rId143" Type="http://schemas.openxmlformats.org/officeDocument/2006/relationships/image" Target="../media/image835.png"/><Relationship Id="rId164" Type="http://schemas.openxmlformats.org/officeDocument/2006/relationships/customXml" Target="../ink/ink848.xml"/><Relationship Id="rId185" Type="http://schemas.openxmlformats.org/officeDocument/2006/relationships/image" Target="../media/image856.png"/><Relationship Id="rId9" Type="http://schemas.openxmlformats.org/officeDocument/2006/relationships/image" Target="../media/image5210.png"/><Relationship Id="rId210" Type="http://schemas.openxmlformats.org/officeDocument/2006/relationships/customXml" Target="../ink/ink871.xml"/><Relationship Id="rId26" Type="http://schemas.openxmlformats.org/officeDocument/2006/relationships/image" Target="../media/image778.png"/><Relationship Id="rId231" Type="http://schemas.openxmlformats.org/officeDocument/2006/relationships/image" Target="../media/image879.png"/><Relationship Id="rId252" Type="http://schemas.openxmlformats.org/officeDocument/2006/relationships/customXml" Target="../ink/ink892.xml"/><Relationship Id="rId273" Type="http://schemas.openxmlformats.org/officeDocument/2006/relationships/image" Target="../media/image899.png"/><Relationship Id="rId294" Type="http://schemas.openxmlformats.org/officeDocument/2006/relationships/image" Target="../media/image909.png"/><Relationship Id="rId47" Type="http://schemas.openxmlformats.org/officeDocument/2006/relationships/customXml" Target="../ink/ink788.xml"/><Relationship Id="rId68" Type="http://schemas.openxmlformats.org/officeDocument/2006/relationships/image" Target="../media/image799.png"/><Relationship Id="rId89" Type="http://schemas.openxmlformats.org/officeDocument/2006/relationships/customXml" Target="../ink/ink809.xml"/><Relationship Id="rId112" Type="http://schemas.openxmlformats.org/officeDocument/2006/relationships/customXml" Target="../ink/ink821.xml"/><Relationship Id="rId133" Type="http://schemas.openxmlformats.org/officeDocument/2006/relationships/image" Target="../media/image830.png"/><Relationship Id="rId154" Type="http://schemas.openxmlformats.org/officeDocument/2006/relationships/customXml" Target="../ink/ink843.xml"/><Relationship Id="rId175" Type="http://schemas.openxmlformats.org/officeDocument/2006/relationships/image" Target="../media/image851.png"/><Relationship Id="rId196" Type="http://schemas.openxmlformats.org/officeDocument/2006/relationships/customXml" Target="../ink/ink864.xml"/><Relationship Id="rId200" Type="http://schemas.openxmlformats.org/officeDocument/2006/relationships/customXml" Target="../ink/ink866.xml"/><Relationship Id="rId16" Type="http://schemas.openxmlformats.org/officeDocument/2006/relationships/image" Target="../media/image5910.png"/><Relationship Id="rId221" Type="http://schemas.openxmlformats.org/officeDocument/2006/relationships/image" Target="../media/image874.png"/><Relationship Id="rId242" Type="http://schemas.openxmlformats.org/officeDocument/2006/relationships/customXml" Target="../ink/ink887.xml"/><Relationship Id="rId263" Type="http://schemas.openxmlformats.org/officeDocument/2006/relationships/image" Target="../media/image895.png"/><Relationship Id="rId284" Type="http://schemas.openxmlformats.org/officeDocument/2006/relationships/customXml" Target="../ink/ink908.xml"/><Relationship Id="rId37" Type="http://schemas.openxmlformats.org/officeDocument/2006/relationships/customXml" Target="../ink/ink783.xml"/><Relationship Id="rId58" Type="http://schemas.openxmlformats.org/officeDocument/2006/relationships/image" Target="../media/image794.png"/><Relationship Id="rId79" Type="http://schemas.openxmlformats.org/officeDocument/2006/relationships/customXml" Target="../ink/ink804.xml"/><Relationship Id="rId102" Type="http://schemas.openxmlformats.org/officeDocument/2006/relationships/image" Target="../media/image816.png"/><Relationship Id="rId123" Type="http://schemas.openxmlformats.org/officeDocument/2006/relationships/image" Target="../media/image825.png"/><Relationship Id="rId144" Type="http://schemas.openxmlformats.org/officeDocument/2006/relationships/customXml" Target="../ink/ink838.xml"/><Relationship Id="rId90" Type="http://schemas.openxmlformats.org/officeDocument/2006/relationships/image" Target="../media/image810.png"/><Relationship Id="rId165" Type="http://schemas.openxmlformats.org/officeDocument/2006/relationships/image" Target="../media/image846.png"/><Relationship Id="rId186" Type="http://schemas.openxmlformats.org/officeDocument/2006/relationships/customXml" Target="../ink/ink859.xml"/><Relationship Id="rId211" Type="http://schemas.openxmlformats.org/officeDocument/2006/relationships/image" Target="../media/image869.png"/><Relationship Id="rId232" Type="http://schemas.openxmlformats.org/officeDocument/2006/relationships/customXml" Target="../ink/ink882.xml"/><Relationship Id="rId253" Type="http://schemas.openxmlformats.org/officeDocument/2006/relationships/image" Target="../media/image890.png"/><Relationship Id="rId274" Type="http://schemas.openxmlformats.org/officeDocument/2006/relationships/customXml" Target="../ink/ink903.xml"/><Relationship Id="rId295" Type="http://schemas.openxmlformats.org/officeDocument/2006/relationships/customXml" Target="../ink/ink914.xml"/><Relationship Id="rId27" Type="http://schemas.openxmlformats.org/officeDocument/2006/relationships/customXml" Target="../ink/ink778.xml"/><Relationship Id="rId48" Type="http://schemas.openxmlformats.org/officeDocument/2006/relationships/image" Target="../media/image789.png"/><Relationship Id="rId69" Type="http://schemas.openxmlformats.org/officeDocument/2006/relationships/customXml" Target="../ink/ink799.xml"/><Relationship Id="rId113" Type="http://schemas.openxmlformats.org/officeDocument/2006/relationships/image" Target="../media/image821.png"/><Relationship Id="rId134" Type="http://schemas.openxmlformats.org/officeDocument/2006/relationships/customXml" Target="../ink/ink833.xml"/><Relationship Id="rId80" Type="http://schemas.openxmlformats.org/officeDocument/2006/relationships/image" Target="../media/image805.png"/><Relationship Id="rId155" Type="http://schemas.openxmlformats.org/officeDocument/2006/relationships/image" Target="../media/image841.png"/><Relationship Id="rId176" Type="http://schemas.openxmlformats.org/officeDocument/2006/relationships/customXml" Target="../ink/ink854.xml"/><Relationship Id="rId197" Type="http://schemas.openxmlformats.org/officeDocument/2006/relationships/image" Target="../media/image862.png"/><Relationship Id="rId201" Type="http://schemas.openxmlformats.org/officeDocument/2006/relationships/image" Target="../media/image864.png"/><Relationship Id="rId222" Type="http://schemas.openxmlformats.org/officeDocument/2006/relationships/customXml" Target="../ink/ink877.xml"/><Relationship Id="rId243" Type="http://schemas.openxmlformats.org/officeDocument/2006/relationships/image" Target="../media/image885.png"/><Relationship Id="rId264" Type="http://schemas.openxmlformats.org/officeDocument/2006/relationships/customXml" Target="../ink/ink898.xml"/><Relationship Id="rId285" Type="http://schemas.openxmlformats.org/officeDocument/2006/relationships/image" Target="../media/image905.png"/><Relationship Id="rId17" Type="http://schemas.openxmlformats.org/officeDocument/2006/relationships/image" Target="../media/image6010.png"/><Relationship Id="rId38" Type="http://schemas.openxmlformats.org/officeDocument/2006/relationships/image" Target="../media/image784.png"/><Relationship Id="rId59" Type="http://schemas.openxmlformats.org/officeDocument/2006/relationships/customXml" Target="../ink/ink794.xml"/><Relationship Id="rId103" Type="http://schemas.openxmlformats.org/officeDocument/2006/relationships/customXml" Target="../ink/ink816.xml"/><Relationship Id="rId124" Type="http://schemas.openxmlformats.org/officeDocument/2006/relationships/customXml" Target="../ink/ink828.xml"/><Relationship Id="rId70" Type="http://schemas.openxmlformats.org/officeDocument/2006/relationships/image" Target="../media/image800.png"/><Relationship Id="rId91" Type="http://schemas.openxmlformats.org/officeDocument/2006/relationships/customXml" Target="../ink/ink810.xml"/><Relationship Id="rId145" Type="http://schemas.openxmlformats.org/officeDocument/2006/relationships/image" Target="../media/image836.png"/><Relationship Id="rId166" Type="http://schemas.openxmlformats.org/officeDocument/2006/relationships/customXml" Target="../ink/ink849.xml"/><Relationship Id="rId187" Type="http://schemas.openxmlformats.org/officeDocument/2006/relationships/image" Target="../media/image85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72.xml"/><Relationship Id="rId233" Type="http://schemas.openxmlformats.org/officeDocument/2006/relationships/image" Target="../media/image880.png"/><Relationship Id="rId254" Type="http://schemas.openxmlformats.org/officeDocument/2006/relationships/customXml" Target="../ink/ink893.xml"/><Relationship Id="rId28" Type="http://schemas.openxmlformats.org/officeDocument/2006/relationships/image" Target="../media/image779.png"/><Relationship Id="rId49" Type="http://schemas.openxmlformats.org/officeDocument/2006/relationships/customXml" Target="../ink/ink789.xml"/><Relationship Id="rId114" Type="http://schemas.openxmlformats.org/officeDocument/2006/relationships/customXml" Target="../ink/ink822.xml"/><Relationship Id="rId275" Type="http://schemas.openxmlformats.org/officeDocument/2006/relationships/image" Target="../media/image900.png"/><Relationship Id="rId296" Type="http://schemas.openxmlformats.org/officeDocument/2006/relationships/image" Target="../media/image910.png"/><Relationship Id="rId60" Type="http://schemas.openxmlformats.org/officeDocument/2006/relationships/image" Target="../media/image795.png"/><Relationship Id="rId81" Type="http://schemas.openxmlformats.org/officeDocument/2006/relationships/customXml" Target="../ink/ink805.xml"/><Relationship Id="rId135" Type="http://schemas.openxmlformats.org/officeDocument/2006/relationships/image" Target="../media/image831.png"/><Relationship Id="rId156" Type="http://schemas.openxmlformats.org/officeDocument/2006/relationships/customXml" Target="../ink/ink844.xml"/><Relationship Id="rId177" Type="http://schemas.openxmlformats.org/officeDocument/2006/relationships/image" Target="../media/image852.png"/><Relationship Id="rId198" Type="http://schemas.openxmlformats.org/officeDocument/2006/relationships/customXml" Target="../ink/ink865.xml"/><Relationship Id="rId202" Type="http://schemas.openxmlformats.org/officeDocument/2006/relationships/customXml" Target="../ink/ink867.xml"/><Relationship Id="rId223" Type="http://schemas.openxmlformats.org/officeDocument/2006/relationships/image" Target="../media/image875.png"/><Relationship Id="rId244" Type="http://schemas.openxmlformats.org/officeDocument/2006/relationships/customXml" Target="../ink/ink888.xml"/><Relationship Id="rId18" Type="http://schemas.openxmlformats.org/officeDocument/2006/relationships/image" Target="../media/image6110.png"/><Relationship Id="rId39" Type="http://schemas.openxmlformats.org/officeDocument/2006/relationships/customXml" Target="../ink/ink784.xml"/><Relationship Id="rId265" Type="http://schemas.openxmlformats.org/officeDocument/2006/relationships/image" Target="../media/image896.png"/><Relationship Id="rId286" Type="http://schemas.openxmlformats.org/officeDocument/2006/relationships/customXml" Target="../ink/ink909.xml"/><Relationship Id="rId50" Type="http://schemas.openxmlformats.org/officeDocument/2006/relationships/image" Target="../media/image790.png"/><Relationship Id="rId104" Type="http://schemas.openxmlformats.org/officeDocument/2006/relationships/image" Target="../media/image817.png"/><Relationship Id="rId125" Type="http://schemas.openxmlformats.org/officeDocument/2006/relationships/image" Target="../media/image826.png"/><Relationship Id="rId146" Type="http://schemas.openxmlformats.org/officeDocument/2006/relationships/customXml" Target="../ink/ink839.xml"/><Relationship Id="rId167" Type="http://schemas.openxmlformats.org/officeDocument/2006/relationships/image" Target="../media/image847.png"/><Relationship Id="rId188" Type="http://schemas.openxmlformats.org/officeDocument/2006/relationships/customXml" Target="../ink/ink860.xml"/><Relationship Id="rId71" Type="http://schemas.openxmlformats.org/officeDocument/2006/relationships/customXml" Target="../ink/ink800.xml"/><Relationship Id="rId92" Type="http://schemas.openxmlformats.org/officeDocument/2006/relationships/image" Target="../media/image811.png"/><Relationship Id="rId213" Type="http://schemas.openxmlformats.org/officeDocument/2006/relationships/image" Target="../media/image870.png"/><Relationship Id="rId234" Type="http://schemas.openxmlformats.org/officeDocument/2006/relationships/customXml" Target="../ink/ink883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779.xml"/><Relationship Id="rId255" Type="http://schemas.openxmlformats.org/officeDocument/2006/relationships/image" Target="../media/image891.png"/><Relationship Id="rId276" Type="http://schemas.openxmlformats.org/officeDocument/2006/relationships/customXml" Target="../ink/ink904.xml"/><Relationship Id="rId297" Type="http://schemas.openxmlformats.org/officeDocument/2006/relationships/customXml" Target="../ink/ink915.xml"/><Relationship Id="rId40" Type="http://schemas.openxmlformats.org/officeDocument/2006/relationships/image" Target="../media/image785.png"/><Relationship Id="rId115" Type="http://schemas.openxmlformats.org/officeDocument/2006/relationships/image" Target="../media/image822.png"/><Relationship Id="rId136" Type="http://schemas.openxmlformats.org/officeDocument/2006/relationships/customXml" Target="../ink/ink834.xml"/><Relationship Id="rId157" Type="http://schemas.openxmlformats.org/officeDocument/2006/relationships/image" Target="../media/image842.png"/><Relationship Id="rId178" Type="http://schemas.openxmlformats.org/officeDocument/2006/relationships/customXml" Target="../ink/ink855.xml"/><Relationship Id="rId61" Type="http://schemas.openxmlformats.org/officeDocument/2006/relationships/customXml" Target="../ink/ink795.xml"/><Relationship Id="rId82" Type="http://schemas.openxmlformats.org/officeDocument/2006/relationships/image" Target="../media/image806.png"/><Relationship Id="rId199" Type="http://schemas.openxmlformats.org/officeDocument/2006/relationships/image" Target="../media/image863.png"/><Relationship Id="rId203" Type="http://schemas.openxmlformats.org/officeDocument/2006/relationships/image" Target="../media/image865.png"/><Relationship Id="rId19" Type="http://schemas.openxmlformats.org/officeDocument/2006/relationships/customXml" Target="../ink/ink774.xml"/><Relationship Id="rId224" Type="http://schemas.openxmlformats.org/officeDocument/2006/relationships/customXml" Target="../ink/ink878.xml"/><Relationship Id="rId245" Type="http://schemas.openxmlformats.org/officeDocument/2006/relationships/image" Target="../media/image886.png"/><Relationship Id="rId266" Type="http://schemas.openxmlformats.org/officeDocument/2006/relationships/customXml" Target="../ink/ink899.xml"/><Relationship Id="rId287" Type="http://schemas.openxmlformats.org/officeDocument/2006/relationships/image" Target="../media/image906.png"/><Relationship Id="rId30" Type="http://schemas.openxmlformats.org/officeDocument/2006/relationships/image" Target="../media/image780.png"/><Relationship Id="rId105" Type="http://schemas.openxmlformats.org/officeDocument/2006/relationships/customXml" Target="../ink/ink817.xml"/><Relationship Id="rId126" Type="http://schemas.openxmlformats.org/officeDocument/2006/relationships/customXml" Target="../ink/ink829.xml"/><Relationship Id="rId147" Type="http://schemas.openxmlformats.org/officeDocument/2006/relationships/image" Target="../media/image837.png"/><Relationship Id="rId168" Type="http://schemas.openxmlformats.org/officeDocument/2006/relationships/customXml" Target="../ink/ink850.xml"/><Relationship Id="rId51" Type="http://schemas.openxmlformats.org/officeDocument/2006/relationships/customXml" Target="../ink/ink790.xml"/><Relationship Id="rId72" Type="http://schemas.openxmlformats.org/officeDocument/2006/relationships/image" Target="../media/image801.png"/><Relationship Id="rId93" Type="http://schemas.openxmlformats.org/officeDocument/2006/relationships/customXml" Target="../ink/ink811.xml"/><Relationship Id="rId189" Type="http://schemas.openxmlformats.org/officeDocument/2006/relationships/image" Target="../media/image858.png"/><Relationship Id="rId3" Type="http://schemas.openxmlformats.org/officeDocument/2006/relationships/image" Target="../media/image772.png"/><Relationship Id="rId214" Type="http://schemas.openxmlformats.org/officeDocument/2006/relationships/customXml" Target="../ink/ink873.xml"/><Relationship Id="rId235" Type="http://schemas.openxmlformats.org/officeDocument/2006/relationships/image" Target="../media/image881.png"/><Relationship Id="rId256" Type="http://schemas.openxmlformats.org/officeDocument/2006/relationships/customXml" Target="../ink/ink894.xml"/><Relationship Id="rId277" Type="http://schemas.openxmlformats.org/officeDocument/2006/relationships/image" Target="../media/image901.png"/><Relationship Id="rId298" Type="http://schemas.openxmlformats.org/officeDocument/2006/relationships/image" Target="../media/image911.png"/><Relationship Id="rId116" Type="http://schemas.openxmlformats.org/officeDocument/2006/relationships/customXml" Target="../ink/ink823.xml"/><Relationship Id="rId137" Type="http://schemas.openxmlformats.org/officeDocument/2006/relationships/image" Target="../media/image832.png"/><Relationship Id="rId158" Type="http://schemas.openxmlformats.org/officeDocument/2006/relationships/customXml" Target="../ink/ink845.xml"/><Relationship Id="rId20" Type="http://schemas.openxmlformats.org/officeDocument/2006/relationships/image" Target="../media/image775.png"/><Relationship Id="rId41" Type="http://schemas.openxmlformats.org/officeDocument/2006/relationships/customXml" Target="../ink/ink785.xml"/><Relationship Id="rId62" Type="http://schemas.openxmlformats.org/officeDocument/2006/relationships/image" Target="../media/image796.png"/><Relationship Id="rId83" Type="http://schemas.openxmlformats.org/officeDocument/2006/relationships/customXml" Target="../ink/ink806.xml"/><Relationship Id="rId179" Type="http://schemas.openxmlformats.org/officeDocument/2006/relationships/image" Target="../media/image853.png"/><Relationship Id="rId190" Type="http://schemas.openxmlformats.org/officeDocument/2006/relationships/customXml" Target="../ink/ink861.xml"/><Relationship Id="rId204" Type="http://schemas.openxmlformats.org/officeDocument/2006/relationships/customXml" Target="../ink/ink868.xml"/><Relationship Id="rId225" Type="http://schemas.openxmlformats.org/officeDocument/2006/relationships/image" Target="../media/image876.png"/><Relationship Id="rId246" Type="http://schemas.openxmlformats.org/officeDocument/2006/relationships/customXml" Target="../ink/ink889.xml"/><Relationship Id="rId267" Type="http://schemas.openxmlformats.org/officeDocument/2006/relationships/image" Target="../media/image897.png"/><Relationship Id="rId288" Type="http://schemas.openxmlformats.org/officeDocument/2006/relationships/customXml" Target="../ink/ink910.xml"/><Relationship Id="rId106" Type="http://schemas.openxmlformats.org/officeDocument/2006/relationships/customXml" Target="../ink/ink818.xml"/><Relationship Id="rId127" Type="http://schemas.openxmlformats.org/officeDocument/2006/relationships/image" Target="../media/image827.png"/><Relationship Id="rId10" Type="http://schemas.openxmlformats.org/officeDocument/2006/relationships/image" Target="../media/image5310.png"/><Relationship Id="rId31" Type="http://schemas.openxmlformats.org/officeDocument/2006/relationships/customXml" Target="../ink/ink780.xml"/><Relationship Id="rId52" Type="http://schemas.openxmlformats.org/officeDocument/2006/relationships/image" Target="../media/image791.png"/><Relationship Id="rId73" Type="http://schemas.openxmlformats.org/officeDocument/2006/relationships/customXml" Target="../ink/ink801.xml"/><Relationship Id="rId94" Type="http://schemas.openxmlformats.org/officeDocument/2006/relationships/image" Target="../media/image812.png"/><Relationship Id="rId148" Type="http://schemas.openxmlformats.org/officeDocument/2006/relationships/customXml" Target="../ink/ink840.xml"/><Relationship Id="rId169" Type="http://schemas.openxmlformats.org/officeDocument/2006/relationships/image" Target="../media/image848.png"/><Relationship Id="rId4" Type="http://schemas.openxmlformats.org/officeDocument/2006/relationships/image" Target="../media/image773.png"/><Relationship Id="rId180" Type="http://schemas.openxmlformats.org/officeDocument/2006/relationships/customXml" Target="../ink/ink856.xml"/><Relationship Id="rId215" Type="http://schemas.openxmlformats.org/officeDocument/2006/relationships/image" Target="../media/image871.png"/><Relationship Id="rId236" Type="http://schemas.openxmlformats.org/officeDocument/2006/relationships/customXml" Target="../ink/ink884.xml"/><Relationship Id="rId257" Type="http://schemas.openxmlformats.org/officeDocument/2006/relationships/image" Target="../media/image892.png"/><Relationship Id="rId278" Type="http://schemas.openxmlformats.org/officeDocument/2006/relationships/customXml" Target="../ink/ink905.xml"/><Relationship Id="rId42" Type="http://schemas.openxmlformats.org/officeDocument/2006/relationships/image" Target="../media/image786.png"/><Relationship Id="rId84" Type="http://schemas.openxmlformats.org/officeDocument/2006/relationships/image" Target="../media/image807.png"/><Relationship Id="rId138" Type="http://schemas.openxmlformats.org/officeDocument/2006/relationships/customXml" Target="../ink/ink835.xml"/><Relationship Id="rId191" Type="http://schemas.openxmlformats.org/officeDocument/2006/relationships/image" Target="../media/image859.png"/><Relationship Id="rId205" Type="http://schemas.openxmlformats.org/officeDocument/2006/relationships/image" Target="../media/image866.png"/><Relationship Id="rId247" Type="http://schemas.openxmlformats.org/officeDocument/2006/relationships/image" Target="../media/image887.png"/><Relationship Id="rId107" Type="http://schemas.openxmlformats.org/officeDocument/2006/relationships/image" Target="../media/image818.png"/><Relationship Id="rId289" Type="http://schemas.openxmlformats.org/officeDocument/2006/relationships/customXml" Target="../ink/ink911.xml"/><Relationship Id="rId11" Type="http://schemas.openxmlformats.org/officeDocument/2006/relationships/image" Target="../media/image5410.png"/><Relationship Id="rId53" Type="http://schemas.openxmlformats.org/officeDocument/2006/relationships/customXml" Target="../ink/ink791.xml"/><Relationship Id="rId149" Type="http://schemas.openxmlformats.org/officeDocument/2006/relationships/image" Target="../media/image838.png"/><Relationship Id="rId95" Type="http://schemas.openxmlformats.org/officeDocument/2006/relationships/customXml" Target="../ink/ink812.xml"/><Relationship Id="rId160" Type="http://schemas.openxmlformats.org/officeDocument/2006/relationships/customXml" Target="../ink/ink846.xml"/><Relationship Id="rId216" Type="http://schemas.openxmlformats.org/officeDocument/2006/relationships/customXml" Target="../ink/ink874.xml"/><Relationship Id="rId258" Type="http://schemas.openxmlformats.org/officeDocument/2006/relationships/customXml" Target="../ink/ink895.xml"/><Relationship Id="rId22" Type="http://schemas.openxmlformats.org/officeDocument/2006/relationships/image" Target="../media/image776.png"/><Relationship Id="rId64" Type="http://schemas.openxmlformats.org/officeDocument/2006/relationships/image" Target="../media/image797.png"/><Relationship Id="rId118" Type="http://schemas.openxmlformats.org/officeDocument/2006/relationships/customXml" Target="../ink/ink824.xml"/><Relationship Id="rId171" Type="http://schemas.openxmlformats.org/officeDocument/2006/relationships/image" Target="../media/image849.png"/><Relationship Id="rId227" Type="http://schemas.openxmlformats.org/officeDocument/2006/relationships/image" Target="../media/image877.png"/><Relationship Id="rId269" Type="http://schemas.openxmlformats.org/officeDocument/2006/relationships/image" Target="../media/image898.png"/><Relationship Id="rId33" Type="http://schemas.openxmlformats.org/officeDocument/2006/relationships/customXml" Target="../ink/ink781.xml"/><Relationship Id="rId129" Type="http://schemas.openxmlformats.org/officeDocument/2006/relationships/image" Target="../media/image828.png"/><Relationship Id="rId280" Type="http://schemas.openxmlformats.org/officeDocument/2006/relationships/customXml" Target="../ink/ink906.xml"/></Relationships>
</file>

<file path=ppt/slides/_rels/slide9.xml.rels><?xml version="1.0" encoding="UTF-8" standalone="yes"?>
<Relationships xmlns="http://schemas.openxmlformats.org/package/2006/relationships"><Relationship Id="rId39" Type="http://schemas.openxmlformats.org/officeDocument/2006/relationships/image" Target="../media/image913.png"/><Relationship Id="rId34" Type="http://schemas.openxmlformats.org/officeDocument/2006/relationships/customXml" Target="../ink/ink917.xml"/><Relationship Id="rId33" Type="http://schemas.openxmlformats.org/officeDocument/2006/relationships/image" Target="../media/image10310.png"/><Relationship Id="rId38" Type="http://schemas.openxmlformats.org/officeDocument/2006/relationships/customXml" Target="../ink/ink919.xml"/><Relationship Id="rId2" Type="http://schemas.openxmlformats.org/officeDocument/2006/relationships/customXml" Target="../ink/ink916.xml"/><Relationship Id="rId41" Type="http://schemas.openxmlformats.org/officeDocument/2006/relationships/image" Target="../media/image914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912.png"/><Relationship Id="rId40" Type="http://schemas.openxmlformats.org/officeDocument/2006/relationships/customXml" Target="../ink/ink920.xml"/><Relationship Id="rId36" Type="http://schemas.openxmlformats.org/officeDocument/2006/relationships/customXml" Target="../ink/ink918.xml"/><Relationship Id="rId35" Type="http://schemas.openxmlformats.org/officeDocument/2006/relationships/image" Target="../media/image104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Best Programming Languages for Engineers - Freelancinggig">
            <a:extLst>
              <a:ext uri="{FF2B5EF4-FFF2-40B4-BE49-F238E27FC236}">
                <a16:creationId xmlns:a16="http://schemas.microsoft.com/office/drawing/2014/main" id="{F0D73423-03C2-46E6-A837-5D346E6A5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" r="23585" b="557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F6EF3-7C69-4E39-B633-CA355385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Programming for Engineers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BCA9E-35DE-4721-AC73-8CE2689C9A65}"/>
              </a:ext>
            </a:extLst>
          </p:cNvPr>
          <p:cNvSpPr txBox="1"/>
          <p:nvPr/>
        </p:nvSpPr>
        <p:spPr>
          <a:xfrm>
            <a:off x="548352" y="4796633"/>
            <a:ext cx="47451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/>
              <a:t>&gt;&gt; Slide 8.1</a:t>
            </a:r>
          </a:p>
          <a:p>
            <a:r>
              <a:rPr lang="en-MY" b="1" dirty="0"/>
              <a:t>&gt;&gt; </a:t>
            </a:r>
            <a:r>
              <a:rPr lang="en-US" b="1" dirty="0"/>
              <a:t>Data Science (Part 2)</a:t>
            </a:r>
          </a:p>
          <a:p>
            <a:r>
              <a:rPr lang="en-US" sz="1600" i="1" dirty="0"/>
              <a:t>Machine Learning and Artificial Intelligence</a:t>
            </a:r>
          </a:p>
          <a:p>
            <a:endParaRPr lang="en-MY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A79A2-F75C-4851-AF12-5322BE7D09F3}"/>
              </a:ext>
            </a:extLst>
          </p:cNvPr>
          <p:cNvSpPr txBox="1"/>
          <p:nvPr/>
        </p:nvSpPr>
        <p:spPr>
          <a:xfrm>
            <a:off x="387075" y="292086"/>
            <a:ext cx="10549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b="1" dirty="0"/>
              <a:t>BEP2073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D3175E2-F1EC-4BC7-8D6B-277D057218D1}"/>
                  </a:ext>
                </a:extLst>
              </p14:cNvPr>
              <p14:cNvContentPartPr/>
              <p14:nvPr/>
            </p14:nvContentPartPr>
            <p14:xfrm>
              <a:off x="6844928" y="4115467"/>
              <a:ext cx="561960" cy="375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D3175E2-F1EC-4BC7-8D6B-277D057218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288" y="4106467"/>
                <a:ext cx="57960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E6913A4-6D12-465F-98A5-8F321182F234}"/>
                  </a:ext>
                </a:extLst>
              </p14:cNvPr>
              <p14:cNvContentPartPr/>
              <p14:nvPr/>
            </p14:nvContentPartPr>
            <p14:xfrm>
              <a:off x="7171088" y="4990627"/>
              <a:ext cx="2880" cy="12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E6913A4-6D12-465F-98A5-8F321182F2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2448" y="4981627"/>
                <a:ext cx="205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3EE36C-D6E4-46D0-9DD9-3C0A407F5063}"/>
                  </a:ext>
                </a:extLst>
              </p14:cNvPr>
              <p14:cNvContentPartPr/>
              <p14:nvPr/>
            </p14:nvContentPartPr>
            <p14:xfrm>
              <a:off x="3235928" y="4921867"/>
              <a:ext cx="1406520" cy="45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3EE36C-D6E4-46D0-9DD9-3C0A407F50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7288" y="4913227"/>
                <a:ext cx="14241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DCF230-906C-4F0A-A94D-244F3F78F6F9}"/>
                  </a:ext>
                </a:extLst>
              </p14:cNvPr>
              <p14:cNvContentPartPr/>
              <p14:nvPr/>
            </p14:nvContentPartPr>
            <p14:xfrm>
              <a:off x="5274248" y="4573027"/>
              <a:ext cx="51840" cy="159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DCF230-906C-4F0A-A94D-244F3F78F6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65248" y="4564387"/>
                <a:ext cx="694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D3E968-21C6-4DB2-877A-050BC3DC1C1D}"/>
                  </a:ext>
                </a:extLst>
              </p14:cNvPr>
              <p14:cNvContentPartPr/>
              <p14:nvPr/>
            </p14:nvContentPartPr>
            <p14:xfrm>
              <a:off x="5145008" y="4409947"/>
              <a:ext cx="336240" cy="46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D3E968-21C6-4DB2-877A-050BC3DC1C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36368" y="4400947"/>
                <a:ext cx="3538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675B59-0088-45DC-B8EF-99DEFFC3D0D9}"/>
                  </a:ext>
                </a:extLst>
              </p14:cNvPr>
              <p14:cNvContentPartPr/>
              <p14:nvPr/>
            </p14:nvContentPartPr>
            <p14:xfrm>
              <a:off x="5836208" y="4454947"/>
              <a:ext cx="185040" cy="294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675B59-0088-45DC-B8EF-99DEFFC3D0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27208" y="4446307"/>
                <a:ext cx="20268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1D9828-DE1B-4B3D-BDED-1305DFFE3874}"/>
                  </a:ext>
                </a:extLst>
              </p14:cNvPr>
              <p14:cNvContentPartPr/>
              <p14:nvPr/>
            </p14:nvContentPartPr>
            <p14:xfrm>
              <a:off x="5790848" y="4448827"/>
              <a:ext cx="174960" cy="4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1D9828-DE1B-4B3D-BDED-1305DFFE38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82208" y="4440187"/>
                <a:ext cx="192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1316A3-D211-45BF-A55C-2E5A1FFFD91F}"/>
                  </a:ext>
                </a:extLst>
              </p14:cNvPr>
              <p14:cNvContentPartPr/>
              <p14:nvPr/>
            </p14:nvContentPartPr>
            <p14:xfrm>
              <a:off x="5825408" y="4592467"/>
              <a:ext cx="129960" cy="2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1316A3-D211-45BF-A55C-2E5A1FFFD91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16408" y="4583827"/>
                <a:ext cx="1476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EDA41A0-9064-41A2-B739-037A4BA01E88}"/>
                  </a:ext>
                </a:extLst>
              </p14:cNvPr>
              <p14:cNvContentPartPr/>
              <p14:nvPr/>
            </p14:nvContentPartPr>
            <p14:xfrm>
              <a:off x="6055088" y="4555027"/>
              <a:ext cx="73080" cy="149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EDA41A0-9064-41A2-B739-037A4BA01E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46448" y="4546027"/>
                <a:ext cx="907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F762F55-3EFD-4383-BBAF-9BFFF95E050B}"/>
                  </a:ext>
                </a:extLst>
              </p14:cNvPr>
              <p14:cNvContentPartPr/>
              <p14:nvPr/>
            </p14:nvContentPartPr>
            <p14:xfrm>
              <a:off x="6040688" y="4576987"/>
              <a:ext cx="113760" cy="37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F762F55-3EFD-4383-BBAF-9BFFF95E05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32048" y="4568347"/>
                <a:ext cx="1314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3A382C-35EA-4BEE-BDB4-7BEDC2D01822}"/>
                  </a:ext>
                </a:extLst>
              </p14:cNvPr>
              <p14:cNvContentPartPr/>
              <p14:nvPr/>
            </p14:nvContentPartPr>
            <p14:xfrm>
              <a:off x="6224288" y="4430107"/>
              <a:ext cx="60120" cy="256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3A382C-35EA-4BEE-BDB4-7BEDC2D018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15288" y="4421467"/>
                <a:ext cx="77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B4EE326-4A69-402F-A404-D205A35D79FD}"/>
                  </a:ext>
                </a:extLst>
              </p14:cNvPr>
              <p14:cNvContentPartPr/>
              <p14:nvPr/>
            </p14:nvContentPartPr>
            <p14:xfrm>
              <a:off x="6172808" y="4508227"/>
              <a:ext cx="253800" cy="109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B4EE326-4A69-402F-A404-D205A35D79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63808" y="4499227"/>
                <a:ext cx="271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1AF111-230F-473C-99E5-71E4A79F7266}"/>
                  </a:ext>
                </a:extLst>
              </p14:cNvPr>
              <p14:cNvContentPartPr/>
              <p14:nvPr/>
            </p14:nvContentPartPr>
            <p14:xfrm>
              <a:off x="6410048" y="4523347"/>
              <a:ext cx="124200" cy="123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1AF111-230F-473C-99E5-71E4A79F72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01048" y="4514707"/>
                <a:ext cx="1418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253F31E-B892-4888-9DF4-13B8F22B4A3C}"/>
                  </a:ext>
                </a:extLst>
              </p14:cNvPr>
              <p14:cNvContentPartPr/>
              <p14:nvPr/>
            </p14:nvContentPartPr>
            <p14:xfrm>
              <a:off x="6549008" y="4525507"/>
              <a:ext cx="86400" cy="8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253F31E-B892-4888-9DF4-13B8F22B4A3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40008" y="4516507"/>
                <a:ext cx="1040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0BF49B-42E8-4127-83C9-232B2FE45AA6}"/>
                  </a:ext>
                </a:extLst>
              </p14:cNvPr>
              <p14:cNvContentPartPr/>
              <p14:nvPr/>
            </p14:nvContentPartPr>
            <p14:xfrm>
              <a:off x="6703088" y="4358467"/>
              <a:ext cx="62280" cy="225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0BF49B-42E8-4127-83C9-232B2FE45AA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94088" y="4349467"/>
                <a:ext cx="799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5254A1-4987-433F-B4F4-2050A2F9AE98}"/>
                  </a:ext>
                </a:extLst>
              </p14:cNvPr>
              <p14:cNvContentPartPr/>
              <p14:nvPr/>
            </p14:nvContentPartPr>
            <p14:xfrm>
              <a:off x="5286128" y="5082067"/>
              <a:ext cx="114480" cy="147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5254A1-4987-433F-B4F4-2050A2F9AE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77488" y="5073067"/>
                <a:ext cx="1321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664E36E-E000-45EF-B2F0-60208CCE4702}"/>
                  </a:ext>
                </a:extLst>
              </p14:cNvPr>
              <p14:cNvContentPartPr/>
              <p14:nvPr/>
            </p14:nvContentPartPr>
            <p14:xfrm>
              <a:off x="5135288" y="4898827"/>
              <a:ext cx="458280" cy="478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664E36E-E000-45EF-B2F0-60208CCE47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26648" y="4890187"/>
                <a:ext cx="4759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394104-A3E1-45DE-96F5-1BE361693B01}"/>
                  </a:ext>
                </a:extLst>
              </p14:cNvPr>
              <p14:cNvContentPartPr/>
              <p14:nvPr/>
            </p14:nvContentPartPr>
            <p14:xfrm>
              <a:off x="6018368" y="5064427"/>
              <a:ext cx="6480" cy="33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394104-A3E1-45DE-96F5-1BE361693B0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09728" y="5055427"/>
                <a:ext cx="241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CFC5666-084E-49E8-82A6-F253D813832E}"/>
                  </a:ext>
                </a:extLst>
              </p14:cNvPr>
              <p14:cNvContentPartPr/>
              <p14:nvPr/>
            </p14:nvContentPartPr>
            <p14:xfrm>
              <a:off x="6004328" y="4905667"/>
              <a:ext cx="123840" cy="369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CFC5666-084E-49E8-82A6-F253D81383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95328" y="4897027"/>
                <a:ext cx="14148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CDC0876-C832-4484-BB94-4F56B1FAF7CC}"/>
                  </a:ext>
                </a:extLst>
              </p14:cNvPr>
              <p14:cNvContentPartPr/>
              <p14:nvPr/>
            </p14:nvContentPartPr>
            <p14:xfrm>
              <a:off x="6171728" y="5070187"/>
              <a:ext cx="174600" cy="123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CDC0876-C832-4484-BB94-4F56B1FAF7C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62728" y="5061547"/>
                <a:ext cx="1922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37E23D8-AD14-40C4-9151-25E7B5C1D73C}"/>
                  </a:ext>
                </a:extLst>
              </p14:cNvPr>
              <p14:cNvContentPartPr/>
              <p14:nvPr/>
            </p14:nvContentPartPr>
            <p14:xfrm>
              <a:off x="6379448" y="4885147"/>
              <a:ext cx="78480" cy="321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37E23D8-AD14-40C4-9151-25E7B5C1D73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70448" y="4876147"/>
                <a:ext cx="961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85B94D4-9326-4BBB-B57B-213028014E25}"/>
                  </a:ext>
                </a:extLst>
              </p14:cNvPr>
              <p14:cNvContentPartPr/>
              <p14:nvPr/>
            </p14:nvContentPartPr>
            <p14:xfrm>
              <a:off x="6366488" y="5011147"/>
              <a:ext cx="103320" cy="86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85B94D4-9326-4BBB-B57B-213028014E2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57848" y="5002507"/>
                <a:ext cx="1209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E5098C1-6A6C-4809-AEE0-BD723BC32807}"/>
                  </a:ext>
                </a:extLst>
              </p14:cNvPr>
              <p14:cNvContentPartPr/>
              <p14:nvPr/>
            </p14:nvContentPartPr>
            <p14:xfrm>
              <a:off x="6522368" y="4942747"/>
              <a:ext cx="53640" cy="224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E5098C1-6A6C-4809-AEE0-BD723BC3280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13728" y="4934107"/>
                <a:ext cx="712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01E15A8-A10D-4F94-A6FF-314A4D1BB3C1}"/>
                  </a:ext>
                </a:extLst>
              </p14:cNvPr>
              <p14:cNvContentPartPr/>
              <p14:nvPr/>
            </p14:nvContentPartPr>
            <p14:xfrm>
              <a:off x="6499328" y="5014027"/>
              <a:ext cx="358200" cy="112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01E15A8-A10D-4F94-A6FF-314A4D1BB3C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90688" y="5005027"/>
                <a:ext cx="3758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DA1DB3-FC16-4D98-905C-AD07ECDA26E5}"/>
                  </a:ext>
                </a:extLst>
              </p14:cNvPr>
              <p14:cNvContentPartPr/>
              <p14:nvPr/>
            </p14:nvContentPartPr>
            <p14:xfrm>
              <a:off x="6870848" y="5021947"/>
              <a:ext cx="121320" cy="106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DA1DB3-FC16-4D98-905C-AD07ECDA26E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61848" y="5013307"/>
                <a:ext cx="1389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D38B5A0-E0EB-4723-9646-CAE82505DD9C}"/>
                  </a:ext>
                </a:extLst>
              </p14:cNvPr>
              <p14:cNvContentPartPr/>
              <p14:nvPr/>
            </p14:nvContentPartPr>
            <p14:xfrm>
              <a:off x="5274968" y="5661307"/>
              <a:ext cx="185760" cy="192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D38B5A0-E0EB-4723-9646-CAE82505DD9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66328" y="5652307"/>
                <a:ext cx="203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8482694-F7B7-41C3-91C0-177DC8509A36}"/>
                  </a:ext>
                </a:extLst>
              </p14:cNvPr>
              <p14:cNvContentPartPr/>
              <p14:nvPr/>
            </p14:nvContentPartPr>
            <p14:xfrm>
              <a:off x="5172728" y="5468707"/>
              <a:ext cx="466560" cy="511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8482694-F7B7-41C3-91C0-177DC8509A3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63728" y="5460067"/>
                <a:ext cx="48420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2D2CBA0-F63F-4629-8E75-853414F39937}"/>
                  </a:ext>
                </a:extLst>
              </p14:cNvPr>
              <p14:cNvContentPartPr/>
              <p14:nvPr/>
            </p14:nvContentPartPr>
            <p14:xfrm>
              <a:off x="6110888" y="5487067"/>
              <a:ext cx="44640" cy="286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2D2CBA0-F63F-4629-8E75-853414F3993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01888" y="5478427"/>
                <a:ext cx="622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A059D04-8885-4353-87C1-2E7C4C74F373}"/>
                  </a:ext>
                </a:extLst>
              </p14:cNvPr>
              <p14:cNvContentPartPr/>
              <p14:nvPr/>
            </p14:nvContentPartPr>
            <p14:xfrm>
              <a:off x="6248768" y="5623507"/>
              <a:ext cx="309960" cy="148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A059D04-8885-4353-87C1-2E7C4C74F37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40128" y="5614507"/>
                <a:ext cx="3276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42185BF-C342-49A5-8766-C339ACB057EA}"/>
                  </a:ext>
                </a:extLst>
              </p14:cNvPr>
              <p14:cNvContentPartPr/>
              <p14:nvPr/>
            </p14:nvContentPartPr>
            <p14:xfrm>
              <a:off x="6605168" y="5620627"/>
              <a:ext cx="15840" cy="87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42185BF-C342-49A5-8766-C339ACB057E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96528" y="5611627"/>
                <a:ext cx="33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7A7405C-C0FF-46BD-A23F-43CB98713EC2}"/>
                  </a:ext>
                </a:extLst>
              </p14:cNvPr>
              <p14:cNvContentPartPr/>
              <p14:nvPr/>
            </p14:nvContentPartPr>
            <p14:xfrm>
              <a:off x="6551528" y="5509027"/>
              <a:ext cx="142920" cy="57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7A7405C-C0FF-46BD-A23F-43CB98713EC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42888" y="5500387"/>
                <a:ext cx="160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2EE3B52-ADB1-42F9-B19E-FFBCCF1E2A81}"/>
                  </a:ext>
                </a:extLst>
              </p14:cNvPr>
              <p14:cNvContentPartPr/>
              <p14:nvPr/>
            </p14:nvContentPartPr>
            <p14:xfrm>
              <a:off x="6703088" y="5599027"/>
              <a:ext cx="130320" cy="289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2EE3B52-ADB1-42F9-B19E-FFBCCF1E2A8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94088" y="5590387"/>
                <a:ext cx="1479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227EEAE-F753-4304-BA36-A1915FC85898}"/>
                  </a:ext>
                </a:extLst>
              </p14:cNvPr>
              <p14:cNvContentPartPr/>
              <p14:nvPr/>
            </p14:nvContentPartPr>
            <p14:xfrm>
              <a:off x="6879488" y="5551507"/>
              <a:ext cx="99720" cy="115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227EEAE-F753-4304-BA36-A1915FC8589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70848" y="5542507"/>
                <a:ext cx="1173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1B2D025-E742-4B86-845C-82F616BB121F}"/>
                  </a:ext>
                </a:extLst>
              </p14:cNvPr>
              <p14:cNvContentPartPr/>
              <p14:nvPr/>
            </p14:nvContentPartPr>
            <p14:xfrm>
              <a:off x="7008368" y="5339467"/>
              <a:ext cx="72720" cy="405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1B2D025-E742-4B86-845C-82F616BB121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99728" y="5330827"/>
                <a:ext cx="903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16AD20A-6A28-45E1-9103-AA3185017A44}"/>
                  </a:ext>
                </a:extLst>
              </p14:cNvPr>
              <p14:cNvContentPartPr/>
              <p14:nvPr/>
            </p14:nvContentPartPr>
            <p14:xfrm>
              <a:off x="6988568" y="5542147"/>
              <a:ext cx="164520" cy="47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16AD20A-6A28-45E1-9103-AA3185017A4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979568" y="5533147"/>
                <a:ext cx="1821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A9C7FF6-A932-4AAE-B661-DFCBFD4C0746}"/>
                  </a:ext>
                </a:extLst>
              </p14:cNvPr>
              <p14:cNvContentPartPr/>
              <p14:nvPr/>
            </p14:nvContentPartPr>
            <p14:xfrm>
              <a:off x="7359008" y="5406067"/>
              <a:ext cx="161640" cy="408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A9C7FF6-A932-4AAE-B661-DFCBFD4C074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50368" y="5397427"/>
                <a:ext cx="1792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E469C1A-45D1-4B01-BC2F-4B5B2B2C1B0A}"/>
                  </a:ext>
                </a:extLst>
              </p14:cNvPr>
              <p14:cNvContentPartPr/>
              <p14:nvPr/>
            </p14:nvContentPartPr>
            <p14:xfrm>
              <a:off x="7634408" y="5446747"/>
              <a:ext cx="168480" cy="277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E469C1A-45D1-4B01-BC2F-4B5B2B2C1B0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25768" y="5438107"/>
                <a:ext cx="186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6ECC6B3-3AA6-4895-8BA0-5D09012329B1}"/>
                  </a:ext>
                </a:extLst>
              </p14:cNvPr>
              <p14:cNvContentPartPr/>
              <p14:nvPr/>
            </p14:nvContentPartPr>
            <p14:xfrm>
              <a:off x="7681208" y="5439907"/>
              <a:ext cx="118080" cy="46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6ECC6B3-3AA6-4895-8BA0-5D09012329B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72568" y="5431267"/>
                <a:ext cx="1357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51A2EF8-554F-4904-BEAA-D4F6DD738761}"/>
                  </a:ext>
                </a:extLst>
              </p14:cNvPr>
              <p14:cNvContentPartPr/>
              <p14:nvPr/>
            </p14:nvContentPartPr>
            <p14:xfrm>
              <a:off x="7560608" y="5542867"/>
              <a:ext cx="227160" cy="81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51A2EF8-554F-4904-BEAA-D4F6DD73876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51608" y="5533867"/>
                <a:ext cx="2448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0BFBB33-A7E9-4DE5-9AA9-1E98A572A17D}"/>
                  </a:ext>
                </a:extLst>
              </p14:cNvPr>
              <p14:cNvContentPartPr/>
              <p14:nvPr/>
            </p14:nvContentPartPr>
            <p14:xfrm>
              <a:off x="7860488" y="5513347"/>
              <a:ext cx="113400" cy="127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0BFBB33-A7E9-4DE5-9AA9-1E98A572A17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51488" y="5504347"/>
                <a:ext cx="1310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25ABCCA-AB7D-4486-B144-88E14BAE66EC}"/>
                  </a:ext>
                </a:extLst>
              </p14:cNvPr>
              <p14:cNvContentPartPr/>
              <p14:nvPr/>
            </p14:nvContentPartPr>
            <p14:xfrm>
              <a:off x="8000888" y="5541427"/>
              <a:ext cx="164880" cy="91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25ABCCA-AB7D-4486-B144-88E14BAE66E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91888" y="5532787"/>
                <a:ext cx="1825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9E91817-DE52-4F32-9DB1-4D30D19F97D9}"/>
                  </a:ext>
                </a:extLst>
              </p14:cNvPr>
              <p14:cNvContentPartPr/>
              <p14:nvPr/>
            </p14:nvContentPartPr>
            <p14:xfrm>
              <a:off x="8171888" y="5363587"/>
              <a:ext cx="235800" cy="233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9E91817-DE52-4F32-9DB1-4D30D19F97D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162888" y="5354587"/>
                <a:ext cx="2534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B584512-F5E7-43B1-BDD7-30479881B00E}"/>
                  </a:ext>
                </a:extLst>
              </p14:cNvPr>
              <p14:cNvContentPartPr/>
              <p14:nvPr/>
            </p14:nvContentPartPr>
            <p14:xfrm>
              <a:off x="8425688" y="5502907"/>
              <a:ext cx="118800" cy="77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B584512-F5E7-43B1-BDD7-30479881B00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16688" y="5494267"/>
                <a:ext cx="1364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2E2E9F5-58E9-4465-87A2-B1BFC5ECDA65}"/>
                  </a:ext>
                </a:extLst>
              </p14:cNvPr>
              <p14:cNvContentPartPr/>
              <p14:nvPr/>
            </p14:nvContentPartPr>
            <p14:xfrm>
              <a:off x="8617928" y="5215267"/>
              <a:ext cx="30960" cy="321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2E2E9F5-58E9-4465-87A2-B1BFC5ECDA6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608928" y="5206267"/>
                <a:ext cx="486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A3F0020-0F32-4D79-95FC-FC4A39D247D9}"/>
                  </a:ext>
                </a:extLst>
              </p14:cNvPr>
              <p14:cNvContentPartPr/>
              <p14:nvPr/>
            </p14:nvContentPartPr>
            <p14:xfrm>
              <a:off x="8605688" y="5475907"/>
              <a:ext cx="202320" cy="95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A3F0020-0F32-4D79-95FC-FC4A39D247D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597048" y="5466907"/>
                <a:ext cx="2199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D3DC188-1C7A-4176-9212-2391342F934D}"/>
                  </a:ext>
                </a:extLst>
              </p14:cNvPr>
              <p14:cNvContentPartPr/>
              <p14:nvPr/>
            </p14:nvContentPartPr>
            <p14:xfrm>
              <a:off x="8968928" y="5236147"/>
              <a:ext cx="118800" cy="371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D3DC188-1C7A-4176-9212-2391342F934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960288" y="5227147"/>
                <a:ext cx="136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544DB61-4996-4680-8B12-020882374838}"/>
                  </a:ext>
                </a:extLst>
              </p14:cNvPr>
              <p14:cNvContentPartPr/>
              <p14:nvPr/>
            </p14:nvContentPartPr>
            <p14:xfrm>
              <a:off x="4624448" y="3899827"/>
              <a:ext cx="4719960" cy="24523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544DB61-4996-4680-8B12-02088237483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615448" y="3891187"/>
                <a:ext cx="4737600" cy="24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5B70BD6-E9C6-4C12-B757-F353990EE254}"/>
                  </a:ext>
                </a:extLst>
              </p14:cNvPr>
              <p14:cNvContentPartPr/>
              <p14:nvPr/>
            </p14:nvContentPartPr>
            <p14:xfrm>
              <a:off x="10827248" y="3409507"/>
              <a:ext cx="204840" cy="154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5B70BD6-E9C6-4C12-B757-F353990EE25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818248" y="3400507"/>
                <a:ext cx="2224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E864608-87F4-44CC-A3D6-59BF50B2605F}"/>
                  </a:ext>
                </a:extLst>
              </p14:cNvPr>
              <p14:cNvContentPartPr/>
              <p14:nvPr/>
            </p14:nvContentPartPr>
            <p14:xfrm>
              <a:off x="11095448" y="3306907"/>
              <a:ext cx="298080" cy="176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E864608-87F4-44CC-A3D6-59BF50B2605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086808" y="3297907"/>
                <a:ext cx="3157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C30EB0C-5798-4276-822F-EECEFAC396D6}"/>
                  </a:ext>
                </a:extLst>
              </p14:cNvPr>
              <p14:cNvContentPartPr/>
              <p14:nvPr/>
            </p14:nvContentPartPr>
            <p14:xfrm>
              <a:off x="10868648" y="3394027"/>
              <a:ext cx="582480" cy="137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C30EB0C-5798-4276-822F-EECEFAC396D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860008" y="3385027"/>
                <a:ext cx="6001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1DFBACD-339F-4EAB-A8AD-402C25637508}"/>
                  </a:ext>
                </a:extLst>
              </p14:cNvPr>
              <p14:cNvContentPartPr/>
              <p14:nvPr/>
            </p14:nvContentPartPr>
            <p14:xfrm>
              <a:off x="10906808" y="3720187"/>
              <a:ext cx="162360" cy="231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1DFBACD-339F-4EAB-A8AD-402C2563750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898168" y="3711547"/>
                <a:ext cx="1800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0B7FF3E-87E9-4D61-A33F-0A1B39DBBDE9}"/>
                  </a:ext>
                </a:extLst>
              </p14:cNvPr>
              <p14:cNvContentPartPr/>
              <p14:nvPr/>
            </p14:nvContentPartPr>
            <p14:xfrm>
              <a:off x="11107688" y="3789307"/>
              <a:ext cx="118080" cy="106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0B7FF3E-87E9-4D61-A33F-0A1B39DBBDE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098688" y="3780307"/>
                <a:ext cx="135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FD90E07-6881-4B2B-B224-EA032E9B3EFE}"/>
                  </a:ext>
                </a:extLst>
              </p14:cNvPr>
              <p14:cNvContentPartPr/>
              <p14:nvPr/>
            </p14:nvContentPartPr>
            <p14:xfrm>
              <a:off x="11280128" y="3602827"/>
              <a:ext cx="75240" cy="292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FD90E07-6881-4B2B-B224-EA032E9B3EF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271128" y="3593827"/>
                <a:ext cx="928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0893233-97AB-4A86-88AF-73844BAD1B1D}"/>
                  </a:ext>
                </a:extLst>
              </p14:cNvPr>
              <p14:cNvContentPartPr/>
              <p14:nvPr/>
            </p14:nvContentPartPr>
            <p14:xfrm>
              <a:off x="11400728" y="3777067"/>
              <a:ext cx="29520" cy="1206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0893233-97AB-4A86-88AF-73844BAD1B1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391728" y="3768427"/>
                <a:ext cx="471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580761C-1DD3-465D-8694-1BFE83055AAF}"/>
                  </a:ext>
                </a:extLst>
              </p14:cNvPr>
              <p14:cNvContentPartPr/>
              <p14:nvPr/>
            </p14:nvContentPartPr>
            <p14:xfrm>
              <a:off x="11388488" y="3642787"/>
              <a:ext cx="81720" cy="38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580761C-1DD3-465D-8694-1BFE83055AA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379848" y="3634147"/>
                <a:ext cx="993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A5C5191-8AB1-4101-9C0A-524618044200}"/>
                  </a:ext>
                </a:extLst>
              </p14:cNvPr>
              <p14:cNvContentPartPr/>
              <p14:nvPr/>
            </p14:nvContentPartPr>
            <p14:xfrm>
              <a:off x="11502248" y="3668347"/>
              <a:ext cx="262080" cy="196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A5C5191-8AB1-4101-9C0A-52461804420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493248" y="3659707"/>
                <a:ext cx="2797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5B3C1B3-DF45-4749-B1AA-EF743BD84CCE}"/>
                  </a:ext>
                </a:extLst>
              </p14:cNvPr>
              <p14:cNvContentPartPr/>
              <p14:nvPr/>
            </p14:nvContentPartPr>
            <p14:xfrm>
              <a:off x="11832368" y="3611107"/>
              <a:ext cx="52560" cy="241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5B3C1B3-DF45-4749-B1AA-EF743BD84CC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823368" y="3602467"/>
                <a:ext cx="702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1EA66A5-CDB1-4E3A-B027-0F03552E6D7E}"/>
                  </a:ext>
                </a:extLst>
              </p14:cNvPr>
              <p14:cNvContentPartPr/>
              <p14:nvPr/>
            </p14:nvContentPartPr>
            <p14:xfrm>
              <a:off x="11793488" y="3724507"/>
              <a:ext cx="285840" cy="1342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1EA66A5-CDB1-4E3A-B027-0F03552E6D7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784848" y="3715507"/>
                <a:ext cx="3034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54C71E2-FB7F-4ED3-920A-BADB341BE7BF}"/>
                  </a:ext>
                </a:extLst>
              </p14:cNvPr>
              <p14:cNvContentPartPr/>
              <p14:nvPr/>
            </p14:nvContentPartPr>
            <p14:xfrm>
              <a:off x="10804928" y="4102507"/>
              <a:ext cx="1311120" cy="17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54C71E2-FB7F-4ED3-920A-BADB341BE7B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795928" y="4093507"/>
                <a:ext cx="13287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CF6F8AB-C468-4B40-A8B2-8B90A9C97451}"/>
                  </a:ext>
                </a:extLst>
              </p14:cNvPr>
              <p14:cNvContentPartPr/>
              <p14:nvPr/>
            </p14:nvContentPartPr>
            <p14:xfrm>
              <a:off x="12158168" y="4100707"/>
              <a:ext cx="360" cy="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CF6F8AB-C468-4B40-A8B2-8B90A9C9745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149168" y="40917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A7C7EA7-D18A-4E6E-B3EB-1672C8E00F9C}"/>
                  </a:ext>
                </a:extLst>
              </p14:cNvPr>
              <p14:cNvContentPartPr/>
              <p14:nvPr/>
            </p14:nvContentPartPr>
            <p14:xfrm>
              <a:off x="10068008" y="4242187"/>
              <a:ext cx="121320" cy="1867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A7C7EA7-D18A-4E6E-B3EB-1672C8E00F9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059008" y="4233547"/>
                <a:ext cx="13896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1931E1F-A445-4ACC-915C-B6E905785F15}"/>
                  </a:ext>
                </a:extLst>
              </p14:cNvPr>
              <p14:cNvContentPartPr/>
              <p14:nvPr/>
            </p14:nvContentPartPr>
            <p14:xfrm>
              <a:off x="10145408" y="4284667"/>
              <a:ext cx="2324880" cy="63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1931E1F-A445-4ACC-915C-B6E905785F1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136768" y="4275667"/>
                <a:ext cx="23425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4950DED-2D22-4EAD-B585-E034B04C530B}"/>
                  </a:ext>
                </a:extLst>
              </p14:cNvPr>
              <p14:cNvContentPartPr/>
              <p14:nvPr/>
            </p14:nvContentPartPr>
            <p14:xfrm>
              <a:off x="9711608" y="6153427"/>
              <a:ext cx="3054600" cy="115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4950DED-2D22-4EAD-B585-E034B04C530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702968" y="6144787"/>
                <a:ext cx="30722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C08AF82-D5D9-487F-8561-2FF2D7503B9F}"/>
                  </a:ext>
                </a:extLst>
              </p14:cNvPr>
              <p14:cNvContentPartPr/>
              <p14:nvPr/>
            </p14:nvContentPartPr>
            <p14:xfrm>
              <a:off x="12542288" y="4693267"/>
              <a:ext cx="42480" cy="12816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C08AF82-D5D9-487F-8561-2FF2D7503B9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2533288" y="4684267"/>
                <a:ext cx="60120" cy="12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B3648CF-A93C-49D3-B136-BF5623A439DB}"/>
                  </a:ext>
                </a:extLst>
              </p14:cNvPr>
              <p14:cNvContentPartPr/>
              <p14:nvPr/>
            </p14:nvContentPartPr>
            <p14:xfrm>
              <a:off x="7834208" y="3324907"/>
              <a:ext cx="139320" cy="2880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B3648CF-A93C-49D3-B136-BF5623A439D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825208" y="3316267"/>
                <a:ext cx="1569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6099C85-6790-41A2-AB11-9B26B79276B1}"/>
                  </a:ext>
                </a:extLst>
              </p14:cNvPr>
              <p14:cNvContentPartPr/>
              <p14:nvPr/>
            </p14:nvContentPartPr>
            <p14:xfrm>
              <a:off x="8039048" y="3312667"/>
              <a:ext cx="101160" cy="1209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6099C85-6790-41A2-AB11-9B26B79276B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030408" y="3304027"/>
                <a:ext cx="1188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22EC8F3-5FA8-4064-A3AD-4E6D0EA5402E}"/>
                  </a:ext>
                </a:extLst>
              </p14:cNvPr>
              <p14:cNvContentPartPr/>
              <p14:nvPr/>
            </p14:nvContentPartPr>
            <p14:xfrm>
              <a:off x="8189168" y="3318787"/>
              <a:ext cx="113760" cy="784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22EC8F3-5FA8-4064-A3AD-4E6D0EA5402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80168" y="3310147"/>
                <a:ext cx="1314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6E9E3FD-8BBE-4863-B807-100AE69017FC}"/>
                  </a:ext>
                </a:extLst>
              </p14:cNvPr>
              <p14:cNvContentPartPr/>
              <p14:nvPr/>
            </p14:nvContentPartPr>
            <p14:xfrm>
              <a:off x="8372768" y="3179467"/>
              <a:ext cx="216720" cy="192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6E9E3FD-8BBE-4863-B807-100AE69017F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364128" y="3170467"/>
                <a:ext cx="2343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4CE6349-61F0-4064-BA1E-FC591E97AA0F}"/>
                  </a:ext>
                </a:extLst>
              </p14:cNvPr>
              <p14:cNvContentPartPr/>
              <p14:nvPr/>
            </p14:nvContentPartPr>
            <p14:xfrm>
              <a:off x="8544128" y="3193507"/>
              <a:ext cx="191160" cy="752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4CE6349-61F0-4064-BA1E-FC591E97AA0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535128" y="3184867"/>
                <a:ext cx="2088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C4D3446-E4EC-4AB4-BBB3-C6C6377FFE10}"/>
                  </a:ext>
                </a:extLst>
              </p14:cNvPr>
              <p14:cNvContentPartPr/>
              <p14:nvPr/>
            </p14:nvContentPartPr>
            <p14:xfrm>
              <a:off x="8816288" y="4778947"/>
              <a:ext cx="734760" cy="1065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C4D3446-E4EC-4AB4-BBB3-C6C6377FFE1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807288" y="4770307"/>
                <a:ext cx="7524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70CDB7F-9976-4946-BEEB-AC605438678B}"/>
                  </a:ext>
                </a:extLst>
              </p14:cNvPr>
              <p14:cNvContentPartPr/>
              <p14:nvPr/>
            </p14:nvContentPartPr>
            <p14:xfrm>
              <a:off x="9504608" y="4684987"/>
              <a:ext cx="90360" cy="135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70CDB7F-9976-4946-BEEB-AC605438678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495608" y="4675987"/>
                <a:ext cx="108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0244CD9-9D3E-4A2C-8801-B6C99652791B}"/>
                  </a:ext>
                </a:extLst>
              </p14:cNvPr>
              <p14:cNvContentPartPr/>
              <p14:nvPr/>
            </p14:nvContentPartPr>
            <p14:xfrm>
              <a:off x="8684888" y="3079387"/>
              <a:ext cx="77040" cy="159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0244CD9-9D3E-4A2C-8801-B6C99652791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676248" y="3070387"/>
                <a:ext cx="94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F7A7A60-032E-4352-BAFB-55382C88E1F9}"/>
                  </a:ext>
                </a:extLst>
              </p14:cNvPr>
              <p14:cNvContentPartPr/>
              <p14:nvPr/>
            </p14:nvContentPartPr>
            <p14:xfrm>
              <a:off x="8684888" y="3166507"/>
              <a:ext cx="88920" cy="43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F7A7A60-032E-4352-BAFB-55382C88E1F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676248" y="3157507"/>
                <a:ext cx="106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FC0ED89-A04B-41FA-A010-E7CD48D6D775}"/>
                  </a:ext>
                </a:extLst>
              </p14:cNvPr>
              <p14:cNvContentPartPr/>
              <p14:nvPr/>
            </p14:nvContentPartPr>
            <p14:xfrm>
              <a:off x="9231728" y="2743147"/>
              <a:ext cx="116280" cy="383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FC0ED89-A04B-41FA-A010-E7CD48D6D77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222728" y="2734507"/>
                <a:ext cx="1339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06726DB-9BE6-4BBF-B3B9-4075C5690ED0}"/>
                  </a:ext>
                </a:extLst>
              </p14:cNvPr>
              <p14:cNvContentPartPr/>
              <p14:nvPr/>
            </p14:nvContentPartPr>
            <p14:xfrm>
              <a:off x="9218048" y="2912707"/>
              <a:ext cx="292680" cy="158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06726DB-9BE6-4BBF-B3B9-4075C5690ED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209048" y="2904067"/>
                <a:ext cx="3103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81ED1B1-BA6B-426E-AE4F-D69D0DFD22CF}"/>
                  </a:ext>
                </a:extLst>
              </p14:cNvPr>
              <p14:cNvContentPartPr/>
              <p14:nvPr/>
            </p14:nvContentPartPr>
            <p14:xfrm>
              <a:off x="9592448" y="2793547"/>
              <a:ext cx="128520" cy="3052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81ED1B1-BA6B-426E-AE4F-D69D0DFD22C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583448" y="2784547"/>
                <a:ext cx="1461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5B0C0D6-0984-4031-B08B-B9351678656E}"/>
                  </a:ext>
                </a:extLst>
              </p14:cNvPr>
              <p14:cNvContentPartPr/>
              <p14:nvPr/>
            </p14:nvContentPartPr>
            <p14:xfrm>
              <a:off x="9758768" y="2804707"/>
              <a:ext cx="27360" cy="101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5B0C0D6-0984-4031-B08B-B9351678656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749768" y="2796067"/>
                <a:ext cx="450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DA917E1-45E9-4235-A160-673066577334}"/>
                  </a:ext>
                </a:extLst>
              </p14:cNvPr>
              <p14:cNvContentPartPr/>
              <p14:nvPr/>
            </p14:nvContentPartPr>
            <p14:xfrm>
              <a:off x="9739328" y="2754307"/>
              <a:ext cx="265680" cy="96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DA917E1-45E9-4235-A160-67306657733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730328" y="2745667"/>
                <a:ext cx="2833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C8BC992-EDB4-4D5E-93FD-B4FFAC4D68C3}"/>
                  </a:ext>
                </a:extLst>
              </p14:cNvPr>
              <p14:cNvContentPartPr/>
              <p14:nvPr/>
            </p14:nvContentPartPr>
            <p14:xfrm>
              <a:off x="10203728" y="2501587"/>
              <a:ext cx="145800" cy="2466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C8BC992-EDB4-4D5E-93FD-B4FFAC4D68C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195088" y="2492587"/>
                <a:ext cx="163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99D106F-DFA9-4724-A05C-46CF8C93DEB4}"/>
                  </a:ext>
                </a:extLst>
              </p14:cNvPr>
              <p14:cNvContentPartPr/>
              <p14:nvPr/>
            </p14:nvContentPartPr>
            <p14:xfrm>
              <a:off x="9051728" y="2614267"/>
              <a:ext cx="205560" cy="726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99D106F-DFA9-4724-A05C-46CF8C93DEB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043088" y="2605267"/>
                <a:ext cx="223200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6E30D84-0978-476E-BF68-EF4EC9131143}"/>
                  </a:ext>
                </a:extLst>
              </p14:cNvPr>
              <p14:cNvContentPartPr/>
              <p14:nvPr/>
            </p14:nvContentPartPr>
            <p14:xfrm>
              <a:off x="9093488" y="2176147"/>
              <a:ext cx="1610280" cy="1011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6E30D84-0978-476E-BF68-EF4EC913114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084848" y="2167507"/>
                <a:ext cx="1627920" cy="10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99" name="Group 4098">
            <a:extLst>
              <a:ext uri="{FF2B5EF4-FFF2-40B4-BE49-F238E27FC236}">
                <a16:creationId xmlns:a16="http://schemas.microsoft.com/office/drawing/2014/main" id="{81B0B284-909A-411C-A48C-E85455584BA7}"/>
              </a:ext>
            </a:extLst>
          </p:cNvPr>
          <p:cNvGrpSpPr/>
          <p:nvPr/>
        </p:nvGrpSpPr>
        <p:grpSpPr>
          <a:xfrm>
            <a:off x="10379048" y="4614427"/>
            <a:ext cx="1724760" cy="1167480"/>
            <a:chOff x="10379048" y="4614427"/>
            <a:chExt cx="1724760" cy="11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5575E6-9B87-4D33-B1F4-045F523273CF}"/>
                    </a:ext>
                  </a:extLst>
                </p14:cNvPr>
                <p14:cNvContentPartPr/>
                <p14:nvPr/>
              </p14:nvContentPartPr>
              <p14:xfrm>
                <a:off x="10602968" y="4704427"/>
                <a:ext cx="182160" cy="124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5575E6-9B87-4D33-B1F4-045F523273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93968" y="4695427"/>
                  <a:ext cx="199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C85D89D-F503-407B-9430-4A3EA12FBB83}"/>
                    </a:ext>
                  </a:extLst>
                </p14:cNvPr>
                <p14:cNvContentPartPr/>
                <p14:nvPr/>
              </p14:nvContentPartPr>
              <p14:xfrm>
                <a:off x="10861448" y="4710547"/>
                <a:ext cx="151560" cy="27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C85D89D-F503-407B-9430-4A3EA12FBB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52808" y="4701907"/>
                  <a:ext cx="169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DFBE95-D4AD-4D91-A0AD-BE9D06424E89}"/>
                    </a:ext>
                  </a:extLst>
                </p14:cNvPr>
                <p14:cNvContentPartPr/>
                <p14:nvPr/>
              </p14:nvContentPartPr>
              <p14:xfrm>
                <a:off x="10894928" y="4781827"/>
                <a:ext cx="126360" cy="6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DFBE95-D4AD-4D91-A0AD-BE9D06424E8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86288" y="4772827"/>
                  <a:ext cx="144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A253FCC-E149-4177-8695-B1FA90A83075}"/>
                    </a:ext>
                  </a:extLst>
                </p14:cNvPr>
                <p14:cNvContentPartPr/>
                <p14:nvPr/>
              </p14:nvContentPartPr>
              <p14:xfrm>
                <a:off x="11200208" y="4614427"/>
                <a:ext cx="164880" cy="162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A253FCC-E149-4177-8695-B1FA90A830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191208" y="4605787"/>
                  <a:ext cx="182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0F8F6EA-4A47-460B-8E4F-18E97F42CBE6}"/>
                    </a:ext>
                  </a:extLst>
                </p14:cNvPr>
                <p14:cNvContentPartPr/>
                <p14:nvPr/>
              </p14:nvContentPartPr>
              <p14:xfrm>
                <a:off x="10450328" y="5041387"/>
                <a:ext cx="17640" cy="294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0F8F6EA-4A47-460B-8E4F-18E97F42CBE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41328" y="5032747"/>
                  <a:ext cx="352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50630C4-6CC6-4647-AF44-06DCA02D2B38}"/>
                    </a:ext>
                  </a:extLst>
                </p14:cNvPr>
                <p14:cNvContentPartPr/>
                <p14:nvPr/>
              </p14:nvContentPartPr>
              <p14:xfrm>
                <a:off x="10379048" y="5077747"/>
                <a:ext cx="186840" cy="56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50630C4-6CC6-4647-AF44-06DCA02D2B3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70048" y="5068747"/>
                  <a:ext cx="204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7606B44-1159-445E-935E-56741C08832C}"/>
                    </a:ext>
                  </a:extLst>
                </p14:cNvPr>
                <p14:cNvContentPartPr/>
                <p14:nvPr/>
              </p14:nvContentPartPr>
              <p14:xfrm>
                <a:off x="10404968" y="5173147"/>
                <a:ext cx="180000" cy="120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7606B44-1159-445E-935E-56741C08832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96328" y="5164507"/>
                  <a:ext cx="197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D493736-EA83-4789-8795-DF934352471A}"/>
                    </a:ext>
                  </a:extLst>
                </p14:cNvPr>
                <p14:cNvContentPartPr/>
                <p14:nvPr/>
              </p14:nvContentPartPr>
              <p14:xfrm>
                <a:off x="10530248" y="5097907"/>
                <a:ext cx="48240" cy="1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D493736-EA83-4789-8795-DF934352471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21608" y="5088907"/>
                  <a:ext cx="65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3A4F68-0B4F-494D-98B2-4B543785F8ED}"/>
                    </a:ext>
                  </a:extLst>
                </p14:cNvPr>
                <p14:cNvContentPartPr/>
                <p14:nvPr/>
              </p14:nvContentPartPr>
              <p14:xfrm>
                <a:off x="10650488" y="5151187"/>
                <a:ext cx="152640" cy="93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3A4F68-0B4F-494D-98B2-4B543785F8E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641488" y="5142187"/>
                  <a:ext cx="170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75A63FC-A18B-438B-9782-EC4B5E6E01A2}"/>
                    </a:ext>
                  </a:extLst>
                </p14:cNvPr>
                <p14:cNvContentPartPr/>
                <p14:nvPr/>
              </p14:nvContentPartPr>
              <p14:xfrm>
                <a:off x="10771808" y="5065507"/>
                <a:ext cx="122760" cy="221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75A63FC-A18B-438B-9782-EC4B5E6E01A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62808" y="5056867"/>
                  <a:ext cx="140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6EC1D62-093C-454A-AEE7-3A1E099603A4}"/>
                    </a:ext>
                  </a:extLst>
                </p14:cNvPr>
                <p14:cNvContentPartPr/>
                <p14:nvPr/>
              </p14:nvContentPartPr>
              <p14:xfrm>
                <a:off x="10745888" y="5479507"/>
                <a:ext cx="24480" cy="302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6EC1D62-093C-454A-AEE7-3A1E099603A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36888" y="5470867"/>
                  <a:ext cx="421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22A1AC2-E2FD-4381-A04E-85FB8D6345FE}"/>
                    </a:ext>
                  </a:extLst>
                </p14:cNvPr>
                <p14:cNvContentPartPr/>
                <p14:nvPr/>
              </p14:nvContentPartPr>
              <p14:xfrm>
                <a:off x="10619168" y="5593627"/>
                <a:ext cx="339480" cy="107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22A1AC2-E2FD-4381-A04E-85FB8D6345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10168" y="5584627"/>
                  <a:ext cx="357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E9B9FA7-3B4F-4D6C-ADC5-4A8B9519558A}"/>
                    </a:ext>
                  </a:extLst>
                </p14:cNvPr>
                <p14:cNvContentPartPr/>
                <p14:nvPr/>
              </p14:nvContentPartPr>
              <p14:xfrm>
                <a:off x="11007248" y="5537107"/>
                <a:ext cx="85320" cy="236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E9B9FA7-3B4F-4D6C-ADC5-4A8B9519558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98248" y="5528467"/>
                  <a:ext cx="102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A7EC04E-737A-4BEC-9F54-699CA75BBE22}"/>
                    </a:ext>
                  </a:extLst>
                </p14:cNvPr>
                <p14:cNvContentPartPr/>
                <p14:nvPr/>
              </p14:nvContentPartPr>
              <p14:xfrm>
                <a:off x="11152328" y="5546827"/>
                <a:ext cx="7920" cy="101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A7EC04E-737A-4BEC-9F54-699CA75BBE2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43328" y="5537827"/>
                  <a:ext cx="25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7F4C50-6767-453D-84FA-B7B00BD6C4C0}"/>
                    </a:ext>
                  </a:extLst>
                </p14:cNvPr>
                <p14:cNvContentPartPr/>
                <p14:nvPr/>
              </p14:nvContentPartPr>
              <p14:xfrm>
                <a:off x="11126048" y="5496427"/>
                <a:ext cx="203760" cy="120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7F4C50-6767-453D-84FA-B7B00BD6C4C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17408" y="5487787"/>
                  <a:ext cx="221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A118223-A1A6-4413-B9FF-66459870C35A}"/>
                    </a:ext>
                  </a:extLst>
                </p14:cNvPr>
                <p14:cNvContentPartPr/>
                <p14:nvPr/>
              </p14:nvContentPartPr>
              <p14:xfrm>
                <a:off x="11568128" y="5404267"/>
                <a:ext cx="95400" cy="18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A118223-A1A6-4413-B9FF-66459870C35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559488" y="5395267"/>
                  <a:ext cx="113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4F4B06C-28A4-4D36-B05B-C023BEDDB707}"/>
                    </a:ext>
                  </a:extLst>
                </p14:cNvPr>
                <p14:cNvContentPartPr/>
                <p14:nvPr/>
              </p14:nvContentPartPr>
              <p14:xfrm>
                <a:off x="11514488" y="5389147"/>
                <a:ext cx="74880" cy="39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4F4B06C-28A4-4D36-B05B-C023BEDDB70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505848" y="5380147"/>
                  <a:ext cx="92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8F685A6-9D57-4276-8CE8-F358A463CAB6}"/>
                    </a:ext>
                  </a:extLst>
                </p14:cNvPr>
                <p14:cNvContentPartPr/>
                <p14:nvPr/>
              </p14:nvContentPartPr>
              <p14:xfrm>
                <a:off x="11883128" y="5380147"/>
                <a:ext cx="220680" cy="194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8F685A6-9D57-4276-8CE8-F358A463CAB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874128" y="5371147"/>
                  <a:ext cx="238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3072EE-0873-4A4E-8372-D97B3DD45E38}"/>
                    </a:ext>
                  </a:extLst>
                </p14:cNvPr>
                <p14:cNvContentPartPr/>
                <p14:nvPr/>
              </p14:nvContentPartPr>
              <p14:xfrm>
                <a:off x="11613848" y="4744027"/>
                <a:ext cx="346320" cy="349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3072EE-0873-4A4E-8372-D97B3DD45E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604848" y="4735387"/>
                  <a:ext cx="3639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C76E83A6-503B-45A4-A3D4-4CF3D8EC1226}"/>
                    </a:ext>
                  </a:extLst>
                </p14:cNvPr>
                <p14:cNvContentPartPr/>
                <p14:nvPr/>
              </p14:nvContentPartPr>
              <p14:xfrm>
                <a:off x="11600528" y="4696867"/>
                <a:ext cx="90720" cy="15372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C76E83A6-503B-45A4-A3D4-4CF3D8EC122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591528" y="4687867"/>
                  <a:ext cx="108360" cy="171360"/>
                </a:xfrm>
                <a:prstGeom prst="rect">
                  <a:avLst/>
                </a:prstGeom>
              </p:spPr>
            </p:pic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892237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545B3C-33ED-4B11-A30C-15F344CEAFF4}"/>
              </a:ext>
            </a:extLst>
          </p:cNvPr>
          <p:cNvGrpSpPr/>
          <p:nvPr/>
        </p:nvGrpSpPr>
        <p:grpSpPr>
          <a:xfrm>
            <a:off x="518886" y="1787618"/>
            <a:ext cx="10976489" cy="3400165"/>
            <a:chOff x="518886" y="1787618"/>
            <a:chExt cx="10976489" cy="34001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DE2399F-A047-463D-AFB0-E7B20AD7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2909" y="1787618"/>
              <a:ext cx="6989228" cy="340016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DC55BD-0FB5-448B-9B75-C0D9B4A91470}"/>
                </a:ext>
              </a:extLst>
            </p:cNvPr>
            <p:cNvGrpSpPr/>
            <p:nvPr/>
          </p:nvGrpSpPr>
          <p:grpSpPr>
            <a:xfrm>
              <a:off x="518886" y="2459504"/>
              <a:ext cx="10976489" cy="1753903"/>
              <a:chOff x="389024" y="1968990"/>
              <a:chExt cx="10976489" cy="175390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AEF16E10-64E5-4D41-9C73-11123AA6ECA3}"/>
                  </a:ext>
                </a:extLst>
              </p:cNvPr>
              <p:cNvCxnSpPr/>
              <p:nvPr/>
            </p:nvCxnSpPr>
            <p:spPr>
              <a:xfrm>
                <a:off x="1676400" y="2177143"/>
                <a:ext cx="117565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7389932-D8CD-4BB5-8B87-0E464FC35D6F}"/>
                  </a:ext>
                </a:extLst>
              </p:cNvPr>
              <p:cNvCxnSpPr/>
              <p:nvPr/>
            </p:nvCxnSpPr>
            <p:spPr>
              <a:xfrm>
                <a:off x="1694872" y="2814452"/>
                <a:ext cx="117565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1BAE3C1-A8CF-40D5-85D3-A09E67D4FE67}"/>
                  </a:ext>
                </a:extLst>
              </p:cNvPr>
              <p:cNvCxnSpPr/>
              <p:nvPr/>
            </p:nvCxnSpPr>
            <p:spPr>
              <a:xfrm>
                <a:off x="1676400" y="3429000"/>
                <a:ext cx="117565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FD0EF3-7682-4756-8E05-D508B9D49A9D}"/>
                  </a:ext>
                </a:extLst>
              </p:cNvPr>
              <p:cNvSpPr txBox="1"/>
              <p:nvPr/>
            </p:nvSpPr>
            <p:spPr>
              <a:xfrm>
                <a:off x="400194" y="1968990"/>
                <a:ext cx="1237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2800" dirty="0">
                    <a:latin typeface="Articulate" panose="02000503040000020004" pitchFamily="2" charset="0"/>
                  </a:rPr>
                  <a:t>X1 = 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ABB386-5B18-40D4-9891-1BAC92A75391}"/>
                  </a:ext>
                </a:extLst>
              </p:cNvPr>
              <p:cNvSpPr txBox="1"/>
              <p:nvPr/>
            </p:nvSpPr>
            <p:spPr>
              <a:xfrm>
                <a:off x="389024" y="2594918"/>
                <a:ext cx="1237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2800" dirty="0">
                    <a:latin typeface="Articulate" panose="02000503040000020004" pitchFamily="2" charset="0"/>
                  </a:rPr>
                  <a:t>X2 = 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5906D8-67E1-4246-9758-828E3790F0B4}"/>
                  </a:ext>
                </a:extLst>
              </p:cNvPr>
              <p:cNvSpPr txBox="1"/>
              <p:nvPr/>
            </p:nvSpPr>
            <p:spPr>
              <a:xfrm>
                <a:off x="400194" y="3199673"/>
                <a:ext cx="1237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2800" dirty="0">
                    <a:latin typeface="Articulate" panose="02000503040000020004" pitchFamily="2" charset="0"/>
                  </a:rPr>
                  <a:t>X3 = 1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E737C8E-D99C-417D-874E-00BE3E5D14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9337" y="2666730"/>
                <a:ext cx="131688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BBF9E-4032-474B-90D3-99ECDE1609E4}"/>
                  </a:ext>
                </a:extLst>
              </p:cNvPr>
              <p:cNvSpPr txBox="1"/>
              <p:nvPr/>
            </p:nvSpPr>
            <p:spPr>
              <a:xfrm>
                <a:off x="10052333" y="2230600"/>
                <a:ext cx="131318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4000" dirty="0"/>
                  <a:t>y = </a:t>
                </a:r>
                <a:r>
                  <a:rPr lang="en-MY" sz="4000" dirty="0">
                    <a:latin typeface="Articulate" panose="02000503040000020004" pitchFamily="2" charset="0"/>
                  </a:rPr>
                  <a:t>?</a:t>
                </a:r>
              </a:p>
            </p:txBody>
          </p:sp>
        </p:grp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8A73AAD3-F6BB-4F67-8565-ED6C46EB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Call model on a test input</a:t>
            </a:r>
            <a:endParaRPr lang="en-MY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2D2800-25F9-4E0E-9A0D-219E8380AE20}"/>
              </a:ext>
            </a:extLst>
          </p:cNvPr>
          <p:cNvSpPr txBox="1"/>
          <p:nvPr/>
        </p:nvSpPr>
        <p:spPr>
          <a:xfrm>
            <a:off x="646546" y="542369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Call model on a test input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tf.ones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layer3(layer2(layer1(x)))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0BE7B99-05C5-4EDB-8972-CB08CA8BE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14"/>
          <a:stretch/>
        </p:blipFill>
        <p:spPr>
          <a:xfrm>
            <a:off x="5670983" y="5555286"/>
            <a:ext cx="3362325" cy="79174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9847B47-9129-4A1A-94E8-C1BDF6B22B6F}"/>
              </a:ext>
            </a:extLst>
          </p:cNvPr>
          <p:cNvGrpSpPr/>
          <p:nvPr/>
        </p:nvGrpSpPr>
        <p:grpSpPr>
          <a:xfrm>
            <a:off x="9639091" y="437601"/>
            <a:ext cx="2729950" cy="1709202"/>
            <a:chOff x="8525106" y="198743"/>
            <a:chExt cx="1442694" cy="792825"/>
          </a:xfrm>
        </p:grpSpPr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98393CD8-2AD0-497A-BC32-FA93790C7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47" b="27766"/>
            <a:stretch/>
          </p:blipFill>
          <p:spPr>
            <a:xfrm>
              <a:off x="8525106" y="198743"/>
              <a:ext cx="1442694" cy="382564"/>
            </a:xfrm>
            <a:prstGeom prst="rect">
              <a:avLst/>
            </a:prstGeom>
          </p:spPr>
        </p:pic>
        <p:pic>
          <p:nvPicPr>
            <p:cNvPr id="32" name="Picture 24">
              <a:extLst>
                <a:ext uri="{FF2B5EF4-FFF2-40B4-BE49-F238E27FC236}">
                  <a16:creationId xmlns:a16="http://schemas.microsoft.com/office/drawing/2014/main" id="{8F9102F7-D679-4DB4-85B7-C48713C49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9258" y="650995"/>
              <a:ext cx="1174390" cy="340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EABFA3-3DA8-42D5-95DC-4B14FA846762}"/>
                  </a:ext>
                </a:extLst>
              </p14:cNvPr>
              <p14:cNvContentPartPr/>
              <p14:nvPr/>
            </p14:nvContentPartPr>
            <p14:xfrm>
              <a:off x="816008" y="2810107"/>
              <a:ext cx="1080" cy="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EABFA3-3DA8-42D5-95DC-4B14FA8467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7368" y="2801467"/>
                <a:ext cx="187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3BCE2A-C7F0-464D-8081-D6A874B8FCFD}"/>
                  </a:ext>
                </a:extLst>
              </p14:cNvPr>
              <p14:cNvContentPartPr/>
              <p14:nvPr/>
            </p14:nvContentPartPr>
            <p14:xfrm>
              <a:off x="10442408" y="3500227"/>
              <a:ext cx="1800" cy="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3BCE2A-C7F0-464D-8081-D6A874B8FC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33768" y="3491587"/>
                <a:ext cx="1944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1665694-CE89-478A-894E-20383E361917}"/>
              </a:ext>
            </a:extLst>
          </p:cNvPr>
          <p:cNvGrpSpPr/>
          <p:nvPr/>
        </p:nvGrpSpPr>
        <p:grpSpPr>
          <a:xfrm>
            <a:off x="2144768" y="1513747"/>
            <a:ext cx="7688880" cy="3588480"/>
            <a:chOff x="2144768" y="1513747"/>
            <a:chExt cx="7688880" cy="358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B2CED8C-F78C-402A-806C-7211D595DE13}"/>
                    </a:ext>
                  </a:extLst>
                </p14:cNvPr>
                <p14:cNvContentPartPr/>
                <p14:nvPr/>
              </p14:nvContentPartPr>
              <p14:xfrm>
                <a:off x="2293088" y="1633627"/>
                <a:ext cx="15120" cy="38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B2CED8C-F78C-402A-806C-7211D595DE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84448" y="1624987"/>
                  <a:ext cx="32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B0D00A-DC49-4260-9D3F-43ECC48CBCEE}"/>
                    </a:ext>
                  </a:extLst>
                </p14:cNvPr>
                <p14:cNvContentPartPr/>
                <p14:nvPr/>
              </p14:nvContentPartPr>
              <p14:xfrm>
                <a:off x="2276888" y="1784827"/>
                <a:ext cx="10800" cy="36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B0D00A-DC49-4260-9D3F-43ECC48CBC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67888" y="1775827"/>
                  <a:ext cx="28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9923D9-F52E-4B28-9193-495B84BD5BA8}"/>
                    </a:ext>
                  </a:extLst>
                </p14:cNvPr>
                <p14:cNvContentPartPr/>
                <p14:nvPr/>
              </p14:nvContentPartPr>
              <p14:xfrm>
                <a:off x="2281928" y="1946467"/>
                <a:ext cx="8640" cy="7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9923D9-F52E-4B28-9193-495B84BD5B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3288" y="1937827"/>
                  <a:ext cx="26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2A1692-5ABB-45FB-AB7D-E66D7EC734D0}"/>
                    </a:ext>
                  </a:extLst>
                </p14:cNvPr>
                <p14:cNvContentPartPr/>
                <p14:nvPr/>
              </p14:nvContentPartPr>
              <p14:xfrm>
                <a:off x="2242328" y="2212867"/>
                <a:ext cx="26280" cy="375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2A1692-5ABB-45FB-AB7D-E66D7EC734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3688" y="2204227"/>
                  <a:ext cx="43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A61D30-FC97-4F6A-AA8E-F4E324A5F027}"/>
                    </a:ext>
                  </a:extLst>
                </p14:cNvPr>
                <p14:cNvContentPartPr/>
                <p14:nvPr/>
              </p14:nvContentPartPr>
              <p14:xfrm>
                <a:off x="2237288" y="2720107"/>
                <a:ext cx="32400" cy="470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A61D30-FC97-4F6A-AA8E-F4E324A5F0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8288" y="2711467"/>
                  <a:ext cx="500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41B66F-3716-44D9-BD31-B453E3C6AB6B}"/>
                    </a:ext>
                  </a:extLst>
                </p14:cNvPr>
                <p14:cNvContentPartPr/>
                <p14:nvPr/>
              </p14:nvContentPartPr>
              <p14:xfrm>
                <a:off x="2293088" y="3446227"/>
                <a:ext cx="15120" cy="154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41B66F-3716-44D9-BD31-B453E3C6AB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84448" y="3437587"/>
                  <a:ext cx="32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EA2478-C4CE-4754-8E21-B6465A130AC2}"/>
                    </a:ext>
                  </a:extLst>
                </p14:cNvPr>
                <p14:cNvContentPartPr/>
                <p14:nvPr/>
              </p14:nvContentPartPr>
              <p14:xfrm>
                <a:off x="2328368" y="3812707"/>
                <a:ext cx="7200" cy="131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EA2478-C4CE-4754-8E21-B6465A130A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19368" y="3804067"/>
                  <a:ext cx="24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611097-2217-41A8-AA2D-8E7135B7E938}"/>
                    </a:ext>
                  </a:extLst>
                </p14:cNvPr>
                <p14:cNvContentPartPr/>
                <p14:nvPr/>
              </p14:nvContentPartPr>
              <p14:xfrm>
                <a:off x="2276888" y="4177027"/>
                <a:ext cx="75600" cy="434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611097-2217-41A8-AA2D-8E7135B7E93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7888" y="4168387"/>
                  <a:ext cx="932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90832C-7A89-47F1-8604-8DFF7AC28825}"/>
                    </a:ext>
                  </a:extLst>
                </p14:cNvPr>
                <p14:cNvContentPartPr/>
                <p14:nvPr/>
              </p14:nvContentPartPr>
              <p14:xfrm>
                <a:off x="2376608" y="4728187"/>
                <a:ext cx="3960" cy="5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90832C-7A89-47F1-8604-8DFF7AC2882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67968" y="4719187"/>
                  <a:ext cx="21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51C2A66-6BB2-4CE7-82DF-7F5580BC6B9F}"/>
                    </a:ext>
                  </a:extLst>
                </p14:cNvPr>
                <p14:cNvContentPartPr/>
                <p14:nvPr/>
              </p14:nvContentPartPr>
              <p14:xfrm>
                <a:off x="2259608" y="1513747"/>
                <a:ext cx="7574040" cy="3588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51C2A66-6BB2-4CE7-82DF-7F5580BC6B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50608" y="1504747"/>
                  <a:ext cx="7591680" cy="36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946AD9-D6FA-4C56-A88F-90C8434F3849}"/>
                    </a:ext>
                  </a:extLst>
                </p14:cNvPr>
                <p14:cNvContentPartPr/>
                <p14:nvPr/>
              </p14:nvContentPartPr>
              <p14:xfrm>
                <a:off x="2153768" y="2527507"/>
                <a:ext cx="105840" cy="248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946AD9-D6FA-4C56-A88F-90C8434F38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44768" y="2518507"/>
                  <a:ext cx="123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CB8AF7-698A-47F0-A925-E2A65152DA19}"/>
                    </a:ext>
                  </a:extLst>
                </p14:cNvPr>
                <p14:cNvContentPartPr/>
                <p14:nvPr/>
              </p14:nvContentPartPr>
              <p14:xfrm>
                <a:off x="2144768" y="3216907"/>
                <a:ext cx="67680" cy="240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CB8AF7-698A-47F0-A925-E2A65152DA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36128" y="3207907"/>
                  <a:ext cx="85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49A63D-7FC6-4A19-8314-51F837ECD0A9}"/>
                    </a:ext>
                  </a:extLst>
                </p14:cNvPr>
                <p14:cNvContentPartPr/>
                <p14:nvPr/>
              </p14:nvContentPartPr>
              <p14:xfrm>
                <a:off x="2182928" y="3837187"/>
                <a:ext cx="57960" cy="19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49A63D-7FC6-4A19-8314-51F837ECD0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73928" y="3828547"/>
                  <a:ext cx="7560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D3DC59F-169A-4F46-8D72-FA0ED14C6542}"/>
                  </a:ext>
                </a:extLst>
              </p14:cNvPr>
              <p14:cNvContentPartPr/>
              <p14:nvPr/>
            </p14:nvContentPartPr>
            <p14:xfrm>
              <a:off x="1978088" y="6262867"/>
              <a:ext cx="6840" cy="6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D3DC59F-169A-4F46-8D72-FA0ED14C654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69088" y="6253867"/>
                <a:ext cx="244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FA0280E-F4E2-4F0A-95CB-2DE4EEA89184}"/>
                  </a:ext>
                </a:extLst>
              </p14:cNvPr>
              <p14:cNvContentPartPr/>
              <p14:nvPr/>
            </p14:nvContentPartPr>
            <p14:xfrm>
              <a:off x="1398848" y="6261427"/>
              <a:ext cx="434520" cy="14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FA0280E-F4E2-4F0A-95CB-2DE4EEA891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90208" y="6252787"/>
                <a:ext cx="4521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462494E-4224-43FB-8172-361D860E94FD}"/>
                  </a:ext>
                </a:extLst>
              </p14:cNvPr>
              <p14:cNvContentPartPr/>
              <p14:nvPr/>
            </p14:nvContentPartPr>
            <p14:xfrm>
              <a:off x="2700968" y="6259987"/>
              <a:ext cx="305280" cy="9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462494E-4224-43FB-8172-361D860E94F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92328" y="6251347"/>
                <a:ext cx="3229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C715AC9-BE96-4F07-AA60-11ED1AE5D093}"/>
                  </a:ext>
                </a:extLst>
              </p14:cNvPr>
              <p14:cNvContentPartPr/>
              <p14:nvPr/>
            </p14:nvContentPartPr>
            <p14:xfrm>
              <a:off x="11023448" y="5998267"/>
              <a:ext cx="2265480" cy="8740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C715AC9-BE96-4F07-AA60-11ED1AE5D09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14448" y="5989267"/>
                <a:ext cx="2283120" cy="89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D5C1F52-87A0-4B6B-B125-234CCBA473AF}"/>
                  </a:ext>
                </a:extLst>
              </p14:cNvPr>
              <p14:cNvContentPartPr/>
              <p14:nvPr/>
            </p14:nvContentPartPr>
            <p14:xfrm>
              <a:off x="1279688" y="6361114"/>
              <a:ext cx="23400" cy="9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D5C1F52-87A0-4B6B-B125-234CCBA473A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71048" y="6352474"/>
                <a:ext cx="410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A34B135-BB62-43AB-9616-693B4ED319D2}"/>
                  </a:ext>
                </a:extLst>
              </p14:cNvPr>
              <p14:cNvContentPartPr/>
              <p14:nvPr/>
            </p14:nvContentPartPr>
            <p14:xfrm>
              <a:off x="12473888" y="948907"/>
              <a:ext cx="164880" cy="138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A34B135-BB62-43AB-9616-693B4ED319D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464888" y="940267"/>
                <a:ext cx="1825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FA0BA20-A226-4573-8BC9-0194AB8566C0}"/>
                  </a:ext>
                </a:extLst>
              </p14:cNvPr>
              <p14:cNvContentPartPr/>
              <p14:nvPr/>
            </p14:nvContentPartPr>
            <p14:xfrm>
              <a:off x="12300728" y="1853947"/>
              <a:ext cx="213840" cy="148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FA0BA20-A226-4573-8BC9-0194AB8566C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291728" y="1844947"/>
                <a:ext cx="2314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73D60D3-B708-4F79-87D0-7B589FF0894B}"/>
                  </a:ext>
                </a:extLst>
              </p14:cNvPr>
              <p14:cNvContentPartPr/>
              <p14:nvPr/>
            </p14:nvContentPartPr>
            <p14:xfrm>
              <a:off x="12200648" y="1761787"/>
              <a:ext cx="1080" cy="10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73D60D3-B708-4F79-87D0-7B589FF0894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192008" y="1753147"/>
                <a:ext cx="187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07296B8-8E40-4394-87B0-AD1743135AA6}"/>
                  </a:ext>
                </a:extLst>
              </p14:cNvPr>
              <p14:cNvContentPartPr/>
              <p14:nvPr/>
            </p14:nvContentPartPr>
            <p14:xfrm>
              <a:off x="12249248" y="1221067"/>
              <a:ext cx="103320" cy="533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07296B8-8E40-4394-87B0-AD1743135AA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240248" y="1212067"/>
                <a:ext cx="12096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277C8AD-D146-4CE8-9CD7-050A810E371D}"/>
                  </a:ext>
                </a:extLst>
              </p14:cNvPr>
              <p14:cNvContentPartPr/>
              <p14:nvPr/>
            </p14:nvContentPartPr>
            <p14:xfrm>
              <a:off x="12225488" y="1135027"/>
              <a:ext cx="104760" cy="119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277C8AD-D146-4CE8-9CD7-050A810E371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216488" y="1126027"/>
                <a:ext cx="122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F556D95-F4DE-4BEF-A85A-9FC139B75F67}"/>
                  </a:ext>
                </a:extLst>
              </p14:cNvPr>
              <p14:cNvContentPartPr/>
              <p14:nvPr/>
            </p14:nvContentPartPr>
            <p14:xfrm>
              <a:off x="3433928" y="6270787"/>
              <a:ext cx="282240" cy="23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F556D95-F4DE-4BEF-A85A-9FC139B75F6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25288" y="6262147"/>
                <a:ext cx="2998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F3DA079-1FAF-49E3-ABE9-D06764963AF7}"/>
                  </a:ext>
                </a:extLst>
              </p14:cNvPr>
              <p14:cNvContentPartPr/>
              <p14:nvPr/>
            </p14:nvContentPartPr>
            <p14:xfrm>
              <a:off x="11030288" y="5726467"/>
              <a:ext cx="106560" cy="2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F3DA079-1FAF-49E3-ABE9-D06764963AF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021288" y="5717827"/>
                <a:ext cx="1242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D6DB05B-8EE8-4D7A-81B5-D15201925C15}"/>
                  </a:ext>
                </a:extLst>
              </p14:cNvPr>
              <p14:cNvContentPartPr/>
              <p14:nvPr/>
            </p14:nvContentPartPr>
            <p14:xfrm>
              <a:off x="11050448" y="5795227"/>
              <a:ext cx="97560" cy="1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D6DB05B-8EE8-4D7A-81B5-D15201925C1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041808" y="5786227"/>
                <a:ext cx="1152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8CB3BC1-355D-4320-BA74-999216933F4D}"/>
                  </a:ext>
                </a:extLst>
              </p14:cNvPr>
              <p14:cNvContentPartPr/>
              <p14:nvPr/>
            </p14:nvContentPartPr>
            <p14:xfrm>
              <a:off x="11631848" y="5602627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8CB3BC1-355D-4320-BA74-999216933F4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622848" y="55936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61B52C6-BCAC-4FBB-8140-E1B9B8BF2E4B}"/>
                  </a:ext>
                </a:extLst>
              </p14:cNvPr>
              <p14:cNvContentPartPr/>
              <p14:nvPr/>
            </p14:nvContentPartPr>
            <p14:xfrm>
              <a:off x="11631848" y="5602627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61B52C6-BCAC-4FBB-8140-E1B9B8BF2E4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622848" y="55936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9EB7B67-134F-4269-AF9B-A830581261C1}"/>
                  </a:ext>
                </a:extLst>
              </p14:cNvPr>
              <p14:cNvContentPartPr/>
              <p14:nvPr/>
            </p14:nvContentPartPr>
            <p14:xfrm>
              <a:off x="11583248" y="5601187"/>
              <a:ext cx="86040" cy="274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9EB7B67-134F-4269-AF9B-A830581261C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574608" y="5592187"/>
                <a:ext cx="1036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3B8DFA5-215F-474F-A647-642F520384C0}"/>
                  </a:ext>
                </a:extLst>
              </p14:cNvPr>
              <p14:cNvContentPartPr/>
              <p14:nvPr/>
            </p14:nvContentPartPr>
            <p14:xfrm>
              <a:off x="11825168" y="5502547"/>
              <a:ext cx="103680" cy="306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3B8DFA5-215F-474F-A647-642F520384C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816528" y="5493547"/>
                <a:ext cx="1213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6A45595-C64D-4B25-BC8D-03B86C421FF5}"/>
                  </a:ext>
                </a:extLst>
              </p14:cNvPr>
              <p14:cNvContentPartPr/>
              <p14:nvPr/>
            </p14:nvContentPartPr>
            <p14:xfrm>
              <a:off x="12039008" y="5515867"/>
              <a:ext cx="96840" cy="234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6A45595-C64D-4B25-BC8D-03B86C421FF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2030008" y="5506867"/>
                <a:ext cx="1144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C690D56-0792-4AAB-B88E-6EA4A8EFBD47}"/>
                  </a:ext>
                </a:extLst>
              </p14:cNvPr>
              <p14:cNvContentPartPr/>
              <p14:nvPr/>
            </p14:nvContentPartPr>
            <p14:xfrm>
              <a:off x="11997968" y="5626747"/>
              <a:ext cx="157680" cy="31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C690D56-0792-4AAB-B88E-6EA4A8EFBD4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988968" y="5617747"/>
                <a:ext cx="1753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6D8208A-E9DC-49AB-B6CF-3AB4155641D7}"/>
                  </a:ext>
                </a:extLst>
              </p14:cNvPr>
              <p14:cNvContentPartPr/>
              <p14:nvPr/>
            </p14:nvContentPartPr>
            <p14:xfrm>
              <a:off x="12188048" y="5597947"/>
              <a:ext cx="75600" cy="126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6D8208A-E9DC-49AB-B6CF-3AB4155641D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2179408" y="5588947"/>
                <a:ext cx="932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A544A23-AC1F-4775-9D38-A391869A1085}"/>
                  </a:ext>
                </a:extLst>
              </p14:cNvPr>
              <p14:cNvContentPartPr/>
              <p14:nvPr/>
            </p14:nvContentPartPr>
            <p14:xfrm>
              <a:off x="12306848" y="5607667"/>
              <a:ext cx="56880" cy="1069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A544A23-AC1F-4775-9D38-A391869A108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2297848" y="5599027"/>
                <a:ext cx="745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B857557-F40D-4AC3-BE25-4CF1DD0199A7}"/>
                  </a:ext>
                </a:extLst>
              </p14:cNvPr>
              <p14:cNvContentPartPr/>
              <p14:nvPr/>
            </p14:nvContentPartPr>
            <p14:xfrm>
              <a:off x="12279848" y="5643307"/>
              <a:ext cx="113760" cy="17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B857557-F40D-4AC3-BE25-4CF1DD0199A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2270848" y="5634667"/>
                <a:ext cx="1314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76CCE9C-775E-45DA-ADF8-D8E599068478}"/>
                  </a:ext>
                </a:extLst>
              </p14:cNvPr>
              <p14:cNvContentPartPr/>
              <p14:nvPr/>
            </p14:nvContentPartPr>
            <p14:xfrm>
              <a:off x="12416288" y="5585707"/>
              <a:ext cx="44280" cy="119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76CCE9C-775E-45DA-ADF8-D8E59906847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2407288" y="5576707"/>
                <a:ext cx="619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D78122D-EFA3-4619-81FE-C1337A635037}"/>
                  </a:ext>
                </a:extLst>
              </p14:cNvPr>
              <p14:cNvContentPartPr/>
              <p14:nvPr/>
            </p14:nvContentPartPr>
            <p14:xfrm>
              <a:off x="12505568" y="5415067"/>
              <a:ext cx="114840" cy="4132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D78122D-EFA3-4619-81FE-C1337A63503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2496928" y="5406067"/>
                <a:ext cx="13248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3CD80D7-B25F-4997-8639-1AD19BE96413}"/>
                  </a:ext>
                </a:extLst>
              </p14:cNvPr>
              <p14:cNvContentPartPr/>
              <p14:nvPr/>
            </p14:nvContentPartPr>
            <p14:xfrm>
              <a:off x="9921848" y="6301027"/>
              <a:ext cx="191160" cy="1177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3CD80D7-B25F-4997-8639-1AD19BE9641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913208" y="6292387"/>
                <a:ext cx="2088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F6F8168-314A-4338-84F9-2748179B6D32}"/>
                  </a:ext>
                </a:extLst>
              </p14:cNvPr>
              <p14:cNvContentPartPr/>
              <p14:nvPr/>
            </p14:nvContentPartPr>
            <p14:xfrm>
              <a:off x="10245488" y="6235147"/>
              <a:ext cx="67320" cy="1854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F6F8168-314A-4338-84F9-2748179B6D3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236848" y="6226507"/>
                <a:ext cx="849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5D28C83-3333-4767-B2D1-5C9A60C81D8A}"/>
                  </a:ext>
                </a:extLst>
              </p14:cNvPr>
              <p14:cNvContentPartPr/>
              <p14:nvPr/>
            </p14:nvContentPartPr>
            <p14:xfrm>
              <a:off x="10410728" y="6248467"/>
              <a:ext cx="110880" cy="204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5D28C83-3333-4767-B2D1-5C9A60C81D8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401728" y="6239827"/>
                <a:ext cx="1285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7F47A14-840B-4B40-A9BA-F77CD06B7CCA}"/>
                  </a:ext>
                </a:extLst>
              </p14:cNvPr>
              <p14:cNvContentPartPr/>
              <p14:nvPr/>
            </p14:nvContentPartPr>
            <p14:xfrm>
              <a:off x="10590008" y="6235867"/>
              <a:ext cx="68040" cy="224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7F47A14-840B-4B40-A9BA-F77CD06B7CC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581368" y="6227227"/>
                <a:ext cx="856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4856174-A91B-412A-99D6-5E6301C17CE7}"/>
                  </a:ext>
                </a:extLst>
              </p14:cNvPr>
              <p14:cNvContentPartPr/>
              <p14:nvPr/>
            </p14:nvContentPartPr>
            <p14:xfrm>
              <a:off x="9673088" y="6358267"/>
              <a:ext cx="104760" cy="17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4856174-A91B-412A-99D6-5E6301C17CE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664088" y="6349267"/>
                <a:ext cx="1224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85256B1-3BE1-45FC-8556-51F432252DA0}"/>
                  </a:ext>
                </a:extLst>
              </p14:cNvPr>
              <p14:cNvContentPartPr/>
              <p14:nvPr/>
            </p14:nvContentPartPr>
            <p14:xfrm>
              <a:off x="9679568" y="6427747"/>
              <a:ext cx="68040" cy="1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85256B1-3BE1-45FC-8556-51F432252DA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670928" y="6419107"/>
                <a:ext cx="856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2164447-34C5-41E6-BF3D-3667248DDF39}"/>
                  </a:ext>
                </a:extLst>
              </p14:cNvPr>
              <p14:cNvContentPartPr/>
              <p14:nvPr/>
            </p14:nvContentPartPr>
            <p14:xfrm>
              <a:off x="9258008" y="6284107"/>
              <a:ext cx="36360" cy="2581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2164447-34C5-41E6-BF3D-3667248DDF3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249368" y="6275467"/>
                <a:ext cx="540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4563678-7F6B-4C39-B6FE-933BBC0D3AD9}"/>
                  </a:ext>
                </a:extLst>
              </p14:cNvPr>
              <p14:cNvContentPartPr/>
              <p14:nvPr/>
            </p14:nvContentPartPr>
            <p14:xfrm>
              <a:off x="9248648" y="6382387"/>
              <a:ext cx="150840" cy="129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4563678-7F6B-4C39-B6FE-933BBC0D3AD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240008" y="6373387"/>
                <a:ext cx="1684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FA5DFF3-DA79-4B5E-BC9C-29235BCDC888}"/>
                  </a:ext>
                </a:extLst>
              </p14:cNvPr>
              <p14:cNvContentPartPr/>
              <p14:nvPr/>
            </p14:nvContentPartPr>
            <p14:xfrm>
              <a:off x="11048648" y="6243067"/>
              <a:ext cx="39240" cy="421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FA5DFF3-DA79-4B5E-BC9C-29235BCDC88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1039648" y="6234067"/>
                <a:ext cx="568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5F391CF-4B43-4467-B941-610DD8C94EC6}"/>
                  </a:ext>
                </a:extLst>
              </p14:cNvPr>
              <p14:cNvContentPartPr/>
              <p14:nvPr/>
            </p14:nvContentPartPr>
            <p14:xfrm>
              <a:off x="11619968" y="6353227"/>
              <a:ext cx="174240" cy="139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5F391CF-4B43-4467-B941-610DD8C94EC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1610968" y="6344227"/>
                <a:ext cx="1918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0EF233B-504C-4A7B-B9D8-48BCC2018C78}"/>
                  </a:ext>
                </a:extLst>
              </p14:cNvPr>
              <p14:cNvContentPartPr/>
              <p14:nvPr/>
            </p14:nvContentPartPr>
            <p14:xfrm>
              <a:off x="11868008" y="6213187"/>
              <a:ext cx="138960" cy="437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0EF233B-504C-4A7B-B9D8-48BCC2018C7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859368" y="6204187"/>
                <a:ext cx="15660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4478CFD-94F2-4671-83B1-473AA886F76B}"/>
                  </a:ext>
                </a:extLst>
              </p14:cNvPr>
              <p14:cNvContentPartPr/>
              <p14:nvPr/>
            </p14:nvContentPartPr>
            <p14:xfrm>
              <a:off x="12059168" y="6396067"/>
              <a:ext cx="96480" cy="186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4478CFD-94F2-4671-83B1-473AA886F76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2050528" y="6387427"/>
                <a:ext cx="1141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31556AD-1DAD-4939-8C0A-74EFE041C7B8}"/>
                  </a:ext>
                </a:extLst>
              </p14:cNvPr>
              <p14:cNvContentPartPr/>
              <p14:nvPr/>
            </p14:nvContentPartPr>
            <p14:xfrm>
              <a:off x="12259688" y="6326587"/>
              <a:ext cx="100440" cy="195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31556AD-1DAD-4939-8C0A-74EFE041C7B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2250688" y="6317587"/>
                <a:ext cx="1180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2938330-5748-4EB0-B2B2-265D2C8670D5}"/>
                  </a:ext>
                </a:extLst>
              </p14:cNvPr>
              <p14:cNvContentPartPr/>
              <p14:nvPr/>
            </p14:nvContentPartPr>
            <p14:xfrm>
              <a:off x="12492608" y="6315067"/>
              <a:ext cx="79560" cy="190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2938330-5748-4EB0-B2B2-265D2C8670D5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2483608" y="6306427"/>
                <a:ext cx="972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AAB9CDD-B857-4D9F-A8AD-E2BD2398BECA}"/>
                  </a:ext>
                </a:extLst>
              </p14:cNvPr>
              <p14:cNvContentPartPr/>
              <p14:nvPr/>
            </p14:nvContentPartPr>
            <p14:xfrm>
              <a:off x="12477128" y="6415147"/>
              <a:ext cx="134640" cy="11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AAB9CDD-B857-4D9F-A8AD-E2BD2398BEC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2468488" y="6406147"/>
                <a:ext cx="1522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370BEB-E610-44C1-B24E-70F2CC9A01E6}"/>
                  </a:ext>
                </a:extLst>
              </p14:cNvPr>
              <p14:cNvContentPartPr/>
              <p14:nvPr/>
            </p14:nvContentPartPr>
            <p14:xfrm>
              <a:off x="12648128" y="6368707"/>
              <a:ext cx="51840" cy="93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370BEB-E610-44C1-B24E-70F2CC9A01E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2639128" y="6360067"/>
                <a:ext cx="694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85040A9-F3A7-45B5-90A5-FA8721CA5E10}"/>
                  </a:ext>
                </a:extLst>
              </p14:cNvPr>
              <p14:cNvContentPartPr/>
              <p14:nvPr/>
            </p14:nvContentPartPr>
            <p14:xfrm>
              <a:off x="12739208" y="6358267"/>
              <a:ext cx="43560" cy="99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85040A9-F3A7-45B5-90A5-FA8721CA5E1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2730208" y="6349267"/>
                <a:ext cx="612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75F5A4B-3C8A-4D17-8512-9528753C2793}"/>
                  </a:ext>
                </a:extLst>
              </p14:cNvPr>
              <p14:cNvContentPartPr/>
              <p14:nvPr/>
            </p14:nvContentPartPr>
            <p14:xfrm>
              <a:off x="12705368" y="6400387"/>
              <a:ext cx="104040" cy="17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75F5A4B-3C8A-4D17-8512-9528753C2793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2696728" y="6391387"/>
                <a:ext cx="1216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381B957-199B-4D58-808C-1CF8AFA19FBC}"/>
                  </a:ext>
                </a:extLst>
              </p14:cNvPr>
              <p14:cNvContentPartPr/>
              <p14:nvPr/>
            </p14:nvContentPartPr>
            <p14:xfrm>
              <a:off x="12822008" y="6364387"/>
              <a:ext cx="24840" cy="125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381B957-199B-4D58-808C-1CF8AFA19FB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2813368" y="6355387"/>
                <a:ext cx="42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F9A15AE-F9E2-42E2-ADB3-974D58D3D5A6}"/>
                  </a:ext>
                </a:extLst>
              </p14:cNvPr>
              <p14:cNvContentPartPr/>
              <p14:nvPr/>
            </p14:nvContentPartPr>
            <p14:xfrm>
              <a:off x="12918848" y="6208867"/>
              <a:ext cx="86040" cy="263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F9A15AE-F9E2-42E2-ADB3-974D58D3D5A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2909848" y="6200227"/>
                <a:ext cx="1036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45CF5FD-750B-4DA3-BBB8-8DD1FCF02AF5}"/>
                  </a:ext>
                </a:extLst>
              </p14:cNvPr>
              <p14:cNvContentPartPr/>
              <p14:nvPr/>
            </p14:nvContentPartPr>
            <p14:xfrm>
              <a:off x="13041968" y="6114547"/>
              <a:ext cx="88200" cy="4384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45CF5FD-750B-4DA3-BBB8-8DD1FCF02AF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3032968" y="6105547"/>
                <a:ext cx="10584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1ACF15D-7E95-46A9-8ED0-96972AF3584B}"/>
                  </a:ext>
                </a:extLst>
              </p14:cNvPr>
              <p14:cNvContentPartPr/>
              <p14:nvPr/>
            </p14:nvContentPartPr>
            <p14:xfrm>
              <a:off x="11398928" y="6451147"/>
              <a:ext cx="79920" cy="3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1ACF15D-7E95-46A9-8ED0-96972AF3584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1390288" y="6442147"/>
                <a:ext cx="97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6EE14FC-B492-4E6D-AD8E-92DD44944D14}"/>
                  </a:ext>
                </a:extLst>
              </p14:cNvPr>
              <p14:cNvContentPartPr/>
              <p14:nvPr/>
            </p14:nvContentPartPr>
            <p14:xfrm>
              <a:off x="11415488" y="6513067"/>
              <a:ext cx="82440" cy="10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6EE14FC-B492-4E6D-AD8E-92DD44944D1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406488" y="6504427"/>
                <a:ext cx="1000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46D8CC6-7A38-4DFB-9629-9942E23D61AD}"/>
                  </a:ext>
                </a:extLst>
              </p14:cNvPr>
              <p14:cNvContentPartPr/>
              <p14:nvPr/>
            </p14:nvContentPartPr>
            <p14:xfrm>
              <a:off x="11187968" y="6419827"/>
              <a:ext cx="30240" cy="179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46D8CC6-7A38-4DFB-9629-9942E23D61AD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1179328" y="6411187"/>
                <a:ext cx="478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9915404-88FC-4C58-BD43-F2327961E22D}"/>
                  </a:ext>
                </a:extLst>
              </p14:cNvPr>
              <p14:cNvContentPartPr/>
              <p14:nvPr/>
            </p14:nvContentPartPr>
            <p14:xfrm>
              <a:off x="11175008" y="6476347"/>
              <a:ext cx="154440" cy="132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9915404-88FC-4C58-BD43-F2327961E22D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1166008" y="6467347"/>
                <a:ext cx="1720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3331B09-B887-4CDC-B351-2EDB8299B845}"/>
                  </a:ext>
                </a:extLst>
              </p14:cNvPr>
              <p14:cNvContentPartPr/>
              <p14:nvPr/>
            </p14:nvContentPartPr>
            <p14:xfrm>
              <a:off x="9685688" y="3193507"/>
              <a:ext cx="550080" cy="16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3331B09-B887-4CDC-B351-2EDB8299B84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676688" y="3184507"/>
                <a:ext cx="56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137A269-D8B5-4587-9CFE-437DBA144200}"/>
                  </a:ext>
                </a:extLst>
              </p14:cNvPr>
              <p14:cNvContentPartPr/>
              <p14:nvPr/>
            </p14:nvContentPartPr>
            <p14:xfrm>
              <a:off x="10087448" y="3120067"/>
              <a:ext cx="150120" cy="185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137A269-D8B5-4587-9CFE-437DBA14420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078808" y="3111427"/>
                <a:ext cx="1677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5303E4F-949E-4E1C-B37C-AF55EEB08DEA}"/>
                  </a:ext>
                </a:extLst>
              </p14:cNvPr>
              <p14:cNvContentPartPr/>
              <p14:nvPr/>
            </p14:nvContentPartPr>
            <p14:xfrm>
              <a:off x="9229928" y="5147587"/>
              <a:ext cx="195480" cy="376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5303E4F-949E-4E1C-B37C-AF55EEB08DE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220928" y="5138947"/>
                <a:ext cx="21312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BDA212E-BBE7-49E9-866E-FC2E384C6332}"/>
                  </a:ext>
                </a:extLst>
              </p14:cNvPr>
              <p14:cNvContentPartPr/>
              <p14:nvPr/>
            </p14:nvContentPartPr>
            <p14:xfrm>
              <a:off x="9917888" y="5717107"/>
              <a:ext cx="136080" cy="343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BDA212E-BBE7-49E9-866E-FC2E384C633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909248" y="5708467"/>
                <a:ext cx="1537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04BCEC-BC9B-4C2E-A91A-AE8ED62A1B4B}"/>
                  </a:ext>
                </a:extLst>
              </p14:cNvPr>
              <p14:cNvContentPartPr/>
              <p14:nvPr/>
            </p14:nvContentPartPr>
            <p14:xfrm>
              <a:off x="9939848" y="5708107"/>
              <a:ext cx="98280" cy="44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04BCEC-BC9B-4C2E-A91A-AE8ED62A1B4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931208" y="5699107"/>
                <a:ext cx="1159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E445577-5B25-4BA1-95AF-94699158BEF6}"/>
                  </a:ext>
                </a:extLst>
              </p14:cNvPr>
              <p14:cNvContentPartPr/>
              <p14:nvPr/>
            </p14:nvContentPartPr>
            <p14:xfrm>
              <a:off x="10181408" y="5598307"/>
              <a:ext cx="149760" cy="343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E445577-5B25-4BA1-95AF-94699158BEF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172408" y="5589667"/>
                <a:ext cx="1674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5FB7E8A-06B9-4165-AD4D-0389D2E6EA14}"/>
                  </a:ext>
                </a:extLst>
              </p14:cNvPr>
              <p14:cNvContentPartPr/>
              <p14:nvPr/>
            </p14:nvContentPartPr>
            <p14:xfrm>
              <a:off x="10421168" y="5681467"/>
              <a:ext cx="123120" cy="223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5FB7E8A-06B9-4165-AD4D-0389D2E6EA1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412168" y="5672827"/>
                <a:ext cx="1407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3D8D0DA-0CE7-474E-94B3-EEEF65DBECCF}"/>
                  </a:ext>
                </a:extLst>
              </p14:cNvPr>
              <p14:cNvContentPartPr/>
              <p14:nvPr/>
            </p14:nvContentPartPr>
            <p14:xfrm>
              <a:off x="10603328" y="5585707"/>
              <a:ext cx="129960" cy="348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3D8D0DA-0CE7-474E-94B3-EEEF65DBECC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0594688" y="5576707"/>
                <a:ext cx="1476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9F16158-0FE4-4A98-BC68-DEB23A09998F}"/>
                  </a:ext>
                </a:extLst>
              </p14:cNvPr>
              <p14:cNvContentPartPr/>
              <p14:nvPr/>
            </p14:nvContentPartPr>
            <p14:xfrm>
              <a:off x="9927248" y="5042467"/>
              <a:ext cx="166680" cy="306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9F16158-0FE4-4A98-BC68-DEB23A09998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918248" y="5033467"/>
                <a:ext cx="1843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912D41F-4CC1-4C9B-93FD-6E53C9808EBC}"/>
                  </a:ext>
                </a:extLst>
              </p14:cNvPr>
              <p14:cNvContentPartPr/>
              <p14:nvPr/>
            </p14:nvContentPartPr>
            <p14:xfrm>
              <a:off x="9907808" y="5175667"/>
              <a:ext cx="198000" cy="36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912D41F-4CC1-4C9B-93FD-6E53C9808EB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898808" y="5167027"/>
                <a:ext cx="2156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3C6ADDC-5456-4F65-9A37-6ABF25B29AF6}"/>
                  </a:ext>
                </a:extLst>
              </p14:cNvPr>
              <p14:cNvContentPartPr/>
              <p14:nvPr/>
            </p14:nvContentPartPr>
            <p14:xfrm>
              <a:off x="10187168" y="5056507"/>
              <a:ext cx="102960" cy="277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3C6ADDC-5456-4F65-9A37-6ABF25B29AF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178168" y="5047867"/>
                <a:ext cx="120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3736086-959F-4CAD-BD24-378ACEB471DA}"/>
                  </a:ext>
                </a:extLst>
              </p14:cNvPr>
              <p14:cNvContentPartPr/>
              <p14:nvPr/>
            </p14:nvContentPartPr>
            <p14:xfrm>
              <a:off x="10359608" y="5133907"/>
              <a:ext cx="108360" cy="187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3736086-959F-4CAD-BD24-378ACEB471DA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350968" y="5125267"/>
                <a:ext cx="1260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7BD7364-7C6C-48D7-A278-0E641E4E605B}"/>
                  </a:ext>
                </a:extLst>
              </p14:cNvPr>
              <p14:cNvContentPartPr/>
              <p14:nvPr/>
            </p14:nvContentPartPr>
            <p14:xfrm>
              <a:off x="10356728" y="5187907"/>
              <a:ext cx="150840" cy="76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7BD7364-7C6C-48D7-A278-0E641E4E605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0347728" y="5178907"/>
                <a:ext cx="168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1A66A5C-AFE8-4D59-A17A-BA2E065D89E6}"/>
                  </a:ext>
                </a:extLst>
              </p14:cNvPr>
              <p14:cNvContentPartPr/>
              <p14:nvPr/>
            </p14:nvContentPartPr>
            <p14:xfrm>
              <a:off x="10573808" y="5093947"/>
              <a:ext cx="44280" cy="286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1A66A5C-AFE8-4D59-A17A-BA2E065D89E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564808" y="5084947"/>
                <a:ext cx="619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E08617C-35D6-476F-9F40-E8E2AEA729A0}"/>
                  </a:ext>
                </a:extLst>
              </p14:cNvPr>
              <p14:cNvContentPartPr/>
              <p14:nvPr/>
            </p14:nvContentPartPr>
            <p14:xfrm>
              <a:off x="9669128" y="5253067"/>
              <a:ext cx="84960" cy="2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E08617C-35D6-476F-9F40-E8E2AEA729A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660128" y="5244427"/>
                <a:ext cx="1026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3B5D1AF-1FE2-464C-BFA7-56326C03550A}"/>
                  </a:ext>
                </a:extLst>
              </p14:cNvPr>
              <p14:cNvContentPartPr/>
              <p14:nvPr/>
            </p14:nvContentPartPr>
            <p14:xfrm>
              <a:off x="9660848" y="5305267"/>
              <a:ext cx="65880" cy="9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3B5D1AF-1FE2-464C-BFA7-56326C03550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652208" y="5296267"/>
                <a:ext cx="83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35E2505-388E-43B2-A3FF-978699B4C643}"/>
                  </a:ext>
                </a:extLst>
              </p14:cNvPr>
              <p14:cNvContentPartPr/>
              <p14:nvPr/>
            </p14:nvContentPartPr>
            <p14:xfrm>
              <a:off x="9831128" y="4934434"/>
              <a:ext cx="381960" cy="5288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35E2505-388E-43B2-A3FF-978699B4C643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822488" y="4925434"/>
                <a:ext cx="39960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D27D812-9DC4-4194-A68E-605782AD1296}"/>
                  </a:ext>
                </a:extLst>
              </p14:cNvPr>
              <p14:cNvContentPartPr/>
              <p14:nvPr/>
            </p14:nvContentPartPr>
            <p14:xfrm>
              <a:off x="10423688" y="5195434"/>
              <a:ext cx="3960" cy="1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D27D812-9DC4-4194-A68E-605782AD12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15048" y="5186794"/>
                <a:ext cx="216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7754821-2B6F-4B78-923F-4DAA34B1F976}"/>
                  </a:ext>
                </a:extLst>
              </p14:cNvPr>
              <p14:cNvContentPartPr/>
              <p14:nvPr/>
            </p14:nvContentPartPr>
            <p14:xfrm>
              <a:off x="10423688" y="5196154"/>
              <a:ext cx="13680" cy="57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7754821-2B6F-4B78-923F-4DAA34B1F97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415048" y="5187154"/>
                <a:ext cx="31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FA5161A-3163-46B0-ABBD-828F7079C075}"/>
                  </a:ext>
                </a:extLst>
              </p14:cNvPr>
              <p14:cNvContentPartPr/>
              <p14:nvPr/>
            </p14:nvContentPartPr>
            <p14:xfrm>
              <a:off x="9231368" y="4931914"/>
              <a:ext cx="1526040" cy="6242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FA5161A-3163-46B0-ABBD-828F7079C07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222368" y="4923274"/>
                <a:ext cx="154368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4A1BE5E-4C7A-41D8-B80E-875FB3440EA8}"/>
                  </a:ext>
                </a:extLst>
              </p14:cNvPr>
              <p14:cNvContentPartPr/>
              <p14:nvPr/>
            </p14:nvContentPartPr>
            <p14:xfrm>
              <a:off x="9518648" y="5443834"/>
              <a:ext cx="14400" cy="92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4A1BE5E-4C7A-41D8-B80E-875FB3440EA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509648" y="5434834"/>
                <a:ext cx="3204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EEDBE13-FEB7-4683-B715-6109C66A5BA5}"/>
              </a:ext>
            </a:extLst>
          </p:cNvPr>
          <p:cNvGrpSpPr/>
          <p:nvPr/>
        </p:nvGrpSpPr>
        <p:grpSpPr>
          <a:xfrm>
            <a:off x="10323248" y="3492274"/>
            <a:ext cx="2672640" cy="745920"/>
            <a:chOff x="10323248" y="3492274"/>
            <a:chExt cx="2672640" cy="74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14BCAA6-2F80-4A62-B3E4-C79296311576}"/>
                    </a:ext>
                  </a:extLst>
                </p14:cNvPr>
                <p14:cNvContentPartPr/>
                <p14:nvPr/>
              </p14:nvContentPartPr>
              <p14:xfrm>
                <a:off x="11345288" y="3771634"/>
                <a:ext cx="126360" cy="237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14BCAA6-2F80-4A62-B3E4-C7929631157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336648" y="3762634"/>
                  <a:ext cx="144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192046D-B79E-488C-86FE-153B3F40F131}"/>
                    </a:ext>
                  </a:extLst>
                </p14:cNvPr>
                <p14:cNvContentPartPr/>
                <p14:nvPr/>
              </p14:nvContentPartPr>
              <p14:xfrm>
                <a:off x="11355008" y="3851914"/>
                <a:ext cx="150120" cy="110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192046D-B79E-488C-86FE-153B3F40F13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46368" y="3843274"/>
                  <a:ext cx="167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4473FA9-723E-4FB9-A2B0-9CF4A7FE2568}"/>
                    </a:ext>
                  </a:extLst>
                </p14:cNvPr>
                <p14:cNvContentPartPr/>
                <p14:nvPr/>
              </p14:nvContentPartPr>
              <p14:xfrm>
                <a:off x="11537168" y="3925714"/>
                <a:ext cx="23400" cy="88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4473FA9-723E-4FB9-A2B0-9CF4A7FE256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528168" y="3917074"/>
                  <a:ext cx="41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112D31F-B7BC-44B4-9046-47518708535F}"/>
                    </a:ext>
                  </a:extLst>
                </p14:cNvPr>
                <p14:cNvContentPartPr/>
                <p14:nvPr/>
              </p14:nvContentPartPr>
              <p14:xfrm>
                <a:off x="11697008" y="3929674"/>
                <a:ext cx="52200" cy="120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112D31F-B7BC-44B4-9046-47518708535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688008" y="3921034"/>
                  <a:ext cx="69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78494ED-CCCF-4704-ADEA-05271B44F15C}"/>
                    </a:ext>
                  </a:extLst>
                </p14:cNvPr>
                <p14:cNvContentPartPr/>
                <p14:nvPr/>
              </p14:nvContentPartPr>
              <p14:xfrm>
                <a:off x="11930648" y="3748594"/>
                <a:ext cx="124920" cy="269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78494ED-CCCF-4704-ADEA-05271B44F15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922008" y="3739954"/>
                  <a:ext cx="142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DFF1F8E-EEAD-4CC9-AB89-BD3A8CD1176D}"/>
                    </a:ext>
                  </a:extLst>
                </p14:cNvPr>
                <p14:cNvContentPartPr/>
                <p14:nvPr/>
              </p14:nvContentPartPr>
              <p14:xfrm>
                <a:off x="11897168" y="3774154"/>
                <a:ext cx="168840" cy="154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DFF1F8E-EEAD-4CC9-AB89-BD3A8CD1176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888528" y="3765154"/>
                  <a:ext cx="186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1E54A24-1C78-44EC-AD92-C0C642ED45C5}"/>
                    </a:ext>
                  </a:extLst>
                </p14:cNvPr>
                <p14:cNvContentPartPr/>
                <p14:nvPr/>
              </p14:nvContentPartPr>
              <p14:xfrm>
                <a:off x="12108128" y="3905914"/>
                <a:ext cx="95040" cy="84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1E54A24-1C78-44EC-AD92-C0C642ED45C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99488" y="3896914"/>
                  <a:ext cx="112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117D4B7-2B65-4366-A57D-7636F0C642B3}"/>
                    </a:ext>
                  </a:extLst>
                </p14:cNvPr>
                <p14:cNvContentPartPr/>
                <p14:nvPr/>
              </p14:nvContentPartPr>
              <p14:xfrm>
                <a:off x="12315488" y="3913114"/>
                <a:ext cx="34560" cy="75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117D4B7-2B65-4366-A57D-7636F0C642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306488" y="3904114"/>
                  <a:ext cx="52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00ED6FB-4863-48E6-BE5B-91568531FA60}"/>
                    </a:ext>
                  </a:extLst>
                </p14:cNvPr>
                <p14:cNvContentPartPr/>
                <p14:nvPr/>
              </p14:nvContentPartPr>
              <p14:xfrm>
                <a:off x="12490808" y="3703594"/>
                <a:ext cx="124560" cy="268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00ED6FB-4863-48E6-BE5B-91568531FA6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482168" y="3694954"/>
                  <a:ext cx="142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942285E-4314-46E5-A1AD-2ADA8C6DFB84}"/>
                    </a:ext>
                  </a:extLst>
                </p14:cNvPr>
                <p14:cNvContentPartPr/>
                <p14:nvPr/>
              </p14:nvContentPartPr>
              <p14:xfrm>
                <a:off x="12444368" y="3755434"/>
                <a:ext cx="159840" cy="165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942285E-4314-46E5-A1AD-2ADA8C6DFB8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435728" y="3746434"/>
                  <a:ext cx="177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31A75B8-E456-4984-A33F-B9127546D565}"/>
                    </a:ext>
                  </a:extLst>
                </p14:cNvPr>
                <p14:cNvContentPartPr/>
                <p14:nvPr/>
              </p14:nvContentPartPr>
              <p14:xfrm>
                <a:off x="12695648" y="3892954"/>
                <a:ext cx="83160" cy="149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31A75B8-E456-4984-A33F-B9127546D56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687008" y="3883954"/>
                  <a:ext cx="100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3CE1D3C-1FF4-49C5-BEF7-83697EF5303F}"/>
                    </a:ext>
                  </a:extLst>
                </p14:cNvPr>
                <p14:cNvContentPartPr/>
                <p14:nvPr/>
              </p14:nvContentPartPr>
              <p14:xfrm>
                <a:off x="11026688" y="3647434"/>
                <a:ext cx="293040" cy="590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3CE1D3C-1FF4-49C5-BEF7-83697EF5303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18048" y="3638794"/>
                  <a:ext cx="31068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9983824-381B-4E3E-B429-4F445952DF1F}"/>
                    </a:ext>
                  </a:extLst>
                </p14:cNvPr>
                <p14:cNvContentPartPr/>
                <p14:nvPr/>
              </p14:nvContentPartPr>
              <p14:xfrm>
                <a:off x="12882848" y="3492274"/>
                <a:ext cx="113040" cy="541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9983824-381B-4E3E-B429-4F445952DF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874208" y="3483634"/>
                  <a:ext cx="13068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C6FCCBB-CA8F-40B5-ACA1-4608C5BF52CB}"/>
                    </a:ext>
                  </a:extLst>
                </p14:cNvPr>
                <p14:cNvContentPartPr/>
                <p14:nvPr/>
              </p14:nvContentPartPr>
              <p14:xfrm>
                <a:off x="10681088" y="3764794"/>
                <a:ext cx="198000" cy="380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C6FCCBB-CA8F-40B5-ACA1-4608C5BF52C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72088" y="3755794"/>
                  <a:ext cx="2156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7696730-2731-4B65-B91D-D4AC56349CC2}"/>
                    </a:ext>
                  </a:extLst>
                </p14:cNvPr>
                <p14:cNvContentPartPr/>
                <p14:nvPr/>
              </p14:nvContentPartPr>
              <p14:xfrm>
                <a:off x="10646888" y="3972154"/>
                <a:ext cx="222480" cy="43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7696730-2731-4B65-B91D-D4AC56349C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37888" y="3963154"/>
                  <a:ext cx="240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4D9D798-FC25-4FC0-ADEB-3F5DC1126494}"/>
                    </a:ext>
                  </a:extLst>
                </p14:cNvPr>
                <p14:cNvContentPartPr/>
                <p14:nvPr/>
              </p14:nvContentPartPr>
              <p14:xfrm>
                <a:off x="10343408" y="4037314"/>
                <a:ext cx="115920" cy="27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4D9D798-FC25-4FC0-ADEB-3F5DC112649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34408" y="4028314"/>
                  <a:ext cx="133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27B62F2-511A-4D38-B459-DEA54077978A}"/>
                    </a:ext>
                  </a:extLst>
                </p14:cNvPr>
                <p14:cNvContentPartPr/>
                <p14:nvPr/>
              </p14:nvContentPartPr>
              <p14:xfrm>
                <a:off x="10323248" y="4123714"/>
                <a:ext cx="92880" cy="41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27B62F2-511A-4D38-B459-DEA54077978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14248" y="4115074"/>
                  <a:ext cx="1105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CC13371-2384-4631-B988-654B29C90B09}"/>
              </a:ext>
            </a:extLst>
          </p:cNvPr>
          <p:cNvGrpSpPr/>
          <p:nvPr/>
        </p:nvGrpSpPr>
        <p:grpSpPr>
          <a:xfrm>
            <a:off x="9874688" y="3872074"/>
            <a:ext cx="244440" cy="485280"/>
            <a:chOff x="9874688" y="3872074"/>
            <a:chExt cx="24444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A34AE49-90DD-43D1-BFAE-3A06A3A10AC1}"/>
                    </a:ext>
                  </a:extLst>
                </p14:cNvPr>
                <p14:cNvContentPartPr/>
                <p14:nvPr/>
              </p14:nvContentPartPr>
              <p14:xfrm>
                <a:off x="9874688" y="3872074"/>
                <a:ext cx="171360" cy="453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A34AE49-90DD-43D1-BFAE-3A06A3A10AC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65688" y="3863434"/>
                  <a:ext cx="1890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372A8CB-F5CF-4C2E-A1D8-DC2BE1EF3D1A}"/>
                    </a:ext>
                  </a:extLst>
                </p14:cNvPr>
                <p14:cNvContentPartPr/>
                <p14:nvPr/>
              </p14:nvContentPartPr>
              <p14:xfrm>
                <a:off x="10111208" y="4216234"/>
                <a:ext cx="7920" cy="141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372A8CB-F5CF-4C2E-A1D8-DC2BE1EF3D1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102568" y="4207594"/>
                  <a:ext cx="255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87C9779-9A8B-4BAA-9D4D-A6BFB9531B75}"/>
              </a:ext>
            </a:extLst>
          </p:cNvPr>
          <p:cNvGrpSpPr/>
          <p:nvPr/>
        </p:nvGrpSpPr>
        <p:grpSpPr>
          <a:xfrm>
            <a:off x="10248008" y="4443034"/>
            <a:ext cx="1062720" cy="441360"/>
            <a:chOff x="10248008" y="4443034"/>
            <a:chExt cx="106272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5D3E4E3-28EA-48D1-8B56-E2A6C53AC93C}"/>
                    </a:ext>
                  </a:extLst>
                </p14:cNvPr>
                <p14:cNvContentPartPr/>
                <p14:nvPr/>
              </p14:nvContentPartPr>
              <p14:xfrm>
                <a:off x="10248008" y="4531234"/>
                <a:ext cx="156600" cy="276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5D3E4E3-28EA-48D1-8B56-E2A6C53AC9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239368" y="4522234"/>
                  <a:ext cx="174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B5968B2-788D-420E-9550-60EDEC9A0C63}"/>
                    </a:ext>
                  </a:extLst>
                </p14:cNvPr>
                <p14:cNvContentPartPr/>
                <p14:nvPr/>
              </p14:nvContentPartPr>
              <p14:xfrm>
                <a:off x="10540688" y="4687114"/>
                <a:ext cx="147960" cy="93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B5968B2-788D-420E-9550-60EDEC9A0C6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32048" y="4678474"/>
                  <a:ext cx="165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40AF790-8717-4E1D-AF1C-E9FFC8F3AD2B}"/>
                    </a:ext>
                  </a:extLst>
                </p14:cNvPr>
                <p14:cNvContentPartPr/>
                <p14:nvPr/>
              </p14:nvContentPartPr>
              <p14:xfrm>
                <a:off x="10793048" y="4643194"/>
                <a:ext cx="78480" cy="9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40AF790-8717-4E1D-AF1C-E9FFC8F3AD2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84048" y="4634194"/>
                  <a:ext cx="96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A467BBA-F611-40F6-9A32-068F63CF073C}"/>
                    </a:ext>
                  </a:extLst>
                </p14:cNvPr>
                <p14:cNvContentPartPr/>
                <p14:nvPr/>
              </p14:nvContentPartPr>
              <p14:xfrm>
                <a:off x="10807088" y="4694674"/>
                <a:ext cx="39240" cy="4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A467BBA-F611-40F6-9A32-068F63CF073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798088" y="4686034"/>
                  <a:ext cx="56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67C35A2-B343-4020-867A-FB7CA51FAB06}"/>
                    </a:ext>
                  </a:extLst>
                </p14:cNvPr>
                <p14:cNvContentPartPr/>
                <p14:nvPr/>
              </p14:nvContentPartPr>
              <p14:xfrm>
                <a:off x="10843448" y="4443034"/>
                <a:ext cx="162000" cy="366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67C35A2-B343-4020-867A-FB7CA51FAB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34808" y="4434034"/>
                  <a:ext cx="1796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2532651-66FF-40C7-814E-D7636C0A67BD}"/>
                    </a:ext>
                  </a:extLst>
                </p14:cNvPr>
                <p14:cNvContentPartPr/>
                <p14:nvPr/>
              </p14:nvContentPartPr>
              <p14:xfrm>
                <a:off x="10782608" y="4655434"/>
                <a:ext cx="282960" cy="34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2532651-66FF-40C7-814E-D7636C0A67B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73608" y="4646434"/>
                  <a:ext cx="300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9639B92-073F-407B-B52F-AB5D94E8367D}"/>
                    </a:ext>
                  </a:extLst>
                </p14:cNvPr>
                <p14:cNvContentPartPr/>
                <p14:nvPr/>
              </p14:nvContentPartPr>
              <p14:xfrm>
                <a:off x="11132888" y="4469314"/>
                <a:ext cx="177840" cy="415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9639B92-073F-407B-B52F-AB5D94E8367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24248" y="4460674"/>
                  <a:ext cx="195480" cy="43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EDBE421-E452-4245-AC2C-30CD431572C1}"/>
              </a:ext>
            </a:extLst>
          </p:cNvPr>
          <p:cNvGrpSpPr/>
          <p:nvPr/>
        </p:nvGrpSpPr>
        <p:grpSpPr>
          <a:xfrm>
            <a:off x="3363008" y="1816114"/>
            <a:ext cx="2929320" cy="2766600"/>
            <a:chOff x="3363008" y="1816114"/>
            <a:chExt cx="2929320" cy="27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4DC04E8-DC16-488B-99BB-24EA6C6BDA20}"/>
                    </a:ext>
                  </a:extLst>
                </p14:cNvPr>
                <p14:cNvContentPartPr/>
                <p14:nvPr/>
              </p14:nvContentPartPr>
              <p14:xfrm>
                <a:off x="3372728" y="2728714"/>
                <a:ext cx="1188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4DC04E8-DC16-488B-99BB-24EA6C6BDA2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63728" y="2719714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8ADB893-4930-4DB6-8E8D-9A315AE82C2D}"/>
                    </a:ext>
                  </a:extLst>
                </p14:cNvPr>
                <p14:cNvContentPartPr/>
                <p14:nvPr/>
              </p14:nvContentPartPr>
              <p14:xfrm>
                <a:off x="3363008" y="2355394"/>
                <a:ext cx="1336320" cy="358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8ADB893-4930-4DB6-8E8D-9A315AE82C2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54368" y="2346754"/>
                  <a:ext cx="13539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6EB0C37-429F-4057-BA4C-B3289DEF572E}"/>
                    </a:ext>
                  </a:extLst>
                </p14:cNvPr>
                <p14:cNvContentPartPr/>
                <p14:nvPr/>
              </p14:nvContentPartPr>
              <p14:xfrm>
                <a:off x="3482528" y="2364394"/>
                <a:ext cx="1236240" cy="963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6EB0C37-429F-4057-BA4C-B3289DEF572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73528" y="2355754"/>
                  <a:ext cx="1253880" cy="9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F9CE8E4-467F-48B9-9AA3-B46A9CEE5EF1}"/>
                    </a:ext>
                  </a:extLst>
                </p14:cNvPr>
                <p14:cNvContentPartPr/>
                <p14:nvPr/>
              </p14:nvContentPartPr>
              <p14:xfrm>
                <a:off x="3591968" y="2343154"/>
                <a:ext cx="1181520" cy="1519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F9CE8E4-467F-48B9-9AA3-B46A9CEE5EF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83328" y="2334514"/>
                  <a:ext cx="1199160" cy="15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4BC51A8-6618-4FF1-B2F0-1C0544A167F9}"/>
                    </a:ext>
                  </a:extLst>
                </p14:cNvPr>
                <p14:cNvContentPartPr/>
                <p14:nvPr/>
              </p14:nvContentPartPr>
              <p14:xfrm>
                <a:off x="3858368" y="2536114"/>
                <a:ext cx="110160" cy="172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4BC51A8-6618-4FF1-B2F0-1C0544A167F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49728" y="2527474"/>
                  <a:ext cx="127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A3378EA-2B93-4288-9054-CB32481673F8}"/>
                    </a:ext>
                  </a:extLst>
                </p14:cNvPr>
                <p14:cNvContentPartPr/>
                <p14:nvPr/>
              </p14:nvContentPartPr>
              <p14:xfrm>
                <a:off x="3913448" y="2816554"/>
                <a:ext cx="118800" cy="145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A3378EA-2B93-4288-9054-CB32481673F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04808" y="2807914"/>
                  <a:ext cx="136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A02402-32FF-48EA-A69A-0486AEFBDBEC}"/>
                    </a:ext>
                  </a:extLst>
                </p14:cNvPr>
                <p14:cNvContentPartPr/>
                <p14:nvPr/>
              </p14:nvContentPartPr>
              <p14:xfrm>
                <a:off x="3993008" y="3107794"/>
                <a:ext cx="134280" cy="87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A02402-32FF-48EA-A69A-0486AEFBDBE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84368" y="3098794"/>
                  <a:ext cx="151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C3F1140-1390-49AA-B50B-1AACBE0C7B69}"/>
                    </a:ext>
                  </a:extLst>
                </p14:cNvPr>
                <p14:cNvContentPartPr/>
                <p14:nvPr/>
              </p14:nvContentPartPr>
              <p14:xfrm>
                <a:off x="3637688" y="2307874"/>
                <a:ext cx="1800" cy="140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C3F1140-1390-49AA-B50B-1AACBE0C7B6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28688" y="2298874"/>
                  <a:ext cx="19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5EC0D4-8D61-4F79-9BAD-A4F2470257C4}"/>
                    </a:ext>
                  </a:extLst>
                </p14:cNvPr>
                <p14:cNvContentPartPr/>
                <p14:nvPr/>
              </p14:nvContentPartPr>
              <p14:xfrm>
                <a:off x="3558848" y="2990794"/>
                <a:ext cx="131040" cy="97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5EC0D4-8D61-4F79-9BAD-A4F2470257C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50208" y="2982154"/>
                  <a:ext cx="148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28C68DB-E896-4F61-AF15-9178C8F21EBE}"/>
                    </a:ext>
                  </a:extLst>
                </p14:cNvPr>
                <p14:cNvContentPartPr/>
                <p14:nvPr/>
              </p14:nvContentPartPr>
              <p14:xfrm>
                <a:off x="3530048" y="3519274"/>
                <a:ext cx="102960" cy="121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28C68DB-E896-4F61-AF15-9178C8F21EB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21408" y="3510274"/>
                  <a:ext cx="120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5EA1047-2C7B-41BA-AD00-D4FDADE96D9A}"/>
                    </a:ext>
                  </a:extLst>
                </p14:cNvPr>
                <p14:cNvContentPartPr/>
                <p14:nvPr/>
              </p14:nvContentPartPr>
              <p14:xfrm>
                <a:off x="5315648" y="2238034"/>
                <a:ext cx="828000" cy="73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5EA1047-2C7B-41BA-AD00-D4FDADE96D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07008" y="2229394"/>
                  <a:ext cx="845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2E2A434-F9B1-44C7-A41A-B2C4E87DB0E6}"/>
                    </a:ext>
                  </a:extLst>
                </p14:cNvPr>
                <p14:cNvContentPartPr/>
                <p14:nvPr/>
              </p14:nvContentPartPr>
              <p14:xfrm>
                <a:off x="5960408" y="2175034"/>
                <a:ext cx="360" cy="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2E2A434-F9B1-44C7-A41A-B2C4E87DB0E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51408" y="21660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41B0A34-B74E-4589-95EF-722484CA567B}"/>
                    </a:ext>
                  </a:extLst>
                </p14:cNvPr>
                <p14:cNvContentPartPr/>
                <p14:nvPr/>
              </p14:nvContentPartPr>
              <p14:xfrm>
                <a:off x="5785808" y="1969474"/>
                <a:ext cx="100440" cy="145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41B0A34-B74E-4589-95EF-722484CA567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776808" y="1960834"/>
                  <a:ext cx="118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05E3EA8-72F4-41C3-8555-2FD966BC23E0}"/>
                    </a:ext>
                  </a:extLst>
                </p14:cNvPr>
                <p14:cNvContentPartPr/>
                <p14:nvPr/>
              </p14:nvContentPartPr>
              <p14:xfrm>
                <a:off x="5205848" y="2536834"/>
                <a:ext cx="113400" cy="111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05E3EA8-72F4-41C3-8555-2FD966BC23E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197208" y="2527834"/>
                  <a:ext cx="131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D5876CE-76DF-4517-B174-8C0C3B57E1BA}"/>
                    </a:ext>
                  </a:extLst>
                </p14:cNvPr>
                <p14:cNvContentPartPr/>
                <p14:nvPr/>
              </p14:nvContentPartPr>
              <p14:xfrm>
                <a:off x="4439048" y="2082874"/>
                <a:ext cx="165240" cy="1811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D5876CE-76DF-4517-B174-8C0C3B57E1B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430408" y="2074234"/>
                  <a:ext cx="182880" cy="18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EC311F7-33C9-4987-9F03-4733DE4F441C}"/>
                    </a:ext>
                  </a:extLst>
                </p14:cNvPr>
                <p14:cNvContentPartPr/>
                <p14:nvPr/>
              </p14:nvContentPartPr>
              <p14:xfrm>
                <a:off x="4485488" y="1816114"/>
                <a:ext cx="1018080" cy="2704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EC311F7-33C9-4987-9F03-4733DE4F441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476488" y="1807114"/>
                  <a:ext cx="1035720" cy="27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6E2D82E-ADEB-43F0-9048-717A0489D7D2}"/>
                    </a:ext>
                  </a:extLst>
                </p14:cNvPr>
                <p14:cNvContentPartPr/>
                <p14:nvPr/>
              </p14:nvContentPartPr>
              <p14:xfrm>
                <a:off x="5922968" y="2040034"/>
                <a:ext cx="10080" cy="75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6E2D82E-ADEB-43F0-9048-717A0489D7D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914328" y="2031034"/>
                  <a:ext cx="27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9BDD521-4112-4600-A69A-40A3C57E0354}"/>
                    </a:ext>
                  </a:extLst>
                </p14:cNvPr>
                <p14:cNvContentPartPr/>
                <p14:nvPr/>
              </p14:nvContentPartPr>
              <p14:xfrm>
                <a:off x="5107208" y="2201674"/>
                <a:ext cx="1117440" cy="106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9BDD521-4112-4600-A69A-40A3C57E035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098208" y="2193034"/>
                  <a:ext cx="1135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9CC8348-57F3-443D-9B38-660764218BE5}"/>
                    </a:ext>
                  </a:extLst>
                </p14:cNvPr>
                <p14:cNvContentPartPr/>
                <p14:nvPr/>
              </p14:nvContentPartPr>
              <p14:xfrm>
                <a:off x="5062928" y="3507034"/>
                <a:ext cx="838800" cy="51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9CC8348-57F3-443D-9B38-660764218BE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053928" y="3498394"/>
                  <a:ext cx="856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38FAB10-9694-4689-B9AC-3B5229277BF2}"/>
                    </a:ext>
                  </a:extLst>
                </p14:cNvPr>
                <p14:cNvContentPartPr/>
                <p14:nvPr/>
              </p14:nvContentPartPr>
              <p14:xfrm>
                <a:off x="5761328" y="3432874"/>
                <a:ext cx="106920" cy="132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38FAB10-9694-4689-B9AC-3B5229277BF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52328" y="3424234"/>
                  <a:ext cx="124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80FFAA6-3CE9-4626-90C9-93936D102845}"/>
                    </a:ext>
                  </a:extLst>
                </p14:cNvPr>
                <p14:cNvContentPartPr/>
                <p14:nvPr/>
              </p14:nvContentPartPr>
              <p14:xfrm>
                <a:off x="5726768" y="3286354"/>
                <a:ext cx="152640" cy="144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80FFAA6-3CE9-4626-90C9-93936D10284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18128" y="3277354"/>
                  <a:ext cx="170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B5F1C0F-7911-4D2B-8507-89E2144E1C28}"/>
                    </a:ext>
                  </a:extLst>
                </p14:cNvPr>
                <p14:cNvContentPartPr/>
                <p14:nvPr/>
              </p14:nvContentPartPr>
              <p14:xfrm>
                <a:off x="5938088" y="3372034"/>
                <a:ext cx="45360" cy="104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B5F1C0F-7911-4D2B-8507-89E2144E1C2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929088" y="3363034"/>
                  <a:ext cx="63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518BA7F-B4DD-42B2-81D3-710F3B181200}"/>
                    </a:ext>
                  </a:extLst>
                </p14:cNvPr>
                <p14:cNvContentPartPr/>
                <p14:nvPr/>
              </p14:nvContentPartPr>
              <p14:xfrm>
                <a:off x="5087048" y="4039114"/>
                <a:ext cx="748080" cy="84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518BA7F-B4DD-42B2-81D3-710F3B18120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078408" y="4030474"/>
                  <a:ext cx="765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0A5697E-762D-4F50-AB88-ABB640321F9B}"/>
                    </a:ext>
                  </a:extLst>
                </p14:cNvPr>
                <p14:cNvContentPartPr/>
                <p14:nvPr/>
              </p14:nvContentPartPr>
              <p14:xfrm>
                <a:off x="5740808" y="3973234"/>
                <a:ext cx="100080" cy="161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0A5697E-762D-4F50-AB88-ABB640321F9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32168" y="3964594"/>
                  <a:ext cx="117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D46081A-8737-49D7-8782-749BE8B3E2AC}"/>
                    </a:ext>
                  </a:extLst>
                </p14:cNvPr>
                <p14:cNvContentPartPr/>
                <p14:nvPr/>
              </p14:nvContentPartPr>
              <p14:xfrm>
                <a:off x="5525168" y="4286434"/>
                <a:ext cx="187200" cy="291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D46081A-8737-49D7-8782-749BE8B3E2A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516168" y="4277434"/>
                  <a:ext cx="204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B033848-B435-4DA2-841E-EE2473E34275}"/>
                    </a:ext>
                  </a:extLst>
                </p14:cNvPr>
                <p14:cNvContentPartPr/>
                <p14:nvPr/>
              </p14:nvContentPartPr>
              <p14:xfrm>
                <a:off x="5776088" y="4448074"/>
                <a:ext cx="130320" cy="134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B033848-B435-4DA2-841E-EE2473E3427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767088" y="4439074"/>
                  <a:ext cx="147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1142E8C-778F-4541-9747-4B1AC67D6374}"/>
                    </a:ext>
                  </a:extLst>
                </p14:cNvPr>
                <p14:cNvContentPartPr/>
                <p14:nvPr/>
              </p14:nvContentPartPr>
              <p14:xfrm>
                <a:off x="5110088" y="2814034"/>
                <a:ext cx="869400" cy="69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1142E8C-778F-4541-9747-4B1AC67D63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101448" y="2805394"/>
                  <a:ext cx="8870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2452F65-8FEC-4592-8032-DE13F35937D9}"/>
                    </a:ext>
                  </a:extLst>
                </p14:cNvPr>
                <p14:cNvContentPartPr/>
                <p14:nvPr/>
              </p14:nvContentPartPr>
              <p14:xfrm>
                <a:off x="5861768" y="2780914"/>
                <a:ext cx="79200" cy="165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2452F65-8FEC-4592-8032-DE13F35937D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853128" y="2772274"/>
                  <a:ext cx="96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020AF36-7A02-40B2-8F7A-CD3D22559080}"/>
                    </a:ext>
                  </a:extLst>
                </p14:cNvPr>
                <p14:cNvContentPartPr/>
                <p14:nvPr/>
              </p14:nvContentPartPr>
              <p14:xfrm>
                <a:off x="5927648" y="2578234"/>
                <a:ext cx="112680" cy="163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020AF36-7A02-40B2-8F7A-CD3D2255908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918648" y="2569594"/>
                  <a:ext cx="130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2E36EAD-FDB2-4B06-A090-E3D53CE93E94}"/>
                    </a:ext>
                  </a:extLst>
                </p14:cNvPr>
                <p14:cNvContentPartPr/>
                <p14:nvPr/>
              </p14:nvContentPartPr>
              <p14:xfrm>
                <a:off x="6097928" y="2681554"/>
                <a:ext cx="90000" cy="82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2E36EAD-FDB2-4B06-A090-E3D53CE93E9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089288" y="2672554"/>
                  <a:ext cx="107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085DB6C-166E-4891-9CB0-7F3A5F373F29}"/>
                    </a:ext>
                  </a:extLst>
                </p14:cNvPr>
                <p14:cNvContentPartPr/>
                <p14:nvPr/>
              </p14:nvContentPartPr>
              <p14:xfrm>
                <a:off x="6080288" y="2122834"/>
                <a:ext cx="212040" cy="264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085DB6C-166E-4891-9CB0-7F3A5F373F2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071288" y="2113834"/>
                  <a:ext cx="229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C2B833B-4603-417C-BA38-2BE10F183443}"/>
                    </a:ext>
                  </a:extLst>
                </p14:cNvPr>
                <p14:cNvContentPartPr/>
                <p14:nvPr/>
              </p14:nvContentPartPr>
              <p14:xfrm>
                <a:off x="4693568" y="2857954"/>
                <a:ext cx="15840" cy="9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C2B833B-4603-417C-BA38-2BE10F18344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684568" y="2849314"/>
                  <a:ext cx="33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E3C5EFD-61C9-41C3-9C6D-AD6913D28DAB}"/>
                    </a:ext>
                  </a:extLst>
                </p14:cNvPr>
                <p14:cNvContentPartPr/>
                <p14:nvPr/>
              </p14:nvContentPartPr>
              <p14:xfrm>
                <a:off x="3682328" y="2631154"/>
                <a:ext cx="739440" cy="203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E3C5EFD-61C9-41C3-9C6D-AD6913D28DA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673328" y="2622514"/>
                  <a:ext cx="757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F75B28C-BF27-4280-95AE-96AD437BD69D}"/>
                    </a:ext>
                  </a:extLst>
                </p14:cNvPr>
                <p14:cNvContentPartPr/>
                <p14:nvPr/>
              </p14:nvContentPartPr>
              <p14:xfrm>
                <a:off x="4562168" y="2862274"/>
                <a:ext cx="29520" cy="5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F75B28C-BF27-4280-95AE-96AD437BD69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553528" y="2853274"/>
                  <a:ext cx="471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9018F6C-90B8-4A37-8ABD-5A83A3AABCE1}"/>
              </a:ext>
            </a:extLst>
          </p:cNvPr>
          <p:cNvGrpSpPr/>
          <p:nvPr/>
        </p:nvGrpSpPr>
        <p:grpSpPr>
          <a:xfrm>
            <a:off x="11383448" y="4286794"/>
            <a:ext cx="1606320" cy="483480"/>
            <a:chOff x="11383448" y="4286794"/>
            <a:chExt cx="160632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6AFDF8A-BD4C-40E0-953D-DC21CD04629A}"/>
                    </a:ext>
                  </a:extLst>
                </p14:cNvPr>
                <p14:cNvContentPartPr/>
                <p14:nvPr/>
              </p14:nvContentPartPr>
              <p14:xfrm>
                <a:off x="11439248" y="4485874"/>
                <a:ext cx="121320" cy="254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6AFDF8A-BD4C-40E0-953D-DC21CD04629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430248" y="4477234"/>
                  <a:ext cx="138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4E46C23-C5D1-4938-B245-AC7546F24FC7}"/>
                    </a:ext>
                  </a:extLst>
                </p14:cNvPr>
                <p14:cNvContentPartPr/>
                <p14:nvPr/>
              </p14:nvContentPartPr>
              <p14:xfrm>
                <a:off x="11383448" y="4567954"/>
                <a:ext cx="142200" cy="123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4E46C23-C5D1-4938-B245-AC7546F24FC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374448" y="4559314"/>
                  <a:ext cx="159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31DF40A-6256-419A-967F-74DB08F931FC}"/>
                    </a:ext>
                  </a:extLst>
                </p14:cNvPr>
                <p14:cNvContentPartPr/>
                <p14:nvPr/>
              </p14:nvContentPartPr>
              <p14:xfrm>
                <a:off x="11600528" y="4666594"/>
                <a:ext cx="16920" cy="101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31DF40A-6256-419A-967F-74DB08F931F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591528" y="4657954"/>
                  <a:ext cx="34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A5E9A65-9E56-4D0C-ACCB-DBA06B27016C}"/>
                    </a:ext>
                  </a:extLst>
                </p14:cNvPr>
                <p14:cNvContentPartPr/>
                <p14:nvPr/>
              </p14:nvContentPartPr>
              <p14:xfrm>
                <a:off x="11714648" y="4619074"/>
                <a:ext cx="83520" cy="151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A5E9A65-9E56-4D0C-ACCB-DBA06B27016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706008" y="4610074"/>
                  <a:ext cx="101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B128F1F-56A0-491A-8613-2F7EDBEDDC20}"/>
                    </a:ext>
                  </a:extLst>
                </p14:cNvPr>
                <p14:cNvContentPartPr/>
                <p14:nvPr/>
              </p14:nvContentPartPr>
              <p14:xfrm>
                <a:off x="11977088" y="4440514"/>
                <a:ext cx="95040" cy="282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B128F1F-56A0-491A-8613-2F7EDBEDDC2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968088" y="4431874"/>
                  <a:ext cx="112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6746189-FA6C-4784-86B6-A16B1AF3C8D6}"/>
                    </a:ext>
                  </a:extLst>
                </p14:cNvPr>
                <p14:cNvContentPartPr/>
                <p14:nvPr/>
              </p14:nvContentPartPr>
              <p14:xfrm>
                <a:off x="11918048" y="4480114"/>
                <a:ext cx="180720" cy="112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6746189-FA6C-4784-86B6-A16B1AF3C8D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909408" y="4471114"/>
                  <a:ext cx="198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167161C-E30E-4DE0-8D76-56E58425C33D}"/>
                    </a:ext>
                  </a:extLst>
                </p14:cNvPr>
                <p14:cNvContentPartPr/>
                <p14:nvPr/>
              </p14:nvContentPartPr>
              <p14:xfrm>
                <a:off x="12171488" y="4576234"/>
                <a:ext cx="113040" cy="106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167161C-E30E-4DE0-8D76-56E58425C33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2162848" y="4567234"/>
                  <a:ext cx="130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53018BA-D4C7-4C0F-9988-71E195D5E50B}"/>
                    </a:ext>
                  </a:extLst>
                </p14:cNvPr>
                <p14:cNvContentPartPr/>
                <p14:nvPr/>
              </p14:nvContentPartPr>
              <p14:xfrm>
                <a:off x="12348248" y="4578394"/>
                <a:ext cx="58680" cy="143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53018BA-D4C7-4C0F-9988-71E195D5E50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2339248" y="4569394"/>
                  <a:ext cx="76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856037B-E0A3-473A-A947-28856E472D55}"/>
                    </a:ext>
                  </a:extLst>
                </p14:cNvPr>
                <p14:cNvContentPartPr/>
                <p14:nvPr/>
              </p14:nvContentPartPr>
              <p14:xfrm>
                <a:off x="12523568" y="4435114"/>
                <a:ext cx="126360" cy="227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856037B-E0A3-473A-A947-28856E472D5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2514928" y="4426474"/>
                  <a:ext cx="144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C488B48-AC12-4AC2-A1DF-148CBF4CA911}"/>
                    </a:ext>
                  </a:extLst>
                </p14:cNvPr>
                <p14:cNvContentPartPr/>
                <p14:nvPr/>
              </p14:nvContentPartPr>
              <p14:xfrm>
                <a:off x="12492248" y="4409554"/>
                <a:ext cx="183960" cy="181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C488B48-AC12-4AC2-A1DF-148CBF4CA91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2483248" y="4400914"/>
                  <a:ext cx="201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3FD0212-97AB-46A8-80E2-1C7CCA7CB2A3}"/>
                    </a:ext>
                  </a:extLst>
                </p14:cNvPr>
                <p14:cNvContentPartPr/>
                <p14:nvPr/>
              </p14:nvContentPartPr>
              <p14:xfrm>
                <a:off x="12719048" y="4527634"/>
                <a:ext cx="49680" cy="1641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3FD0212-97AB-46A8-80E2-1C7CCA7CB2A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2710048" y="4518994"/>
                  <a:ext cx="67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A480775-3DB9-42BF-8A4D-B3C10A03D97C}"/>
                    </a:ext>
                  </a:extLst>
                </p14:cNvPr>
                <p14:cNvContentPartPr/>
                <p14:nvPr/>
              </p14:nvContentPartPr>
              <p14:xfrm>
                <a:off x="12870248" y="4286794"/>
                <a:ext cx="119520" cy="480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A480775-3DB9-42BF-8A4D-B3C10A03D97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2861608" y="4278154"/>
                  <a:ext cx="137160" cy="49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681E647-8685-4B51-AE1D-C781B81A249E}"/>
              </a:ext>
            </a:extLst>
          </p:cNvPr>
          <p:cNvGrpSpPr/>
          <p:nvPr/>
        </p:nvGrpSpPr>
        <p:grpSpPr>
          <a:xfrm>
            <a:off x="3501608" y="2671834"/>
            <a:ext cx="1989000" cy="1185120"/>
            <a:chOff x="3501608" y="2671834"/>
            <a:chExt cx="1989000" cy="11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3531991-62AD-4963-9138-01FDD1ECB3D9}"/>
                    </a:ext>
                  </a:extLst>
                </p14:cNvPr>
                <p14:cNvContentPartPr/>
                <p14:nvPr/>
              </p14:nvContentPartPr>
              <p14:xfrm>
                <a:off x="3594488" y="2671834"/>
                <a:ext cx="1276560" cy="287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3531991-62AD-4963-9138-01FDD1ECB3D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585848" y="2662834"/>
                  <a:ext cx="1294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48CC717-5864-4C06-8E0F-A028B3654C36}"/>
                    </a:ext>
                  </a:extLst>
                </p14:cNvPr>
                <p14:cNvContentPartPr/>
                <p14:nvPr/>
              </p14:nvContentPartPr>
              <p14:xfrm>
                <a:off x="4735328" y="2849314"/>
                <a:ext cx="145800" cy="136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48CC717-5864-4C06-8E0F-A028B3654C3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26328" y="2840674"/>
                  <a:ext cx="163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554BA31-2DB8-4D07-98D2-E0CABD0D17F5}"/>
                    </a:ext>
                  </a:extLst>
                </p14:cNvPr>
                <p14:cNvContentPartPr/>
                <p14:nvPr/>
              </p14:nvContentPartPr>
              <p14:xfrm>
                <a:off x="3501608" y="2877394"/>
                <a:ext cx="1440000" cy="343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554BA31-2DB8-4D07-98D2-E0CABD0D17F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492608" y="2868394"/>
                  <a:ext cx="14576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28CBE97-47CF-4B12-B25D-10B61994173F}"/>
                    </a:ext>
                  </a:extLst>
                </p14:cNvPr>
                <p14:cNvContentPartPr/>
                <p14:nvPr/>
              </p14:nvContentPartPr>
              <p14:xfrm>
                <a:off x="4760528" y="2824114"/>
                <a:ext cx="167760" cy="218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28CBE97-47CF-4B12-B25D-10B61994173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751888" y="2815114"/>
                  <a:ext cx="185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A0BD0E6-F9B1-4EBA-BF04-9766FCE1D8AD}"/>
                    </a:ext>
                  </a:extLst>
                </p14:cNvPr>
                <p14:cNvContentPartPr/>
                <p14:nvPr/>
              </p14:nvContentPartPr>
              <p14:xfrm>
                <a:off x="3517448" y="2940394"/>
                <a:ext cx="1410840" cy="916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A0BD0E6-F9B1-4EBA-BF04-9766FCE1D8A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508808" y="2931754"/>
                  <a:ext cx="142848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3FE2369-3D34-4336-83F8-86AC1907F3B6}"/>
                    </a:ext>
                  </a:extLst>
                </p14:cNvPr>
                <p14:cNvContentPartPr/>
                <p14:nvPr/>
              </p14:nvContentPartPr>
              <p14:xfrm>
                <a:off x="4762688" y="2946514"/>
                <a:ext cx="193680" cy="143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3FE2369-3D34-4336-83F8-86AC1907F3B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54048" y="2937514"/>
                  <a:ext cx="211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F99EF4A-0C61-41A5-B100-9EA5215542E8}"/>
                    </a:ext>
                  </a:extLst>
                </p14:cNvPr>
                <p14:cNvContentPartPr/>
                <p14:nvPr/>
              </p14:nvContentPartPr>
              <p14:xfrm>
                <a:off x="4967168" y="2913754"/>
                <a:ext cx="468000" cy="21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F99EF4A-0C61-41A5-B100-9EA5215542E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958168" y="2905114"/>
                  <a:ext cx="485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E68DA96-AC0F-44D4-9BDE-15E5D6C9A0F3}"/>
                    </a:ext>
                  </a:extLst>
                </p14:cNvPr>
                <p14:cNvContentPartPr/>
                <p14:nvPr/>
              </p14:nvContentPartPr>
              <p14:xfrm>
                <a:off x="5354888" y="2842114"/>
                <a:ext cx="135720" cy="141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E68DA96-AC0F-44D4-9BDE-15E5D6C9A0F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345888" y="2833114"/>
                  <a:ext cx="1533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FA21B168-98FC-41EA-AFB3-AB1A905DB5E1}"/>
              </a:ext>
            </a:extLst>
          </p:cNvPr>
          <p:cNvGrpSpPr/>
          <p:nvPr/>
        </p:nvGrpSpPr>
        <p:grpSpPr>
          <a:xfrm>
            <a:off x="9200048" y="6638314"/>
            <a:ext cx="153720" cy="59760"/>
            <a:chOff x="9200048" y="6638314"/>
            <a:chExt cx="153720" cy="5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BBC87EF-9144-46C2-AA58-CA6A45FEB237}"/>
                    </a:ext>
                  </a:extLst>
                </p14:cNvPr>
                <p14:cNvContentPartPr/>
                <p14:nvPr/>
              </p14:nvContentPartPr>
              <p14:xfrm>
                <a:off x="9200048" y="6638314"/>
                <a:ext cx="153720" cy="20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BBC87EF-9144-46C2-AA58-CA6A45FEB23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91048" y="6629314"/>
                  <a:ext cx="171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922AD72-E605-4215-A382-9409EE5E1920}"/>
                    </a:ext>
                  </a:extLst>
                </p14:cNvPr>
                <p14:cNvContentPartPr/>
                <p14:nvPr/>
              </p14:nvContentPartPr>
              <p14:xfrm>
                <a:off x="9253688" y="6664954"/>
                <a:ext cx="90000" cy="33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922AD72-E605-4215-A382-9409EE5E192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245048" y="6656314"/>
                  <a:ext cx="10764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9B8F2CE-5CEE-439B-9920-370E478A9271}"/>
                  </a:ext>
                </a:extLst>
              </p14:cNvPr>
              <p14:cNvContentPartPr/>
              <p14:nvPr/>
            </p14:nvContentPartPr>
            <p14:xfrm>
              <a:off x="10437368" y="2612074"/>
              <a:ext cx="107640" cy="2289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9B8F2CE-5CEE-439B-9920-370E478A9271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0428728" y="2603434"/>
                <a:ext cx="125280" cy="2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87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D076-81E9-4077-A6E6-686DC27A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C93985-34A0-423D-A6DD-E6F33BC2D202}"/>
              </a:ext>
            </a:extLst>
          </p:cNvPr>
          <p:cNvSpPr txBox="1"/>
          <p:nvPr/>
        </p:nvSpPr>
        <p:spPr>
          <a:xfrm>
            <a:off x="793630" y="154601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tensorflow</a:t>
            </a:r>
            <a:r>
              <a:rPr lang="en-US" dirty="0"/>
              <a:t> as </a:t>
            </a:r>
            <a:r>
              <a:rPr lang="en-US" dirty="0" err="1"/>
              <a:t>tf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tensorflow</a:t>
            </a:r>
            <a:r>
              <a:rPr lang="en-US" dirty="0"/>
              <a:t> import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tensorflow.keras</a:t>
            </a:r>
            <a:r>
              <a:rPr lang="en-US" dirty="0"/>
              <a:t> import layers</a:t>
            </a:r>
            <a:endParaRPr lang="en-MY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581A1-2E77-45F9-A027-5C506F909DBE}"/>
              </a:ext>
            </a:extLst>
          </p:cNvPr>
          <p:cNvSpPr txBox="1"/>
          <p:nvPr/>
        </p:nvSpPr>
        <p:spPr>
          <a:xfrm>
            <a:off x="5708072" y="6351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>
                <a:hlinkClick r:id="rId2"/>
              </a:rPr>
              <a:t>https://keras.io/guides/sequential_model/</a:t>
            </a:r>
            <a:r>
              <a:rPr lang="en-MY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F72CFE-3BBC-45E4-B5D8-D1C58D197524}"/>
              </a:ext>
            </a:extLst>
          </p:cNvPr>
          <p:cNvSpPr txBox="1"/>
          <p:nvPr/>
        </p:nvSpPr>
        <p:spPr>
          <a:xfrm>
            <a:off x="793630" y="2518539"/>
            <a:ext cx="6863315" cy="2031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MY" dirty="0"/>
              <a:t># Define Sequential model with 3 layers</a:t>
            </a:r>
          </a:p>
          <a:p>
            <a:r>
              <a:rPr lang="en-MY" dirty="0"/>
              <a:t>model = </a:t>
            </a:r>
            <a:r>
              <a:rPr lang="en-MY" dirty="0" err="1"/>
              <a:t>keras.Sequential</a:t>
            </a:r>
            <a:r>
              <a:rPr lang="en-MY" dirty="0"/>
              <a:t>(</a:t>
            </a:r>
          </a:p>
          <a:p>
            <a:r>
              <a:rPr lang="en-MY" dirty="0"/>
              <a:t>    [</a:t>
            </a:r>
          </a:p>
          <a:p>
            <a:r>
              <a:rPr lang="en-MY" dirty="0"/>
              <a:t>        </a:t>
            </a:r>
            <a:r>
              <a:rPr lang="en-MY" dirty="0" err="1"/>
              <a:t>layers.Dense</a:t>
            </a:r>
            <a:r>
              <a:rPr lang="en-MY" dirty="0"/>
              <a:t>(4, activation="</a:t>
            </a:r>
            <a:r>
              <a:rPr lang="en-US" sz="1800" dirty="0"/>
              <a:t> sigmoid”</a:t>
            </a:r>
            <a:r>
              <a:rPr lang="en-MY" dirty="0"/>
              <a:t>, name="layer1"),</a:t>
            </a:r>
          </a:p>
          <a:p>
            <a:r>
              <a:rPr lang="en-MY" dirty="0"/>
              <a:t>        </a:t>
            </a:r>
            <a:r>
              <a:rPr lang="en-MY" dirty="0" err="1"/>
              <a:t>layers.Dense</a:t>
            </a:r>
            <a:r>
              <a:rPr lang="en-MY" dirty="0"/>
              <a:t>(4, activation="</a:t>
            </a:r>
            <a:r>
              <a:rPr lang="en-US" sz="1800" dirty="0"/>
              <a:t> sigmoid</a:t>
            </a:r>
            <a:r>
              <a:rPr lang="en-MY" dirty="0"/>
              <a:t>", name="layer2"),</a:t>
            </a:r>
          </a:p>
          <a:p>
            <a:r>
              <a:rPr lang="en-MY" dirty="0"/>
              <a:t>        </a:t>
            </a:r>
            <a:r>
              <a:rPr lang="en-MY" dirty="0" err="1"/>
              <a:t>layers.Dense</a:t>
            </a:r>
            <a:r>
              <a:rPr lang="en-MY" dirty="0"/>
              <a:t>(1, name="layer3"),</a:t>
            </a:r>
          </a:p>
          <a:p>
            <a:r>
              <a:rPr lang="en-MY" dirty="0"/>
              <a:t>    ])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F6A61-C738-4FC9-A1AA-E2F1A3EF424E}"/>
              </a:ext>
            </a:extLst>
          </p:cNvPr>
          <p:cNvSpPr txBox="1"/>
          <p:nvPr/>
        </p:nvSpPr>
        <p:spPr>
          <a:xfrm>
            <a:off x="793630" y="4782174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Call model on a test input</a:t>
            </a:r>
          </a:p>
          <a:p>
            <a:r>
              <a:rPr lang="en-US" dirty="0"/>
              <a:t>x = </a:t>
            </a:r>
            <a:r>
              <a:rPr lang="en-US" dirty="0" err="1"/>
              <a:t>tf.ones</a:t>
            </a:r>
            <a:r>
              <a:rPr lang="en-US" dirty="0"/>
              <a:t>([1,3])</a:t>
            </a:r>
          </a:p>
          <a:p>
            <a:r>
              <a:rPr lang="en-US" dirty="0"/>
              <a:t>y = model(x)</a:t>
            </a:r>
          </a:p>
          <a:p>
            <a:endParaRPr lang="en-US" dirty="0"/>
          </a:p>
          <a:p>
            <a:r>
              <a:rPr lang="en-US" dirty="0"/>
              <a:t># View Model structure</a:t>
            </a:r>
          </a:p>
          <a:p>
            <a:r>
              <a:rPr lang="en-US" dirty="0" err="1"/>
              <a:t>model.summary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18CB1C8-2FD1-46CF-B508-41B499F275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7" b="27766"/>
          <a:stretch/>
        </p:blipFill>
        <p:spPr>
          <a:xfrm>
            <a:off x="10613571" y="171858"/>
            <a:ext cx="1442694" cy="382564"/>
          </a:xfrm>
          <a:prstGeom prst="rect">
            <a:avLst/>
          </a:prstGeom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5B411658-D020-4E19-82D4-894A1505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23" y="624110"/>
            <a:ext cx="1174390" cy="3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251BF5-3157-4B6B-A780-5B52C91C9283}"/>
              </a:ext>
            </a:extLst>
          </p:cNvPr>
          <p:cNvGrpSpPr/>
          <p:nvPr/>
        </p:nvGrpSpPr>
        <p:grpSpPr>
          <a:xfrm>
            <a:off x="4314238" y="108153"/>
            <a:ext cx="7020680" cy="2174782"/>
            <a:chOff x="518886" y="1787618"/>
            <a:chExt cx="10976489" cy="34001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A92CDF-062D-40A5-955B-006CA737F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2909" y="1787618"/>
              <a:ext cx="6989228" cy="340016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DA7B04-689E-4E89-AEF9-0FEAFD0923DB}"/>
                </a:ext>
              </a:extLst>
            </p:cNvPr>
            <p:cNvGrpSpPr/>
            <p:nvPr/>
          </p:nvGrpSpPr>
          <p:grpSpPr>
            <a:xfrm>
              <a:off x="518886" y="2459504"/>
              <a:ext cx="10976489" cy="1753903"/>
              <a:chOff x="389024" y="1968990"/>
              <a:chExt cx="10976489" cy="175390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04BB92B-F4B5-4573-B7C7-822D2DE9D318}"/>
                  </a:ext>
                </a:extLst>
              </p:cNvPr>
              <p:cNvCxnSpPr/>
              <p:nvPr/>
            </p:nvCxnSpPr>
            <p:spPr>
              <a:xfrm>
                <a:off x="1676400" y="2177143"/>
                <a:ext cx="117565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2F5C235-B50B-4926-B9E0-49301DC7A1D6}"/>
                  </a:ext>
                </a:extLst>
              </p:cNvPr>
              <p:cNvCxnSpPr/>
              <p:nvPr/>
            </p:nvCxnSpPr>
            <p:spPr>
              <a:xfrm>
                <a:off x="1694872" y="2814452"/>
                <a:ext cx="117565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57F37CE-0A93-4572-87CC-5E03FBA3C0AB}"/>
                  </a:ext>
                </a:extLst>
              </p:cNvPr>
              <p:cNvCxnSpPr/>
              <p:nvPr/>
            </p:nvCxnSpPr>
            <p:spPr>
              <a:xfrm>
                <a:off x="1676400" y="3429000"/>
                <a:ext cx="117565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02474F-AAA9-49B7-B7BA-A18D22A854EC}"/>
                  </a:ext>
                </a:extLst>
              </p:cNvPr>
              <p:cNvSpPr txBox="1"/>
              <p:nvPr/>
            </p:nvSpPr>
            <p:spPr>
              <a:xfrm>
                <a:off x="400194" y="1968990"/>
                <a:ext cx="1237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2800" dirty="0">
                    <a:latin typeface="Articulate" panose="02000503040000020004" pitchFamily="2" charset="0"/>
                  </a:rPr>
                  <a:t>X1 = 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47FABF-C6C3-4BF1-AC85-33765A4178E9}"/>
                  </a:ext>
                </a:extLst>
              </p:cNvPr>
              <p:cNvSpPr txBox="1"/>
              <p:nvPr/>
            </p:nvSpPr>
            <p:spPr>
              <a:xfrm>
                <a:off x="389024" y="2594918"/>
                <a:ext cx="1237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2800" dirty="0">
                    <a:latin typeface="Articulate" panose="02000503040000020004" pitchFamily="2" charset="0"/>
                  </a:rPr>
                  <a:t>X2 = 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EBAA28-3990-4B03-B360-66AA663A294E}"/>
                  </a:ext>
                </a:extLst>
              </p:cNvPr>
              <p:cNvSpPr txBox="1"/>
              <p:nvPr/>
            </p:nvSpPr>
            <p:spPr>
              <a:xfrm>
                <a:off x="400194" y="3199673"/>
                <a:ext cx="1237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2800" dirty="0">
                    <a:latin typeface="Articulate" panose="02000503040000020004" pitchFamily="2" charset="0"/>
                  </a:rPr>
                  <a:t>X3 = 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CFCBF93-E018-43B0-A124-74075E67D0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9337" y="2666730"/>
                <a:ext cx="131688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14790C-1E30-4101-B7F1-FF27B2FD4769}"/>
                  </a:ext>
                </a:extLst>
              </p:cNvPr>
              <p:cNvSpPr txBox="1"/>
              <p:nvPr/>
            </p:nvSpPr>
            <p:spPr>
              <a:xfrm>
                <a:off x="10052333" y="2230600"/>
                <a:ext cx="131318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4000" dirty="0"/>
                  <a:t>y = </a:t>
                </a:r>
                <a:r>
                  <a:rPr lang="en-MY" sz="4000" dirty="0">
                    <a:latin typeface="Articulate" panose="02000503040000020004" pitchFamily="2" charset="0"/>
                  </a:rPr>
                  <a:t>?</a:t>
                </a: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5932CD-DFDE-4CFA-88CF-D28260CB6CBF}"/>
                  </a:ext>
                </a:extLst>
              </p14:cNvPr>
              <p14:cNvContentPartPr/>
              <p14:nvPr/>
            </p14:nvContentPartPr>
            <p14:xfrm>
              <a:off x="7196745" y="305970"/>
              <a:ext cx="5400" cy="16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5932CD-DFDE-4CFA-88CF-D28260CB6C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8105" y="297330"/>
                <a:ext cx="23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A833F7-D62B-4792-BCD2-0D136791CF0A}"/>
                  </a:ext>
                </a:extLst>
              </p14:cNvPr>
              <p14:cNvContentPartPr/>
              <p14:nvPr/>
            </p14:nvContentPartPr>
            <p14:xfrm>
              <a:off x="7135545" y="719610"/>
              <a:ext cx="124200" cy="140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A833F7-D62B-4792-BCD2-0D136791CF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26905" y="710970"/>
                <a:ext cx="141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65DDA6-780C-4836-85FE-A3AA8858BE00}"/>
                  </a:ext>
                </a:extLst>
              </p14:cNvPr>
              <p14:cNvContentPartPr/>
              <p14:nvPr/>
            </p14:nvContentPartPr>
            <p14:xfrm>
              <a:off x="7159305" y="1114530"/>
              <a:ext cx="90360" cy="240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65DDA6-780C-4836-85FE-A3AA8858BE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0305" y="1105530"/>
                <a:ext cx="10800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1EA06B8-E3EB-4501-ABB0-1E48649E92F4}"/>
              </a:ext>
            </a:extLst>
          </p:cNvPr>
          <p:cNvGrpSpPr/>
          <p:nvPr/>
        </p:nvGrpSpPr>
        <p:grpSpPr>
          <a:xfrm>
            <a:off x="7168305" y="1546890"/>
            <a:ext cx="93240" cy="165600"/>
            <a:chOff x="7168305" y="1546890"/>
            <a:chExt cx="9324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3A7157-3A8A-4A3E-88D9-6818D4B2E491}"/>
                    </a:ext>
                  </a:extLst>
                </p14:cNvPr>
                <p14:cNvContentPartPr/>
                <p14:nvPr/>
              </p14:nvContentPartPr>
              <p14:xfrm>
                <a:off x="7168305" y="1549770"/>
                <a:ext cx="93240" cy="12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3A7157-3A8A-4A3E-88D9-6818D4B2E4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9665" y="1541130"/>
                  <a:ext cx="110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70D4CC-9A55-4B78-9E66-6C225B19D127}"/>
                    </a:ext>
                  </a:extLst>
                </p14:cNvPr>
                <p14:cNvContentPartPr/>
                <p14:nvPr/>
              </p14:nvContentPartPr>
              <p14:xfrm>
                <a:off x="7241745" y="1546890"/>
                <a:ext cx="6120" cy="16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70D4CC-9A55-4B78-9E66-6C225B19D1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32745" y="1537890"/>
                  <a:ext cx="2376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87CE9EB-7DB0-4546-845A-FF20420A507B}"/>
                  </a:ext>
                </a:extLst>
              </p14:cNvPr>
              <p14:cNvContentPartPr/>
              <p14:nvPr/>
            </p14:nvContentPartPr>
            <p14:xfrm>
              <a:off x="8433705" y="314970"/>
              <a:ext cx="10080" cy="145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87CE9EB-7DB0-4546-845A-FF20420A507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25065" y="305970"/>
                <a:ext cx="27720" cy="1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3A985B4-B688-4A9D-BB99-DAEED9A89E02}"/>
              </a:ext>
            </a:extLst>
          </p:cNvPr>
          <p:cNvGrpSpPr/>
          <p:nvPr/>
        </p:nvGrpSpPr>
        <p:grpSpPr>
          <a:xfrm>
            <a:off x="8404185" y="665970"/>
            <a:ext cx="105480" cy="208440"/>
            <a:chOff x="8404185" y="665970"/>
            <a:chExt cx="10548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987068B-2652-434D-BE87-1E00628BB0F3}"/>
                    </a:ext>
                  </a:extLst>
                </p14:cNvPr>
                <p14:cNvContentPartPr/>
                <p14:nvPr/>
              </p14:nvContentPartPr>
              <p14:xfrm>
                <a:off x="8412105" y="665970"/>
                <a:ext cx="26280" cy="73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987068B-2652-434D-BE87-1E00628BB0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03105" y="657330"/>
                  <a:ext cx="43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745CE0-8064-45E7-933F-D1E8E14E99FB}"/>
                    </a:ext>
                  </a:extLst>
                </p14:cNvPr>
                <p14:cNvContentPartPr/>
                <p14:nvPr/>
              </p14:nvContentPartPr>
              <p14:xfrm>
                <a:off x="8404185" y="734370"/>
                <a:ext cx="105480" cy="140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745CE0-8064-45E7-933F-D1E8E14E99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95185" y="725370"/>
                  <a:ext cx="12312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2064B3B-33F4-4D25-92E0-008759BC0E28}"/>
                  </a:ext>
                </a:extLst>
              </p14:cNvPr>
              <p14:cNvContentPartPr/>
              <p14:nvPr/>
            </p14:nvContentPartPr>
            <p14:xfrm>
              <a:off x="8359545" y="1120650"/>
              <a:ext cx="134640" cy="18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2064B3B-33F4-4D25-92E0-008759BC0E2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50905" y="1112010"/>
                <a:ext cx="152280" cy="1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126D63D2-A265-461E-AD3F-41DE0F77FB08}"/>
              </a:ext>
            </a:extLst>
          </p:cNvPr>
          <p:cNvGrpSpPr/>
          <p:nvPr/>
        </p:nvGrpSpPr>
        <p:grpSpPr>
          <a:xfrm>
            <a:off x="8405985" y="1533930"/>
            <a:ext cx="134280" cy="276840"/>
            <a:chOff x="8405985" y="1533930"/>
            <a:chExt cx="13428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05211E-D9ED-4BC0-9781-927D6C82FE72}"/>
                    </a:ext>
                  </a:extLst>
                </p14:cNvPr>
                <p14:cNvContentPartPr/>
                <p14:nvPr/>
              </p14:nvContentPartPr>
              <p14:xfrm>
                <a:off x="8405985" y="1547970"/>
                <a:ext cx="134280" cy="109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05211E-D9ED-4BC0-9781-927D6C82FE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96985" y="1539330"/>
                  <a:ext cx="151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FACA90-0E17-43EF-B3FB-D7B4651AB725}"/>
                    </a:ext>
                  </a:extLst>
                </p14:cNvPr>
                <p14:cNvContentPartPr/>
                <p14:nvPr/>
              </p14:nvContentPartPr>
              <p14:xfrm>
                <a:off x="8511465" y="1533930"/>
                <a:ext cx="12960" cy="276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FACA90-0E17-43EF-B3FB-D7B4651AB7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02825" y="1524930"/>
                  <a:ext cx="3060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6C70A0-15A5-445B-A9F7-150C13E73616}"/>
              </a:ext>
            </a:extLst>
          </p:cNvPr>
          <p:cNvGrpSpPr/>
          <p:nvPr/>
        </p:nvGrpSpPr>
        <p:grpSpPr>
          <a:xfrm>
            <a:off x="9483105" y="848130"/>
            <a:ext cx="61920" cy="189360"/>
            <a:chOff x="9483105" y="848130"/>
            <a:chExt cx="6192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9BCB4E-8DB9-4376-B79A-FBA498C95DE0}"/>
                    </a:ext>
                  </a:extLst>
                </p14:cNvPr>
                <p14:cNvContentPartPr/>
                <p14:nvPr/>
              </p14:nvContentPartPr>
              <p14:xfrm>
                <a:off x="9501465" y="901410"/>
                <a:ext cx="3600" cy="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9BCB4E-8DB9-4376-B79A-FBA498C95D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92465" y="892410"/>
                  <a:ext cx="21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F63EEBF-845C-4EFA-AEDF-A968EF5993BF}"/>
                    </a:ext>
                  </a:extLst>
                </p14:cNvPr>
                <p14:cNvContentPartPr/>
                <p14:nvPr/>
              </p14:nvContentPartPr>
              <p14:xfrm>
                <a:off x="9537825" y="848130"/>
                <a:ext cx="7200" cy="28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F63EEBF-845C-4EFA-AEDF-A968EF5993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28825" y="839490"/>
                  <a:ext cx="24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4948A63-8E89-4664-8D83-455432EB7551}"/>
                    </a:ext>
                  </a:extLst>
                </p14:cNvPr>
                <p14:cNvContentPartPr/>
                <p14:nvPr/>
              </p14:nvContentPartPr>
              <p14:xfrm>
                <a:off x="9483105" y="874410"/>
                <a:ext cx="10080" cy="163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4948A63-8E89-4664-8D83-455432EB75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74465" y="865410"/>
                  <a:ext cx="2772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58D43D-6089-4391-8109-7F4D9766EC91}"/>
                  </a:ext>
                </a:extLst>
              </p14:cNvPr>
              <p14:cNvContentPartPr/>
              <p14:nvPr/>
            </p14:nvContentPartPr>
            <p14:xfrm>
              <a:off x="1343048" y="3616867"/>
              <a:ext cx="8640" cy="1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58D43D-6089-4391-8109-7F4D9766EC9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34408" y="3607867"/>
                <a:ext cx="26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AAD433-AD0D-46F4-868F-18A1B85EE8A1}"/>
                  </a:ext>
                </a:extLst>
              </p14:cNvPr>
              <p14:cNvContentPartPr/>
              <p14:nvPr/>
            </p14:nvContentPartPr>
            <p14:xfrm>
              <a:off x="1355288" y="3639547"/>
              <a:ext cx="360" cy="1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AAD433-AD0D-46F4-868F-18A1B85EE8A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46288" y="3630907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4013F74-B13A-4EC6-9543-A726650812A0}"/>
                  </a:ext>
                </a:extLst>
              </p14:cNvPr>
              <p14:cNvContentPartPr/>
              <p14:nvPr/>
            </p14:nvContentPartPr>
            <p14:xfrm>
              <a:off x="1590728" y="3602827"/>
              <a:ext cx="360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4013F74-B13A-4EC6-9543-A726650812A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82088" y="3593827"/>
                <a:ext cx="180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C061E24-A1FC-4C48-8CA7-3B18B7156800}"/>
                  </a:ext>
                </a:extLst>
              </p14:cNvPr>
              <p14:cNvContentPartPr/>
              <p14:nvPr/>
            </p14:nvContentPartPr>
            <p14:xfrm>
              <a:off x="1191128" y="3484747"/>
              <a:ext cx="65160" cy="75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C061E24-A1FC-4C48-8CA7-3B18B715680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82128" y="3476107"/>
                <a:ext cx="828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167FCF-FE01-4EA7-A376-97CB540D1B71}"/>
                  </a:ext>
                </a:extLst>
              </p14:cNvPr>
              <p14:cNvContentPartPr/>
              <p14:nvPr/>
            </p14:nvContentPartPr>
            <p14:xfrm>
              <a:off x="1189328" y="3723067"/>
              <a:ext cx="85680" cy="72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167FCF-FE01-4EA7-A376-97CB540D1B7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80688" y="3714067"/>
                <a:ext cx="103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1E10BE3-3B16-45E8-91BD-2D00E1F34734}"/>
                  </a:ext>
                </a:extLst>
              </p14:cNvPr>
              <p14:cNvContentPartPr/>
              <p14:nvPr/>
            </p14:nvContentPartPr>
            <p14:xfrm>
              <a:off x="1206608" y="3963187"/>
              <a:ext cx="92880" cy="112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1E10BE3-3B16-45E8-91BD-2D00E1F3473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97968" y="3954187"/>
                <a:ext cx="110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662B32C-F119-40E2-A1ED-A323EABFB247}"/>
                  </a:ext>
                </a:extLst>
              </p14:cNvPr>
              <p14:cNvContentPartPr/>
              <p14:nvPr/>
            </p14:nvContentPartPr>
            <p14:xfrm>
              <a:off x="3126128" y="1698787"/>
              <a:ext cx="72000" cy="66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662B32C-F119-40E2-A1ED-A323EABFB24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17128" y="1690147"/>
                <a:ext cx="896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E1B4173-7029-41C5-91F7-76910E301356}"/>
                  </a:ext>
                </a:extLst>
              </p14:cNvPr>
              <p14:cNvContentPartPr/>
              <p14:nvPr/>
            </p14:nvContentPartPr>
            <p14:xfrm>
              <a:off x="3656048" y="1962307"/>
              <a:ext cx="81720" cy="79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E1B4173-7029-41C5-91F7-76910E30135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47408" y="1953307"/>
                <a:ext cx="993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9C66F1A-B125-469D-8A14-DFE8567162B7}"/>
                  </a:ext>
                </a:extLst>
              </p14:cNvPr>
              <p14:cNvContentPartPr/>
              <p14:nvPr/>
            </p14:nvContentPartPr>
            <p14:xfrm>
              <a:off x="4244648" y="2202067"/>
              <a:ext cx="124920" cy="102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9C66F1A-B125-469D-8A14-DFE8567162B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35648" y="2193427"/>
                <a:ext cx="1425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6A0F84A-71A7-453F-91BA-ABE7E49FA198}"/>
                  </a:ext>
                </a:extLst>
              </p14:cNvPr>
              <p14:cNvContentPartPr/>
              <p14:nvPr/>
            </p14:nvContentPartPr>
            <p14:xfrm>
              <a:off x="643568" y="1755307"/>
              <a:ext cx="93600" cy="29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6A0F84A-71A7-453F-91BA-ABE7E49FA19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4928" y="1746307"/>
                <a:ext cx="1112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AC8FBD6-0CBB-4937-9AB4-E0350E801E83}"/>
                  </a:ext>
                </a:extLst>
              </p14:cNvPr>
              <p14:cNvContentPartPr/>
              <p14:nvPr/>
            </p14:nvContentPartPr>
            <p14:xfrm>
              <a:off x="681728" y="1753507"/>
              <a:ext cx="59040" cy="50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AC8FBD6-0CBB-4937-9AB4-E0350E801E8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2728" y="1744867"/>
                <a:ext cx="766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67E596B-AA76-47E3-9113-DDECEF726D75}"/>
                  </a:ext>
                </a:extLst>
              </p14:cNvPr>
              <p14:cNvContentPartPr/>
              <p14:nvPr/>
            </p14:nvContentPartPr>
            <p14:xfrm>
              <a:off x="601808" y="2021347"/>
              <a:ext cx="115560" cy="9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67E596B-AA76-47E3-9113-DDECEF726D7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3168" y="2012347"/>
                <a:ext cx="1332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603BD15-75B4-4F3F-901B-96281AA7435A}"/>
                  </a:ext>
                </a:extLst>
              </p14:cNvPr>
              <p14:cNvContentPartPr/>
              <p14:nvPr/>
            </p14:nvContentPartPr>
            <p14:xfrm>
              <a:off x="690728" y="1979227"/>
              <a:ext cx="57600" cy="84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603BD15-75B4-4F3F-901B-96281AA7435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2088" y="1970587"/>
                <a:ext cx="752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4F836D6-56F3-4C83-B307-AB2E3F678505}"/>
                  </a:ext>
                </a:extLst>
              </p14:cNvPr>
              <p14:cNvContentPartPr/>
              <p14:nvPr/>
            </p14:nvContentPartPr>
            <p14:xfrm>
              <a:off x="619808" y="2295307"/>
              <a:ext cx="145440" cy="7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4F836D6-56F3-4C83-B307-AB2E3F67850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1168" y="2286667"/>
                <a:ext cx="163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B2749BA-9F33-4F96-A221-D5BC08A06AE4}"/>
                  </a:ext>
                </a:extLst>
              </p14:cNvPr>
              <p14:cNvContentPartPr/>
              <p14:nvPr/>
            </p14:nvContentPartPr>
            <p14:xfrm>
              <a:off x="713768" y="2246347"/>
              <a:ext cx="29520" cy="68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B2749BA-9F33-4F96-A221-D5BC08A06AE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5128" y="2237707"/>
                <a:ext cx="471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AF025E0-9DF9-428A-A79B-CFEEC219239D}"/>
                  </a:ext>
                </a:extLst>
              </p14:cNvPr>
              <p14:cNvContentPartPr/>
              <p14:nvPr/>
            </p14:nvContentPartPr>
            <p14:xfrm>
              <a:off x="480848" y="1703107"/>
              <a:ext cx="48240" cy="606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AF025E0-9DF9-428A-A79B-CFEEC219239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2208" y="1694107"/>
                <a:ext cx="658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7014D40-5C20-4326-9FAD-02913B08DA2D}"/>
                  </a:ext>
                </a:extLst>
              </p14:cNvPr>
              <p14:cNvContentPartPr/>
              <p14:nvPr/>
            </p14:nvContentPartPr>
            <p14:xfrm>
              <a:off x="6429128" y="3452347"/>
              <a:ext cx="152640" cy="81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7014D40-5C20-4326-9FAD-02913B08DA2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420488" y="3443707"/>
                <a:ext cx="1702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A8C5CD-787A-4A2D-A7F7-94A5FB425C86}"/>
                  </a:ext>
                </a:extLst>
              </p14:cNvPr>
              <p14:cNvContentPartPr/>
              <p14:nvPr/>
            </p14:nvContentPartPr>
            <p14:xfrm>
              <a:off x="10972688" y="1621027"/>
              <a:ext cx="195840" cy="137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A8C5CD-787A-4A2D-A7F7-94A5FB425C8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963688" y="1612027"/>
                <a:ext cx="2134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9937A84-9CC2-4E6D-BAF0-31BE86F9127D}"/>
                  </a:ext>
                </a:extLst>
              </p14:cNvPr>
              <p14:cNvContentPartPr/>
              <p14:nvPr/>
            </p14:nvContentPartPr>
            <p14:xfrm>
              <a:off x="2643728" y="3332718"/>
              <a:ext cx="115200" cy="77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9937A84-9CC2-4E6D-BAF0-31BE86F9127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634728" y="3323718"/>
                <a:ext cx="1328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79B03F3-7AA4-444A-B522-0BD992318E55}"/>
                  </a:ext>
                </a:extLst>
              </p14:cNvPr>
              <p14:cNvContentPartPr/>
              <p14:nvPr/>
            </p14:nvContentPartPr>
            <p14:xfrm>
              <a:off x="6318968" y="3571398"/>
              <a:ext cx="5400" cy="2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79B03F3-7AA4-444A-B522-0BD992318E5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09968" y="3562758"/>
                <a:ext cx="230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16B10FC-BA20-4259-9280-F09BEF8F16DD}"/>
                  </a:ext>
                </a:extLst>
              </p14:cNvPr>
              <p14:cNvContentPartPr/>
              <p14:nvPr/>
            </p14:nvContentPartPr>
            <p14:xfrm>
              <a:off x="2618168" y="3864078"/>
              <a:ext cx="2520" cy="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16B10FC-BA20-4259-9280-F09BEF8F16D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09528" y="3855078"/>
                <a:ext cx="201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335D80B-5252-422E-B47C-2357CE541397}"/>
                  </a:ext>
                </a:extLst>
              </p14:cNvPr>
              <p14:cNvContentPartPr/>
              <p14:nvPr/>
            </p14:nvContentPartPr>
            <p14:xfrm>
              <a:off x="8599568" y="171918"/>
              <a:ext cx="105480" cy="85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335D80B-5252-422E-B47C-2357CE54139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90928" y="162918"/>
                <a:ext cx="123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4D6647F-E1BE-4E40-982F-0EE12A6E5F7D}"/>
                  </a:ext>
                </a:extLst>
              </p14:cNvPr>
              <p14:cNvContentPartPr/>
              <p14:nvPr/>
            </p14:nvContentPartPr>
            <p14:xfrm>
              <a:off x="2676848" y="3521358"/>
              <a:ext cx="16920" cy="28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4D6647F-E1BE-4E40-982F-0EE12A6E5F7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68208" y="3512718"/>
                <a:ext cx="345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D419E32-15FE-4B9B-97F4-63EC3F462DA3}"/>
                  </a:ext>
                </a:extLst>
              </p14:cNvPr>
              <p14:cNvContentPartPr/>
              <p14:nvPr/>
            </p14:nvContentPartPr>
            <p14:xfrm>
              <a:off x="2682968" y="3682278"/>
              <a:ext cx="71640" cy="626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D419E32-15FE-4B9B-97F4-63EC3F462DA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74328" y="3673638"/>
                <a:ext cx="8928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0C2C6FDE-77C9-4908-8E99-E610A67757DE}"/>
              </a:ext>
            </a:extLst>
          </p:cNvPr>
          <p:cNvGrpSpPr/>
          <p:nvPr/>
        </p:nvGrpSpPr>
        <p:grpSpPr>
          <a:xfrm>
            <a:off x="2603408" y="4170798"/>
            <a:ext cx="53280" cy="70920"/>
            <a:chOff x="2603408" y="4170798"/>
            <a:chExt cx="5328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72F77D-37F7-447A-A6C1-24EF72DC7925}"/>
                    </a:ext>
                  </a:extLst>
                </p14:cNvPr>
                <p14:cNvContentPartPr/>
                <p14:nvPr/>
              </p14:nvContentPartPr>
              <p14:xfrm>
                <a:off x="2603408" y="4170798"/>
                <a:ext cx="4680" cy="26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72F77D-37F7-447A-A6C1-24EF72DC79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94408" y="4161798"/>
                  <a:ext cx="22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0D31E24-C4D8-42B6-97AC-D461D049F178}"/>
                    </a:ext>
                  </a:extLst>
                </p14:cNvPr>
                <p14:cNvContentPartPr/>
                <p14:nvPr/>
              </p14:nvContentPartPr>
              <p14:xfrm>
                <a:off x="2607728" y="4170798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0D31E24-C4D8-42B6-97AC-D461D049F17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99088" y="41617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8BA96C8-BEE8-4B55-A784-76465BAE6467}"/>
                    </a:ext>
                  </a:extLst>
                </p14:cNvPr>
                <p14:cNvContentPartPr/>
                <p14:nvPr/>
              </p14:nvContentPartPr>
              <p14:xfrm>
                <a:off x="2603408" y="4170798"/>
                <a:ext cx="53280" cy="70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8BA96C8-BEE8-4B55-A784-76465BAE646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94408" y="4161798"/>
                  <a:ext cx="7092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170E051-A435-42C3-A527-59751DAA1C38}"/>
              </a:ext>
            </a:extLst>
          </p:cNvPr>
          <p:cNvGrpSpPr/>
          <p:nvPr/>
        </p:nvGrpSpPr>
        <p:grpSpPr>
          <a:xfrm>
            <a:off x="746528" y="2538198"/>
            <a:ext cx="49680" cy="447120"/>
            <a:chOff x="746528" y="2538198"/>
            <a:chExt cx="4968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A43BDDF-0398-41E3-92EB-A0542F8D5309}"/>
                    </a:ext>
                  </a:extLst>
                </p14:cNvPr>
                <p14:cNvContentPartPr/>
                <p14:nvPr/>
              </p14:nvContentPartPr>
              <p14:xfrm>
                <a:off x="746528" y="2547558"/>
                <a:ext cx="42840" cy="42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A43BDDF-0398-41E3-92EB-A0542F8D53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7888" y="2538558"/>
                  <a:ext cx="60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0710831-2947-4BAE-9488-5063279FD207}"/>
                    </a:ext>
                  </a:extLst>
                </p14:cNvPr>
                <p14:cNvContentPartPr/>
                <p14:nvPr/>
              </p14:nvContentPartPr>
              <p14:xfrm>
                <a:off x="778208" y="2538198"/>
                <a:ext cx="18000" cy="447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0710831-2947-4BAE-9488-5063279FD2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9568" y="2529198"/>
                  <a:ext cx="3564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9B0664-C751-41FB-BB68-B46281E14D99}"/>
              </a:ext>
            </a:extLst>
          </p:cNvPr>
          <p:cNvGrpSpPr/>
          <p:nvPr/>
        </p:nvGrpSpPr>
        <p:grpSpPr>
          <a:xfrm>
            <a:off x="7418768" y="2482758"/>
            <a:ext cx="864360" cy="1279440"/>
            <a:chOff x="7418768" y="2482758"/>
            <a:chExt cx="864360" cy="12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2ED1ECA-C784-4D59-ABA4-F4411EBB1BD2}"/>
                    </a:ext>
                  </a:extLst>
                </p14:cNvPr>
                <p14:cNvContentPartPr/>
                <p14:nvPr/>
              </p14:nvContentPartPr>
              <p14:xfrm>
                <a:off x="7418768" y="2566998"/>
                <a:ext cx="812880" cy="1195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2ED1ECA-C784-4D59-ABA4-F4411EBB1B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10128" y="2558358"/>
                  <a:ext cx="83052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178A3F8-1C4C-4F02-A3D6-1A00020FE964}"/>
                    </a:ext>
                  </a:extLst>
                </p14:cNvPr>
                <p14:cNvContentPartPr/>
                <p14:nvPr/>
              </p14:nvContentPartPr>
              <p14:xfrm>
                <a:off x="8112848" y="2482758"/>
                <a:ext cx="170280" cy="181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178A3F8-1C4C-4F02-A3D6-1A00020FE96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04208" y="2474118"/>
                  <a:ext cx="18792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F45FAD1-7268-4980-A737-A387089B7DF0}"/>
              </a:ext>
            </a:extLst>
          </p:cNvPr>
          <p:cNvGrpSpPr/>
          <p:nvPr/>
        </p:nvGrpSpPr>
        <p:grpSpPr>
          <a:xfrm>
            <a:off x="2469848" y="5175198"/>
            <a:ext cx="103320" cy="74160"/>
            <a:chOff x="2469848" y="5175198"/>
            <a:chExt cx="103320" cy="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C883BB-CE66-478C-B08F-19056D597FCB}"/>
                    </a:ext>
                  </a:extLst>
                </p14:cNvPr>
                <p14:cNvContentPartPr/>
                <p14:nvPr/>
              </p14:nvContentPartPr>
              <p14:xfrm>
                <a:off x="2469848" y="5230278"/>
                <a:ext cx="103320" cy="14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2C883BB-CE66-478C-B08F-19056D597FC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61208" y="5221638"/>
                  <a:ext cx="120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DEB9FF0-2E74-49AC-8E30-AEBC7E299316}"/>
                    </a:ext>
                  </a:extLst>
                </p14:cNvPr>
                <p14:cNvContentPartPr/>
                <p14:nvPr/>
              </p14:nvContentPartPr>
              <p14:xfrm>
                <a:off x="2481728" y="5175198"/>
                <a:ext cx="36000" cy="74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DEB9FF0-2E74-49AC-8E30-AEBC7E29931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73088" y="5166558"/>
                  <a:ext cx="5364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FFC7566-B93B-44BB-B2AD-900216A42CC8}"/>
              </a:ext>
            </a:extLst>
          </p:cNvPr>
          <p:cNvGrpSpPr/>
          <p:nvPr/>
        </p:nvGrpSpPr>
        <p:grpSpPr>
          <a:xfrm>
            <a:off x="5327168" y="13267"/>
            <a:ext cx="5126040" cy="2217960"/>
            <a:chOff x="5327168" y="13267"/>
            <a:chExt cx="5126040" cy="22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D0BF5B5-6DAD-4692-90F7-1BD87BCE264A}"/>
                    </a:ext>
                  </a:extLst>
                </p14:cNvPr>
                <p14:cNvContentPartPr/>
                <p14:nvPr/>
              </p14:nvContentPartPr>
              <p14:xfrm>
                <a:off x="5418968" y="254107"/>
                <a:ext cx="14400" cy="1002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D0BF5B5-6DAD-4692-90F7-1BD87BCE26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09968" y="245107"/>
                  <a:ext cx="3204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0CF263C-C5A0-49F7-8594-5FC5CF462BE5}"/>
                    </a:ext>
                  </a:extLst>
                </p14:cNvPr>
                <p14:cNvContentPartPr/>
                <p14:nvPr/>
              </p14:nvContentPartPr>
              <p14:xfrm>
                <a:off x="5456048" y="116227"/>
                <a:ext cx="4527360" cy="1748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0CF263C-C5A0-49F7-8594-5FC5CF462B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47408" y="107587"/>
                  <a:ext cx="4545000" cy="17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6C3EAFF-7DB1-4207-A6A6-5836924C87FE}"/>
                    </a:ext>
                  </a:extLst>
                </p14:cNvPr>
                <p14:cNvContentPartPr/>
                <p14:nvPr/>
              </p14:nvContentPartPr>
              <p14:xfrm>
                <a:off x="5544248" y="2062027"/>
                <a:ext cx="4908960" cy="169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6C3EAFF-7DB1-4207-A6A6-5836924C87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35248" y="2053027"/>
                  <a:ext cx="4926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1726335-BE1F-497E-B2DF-E37567DCE9F8}"/>
                    </a:ext>
                  </a:extLst>
                </p14:cNvPr>
                <p14:cNvContentPartPr/>
                <p14:nvPr/>
              </p14:nvContentPartPr>
              <p14:xfrm>
                <a:off x="6168488" y="117307"/>
                <a:ext cx="35280" cy="207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1726335-BE1F-497E-B2DF-E37567DCE9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59488" y="108307"/>
                  <a:ext cx="52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787DCF-BD7E-4452-A8ED-892E39730607}"/>
                    </a:ext>
                  </a:extLst>
                </p14:cNvPr>
                <p14:cNvContentPartPr/>
                <p14:nvPr/>
              </p14:nvContentPartPr>
              <p14:xfrm>
                <a:off x="7168928" y="93187"/>
                <a:ext cx="20520" cy="136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787DCF-BD7E-4452-A8ED-892E3973060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60288" y="84547"/>
                  <a:ext cx="38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7186B89-7DBD-48CB-9149-316DCD5EE5EC}"/>
                    </a:ext>
                  </a:extLst>
                </p14:cNvPr>
                <p14:cNvContentPartPr/>
                <p14:nvPr/>
              </p14:nvContentPartPr>
              <p14:xfrm>
                <a:off x="7094768" y="76627"/>
                <a:ext cx="295200" cy="140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7186B89-7DBD-48CB-9149-316DCD5EE5E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86128" y="67987"/>
                  <a:ext cx="312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A56A001-7727-4F96-930C-BE1BCF05C168}"/>
                    </a:ext>
                  </a:extLst>
                </p14:cNvPr>
                <p14:cNvContentPartPr/>
                <p14:nvPr/>
              </p14:nvContentPartPr>
              <p14:xfrm>
                <a:off x="7227248" y="13267"/>
                <a:ext cx="47160" cy="25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A56A001-7727-4F96-930C-BE1BCF05C16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18248" y="4267"/>
                  <a:ext cx="64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AB1B67-F955-4C02-814F-A789F3FBE07E}"/>
                    </a:ext>
                  </a:extLst>
                </p14:cNvPr>
                <p14:cNvContentPartPr/>
                <p14:nvPr/>
              </p14:nvContentPartPr>
              <p14:xfrm>
                <a:off x="6882008" y="14238"/>
                <a:ext cx="538200" cy="2138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AB1B67-F955-4C02-814F-A789F3FBE07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73008" y="5238"/>
                  <a:ext cx="555840" cy="21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85CBE78-3306-4612-B0D6-CC5C662264C2}"/>
                    </a:ext>
                  </a:extLst>
                </p14:cNvPr>
                <p14:cNvContentPartPr/>
                <p14:nvPr/>
              </p14:nvContentPartPr>
              <p14:xfrm>
                <a:off x="7207808" y="485838"/>
                <a:ext cx="5400" cy="14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85CBE78-3306-4612-B0D6-CC5C662264C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99168" y="477198"/>
                  <a:ext cx="23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D5318B3-B4B3-4383-B863-EDB515799CD6}"/>
                    </a:ext>
                  </a:extLst>
                </p14:cNvPr>
                <p14:cNvContentPartPr/>
                <p14:nvPr/>
              </p14:nvContentPartPr>
              <p14:xfrm>
                <a:off x="7190528" y="795438"/>
                <a:ext cx="7200" cy="16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D5318B3-B4B3-4383-B863-EDB515799CD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81888" y="786438"/>
                  <a:ext cx="24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F4E878C-C170-4429-A0E8-5B223D7950B0}"/>
                    </a:ext>
                  </a:extLst>
                </p14:cNvPr>
                <p14:cNvContentPartPr/>
                <p14:nvPr/>
              </p14:nvContentPartPr>
              <p14:xfrm>
                <a:off x="7148408" y="428958"/>
                <a:ext cx="15480" cy="20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F4E878C-C170-4429-A0E8-5B223D7950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39768" y="419958"/>
                  <a:ext cx="33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D49DBF-0FE5-472F-AEE0-6A67CA1F9465}"/>
                    </a:ext>
                  </a:extLst>
                </p14:cNvPr>
                <p14:cNvContentPartPr/>
                <p14:nvPr/>
              </p14:nvContentPartPr>
              <p14:xfrm>
                <a:off x="7141568" y="839718"/>
                <a:ext cx="4680" cy="2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D49DBF-0FE5-472F-AEE0-6A67CA1F946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32568" y="830718"/>
                  <a:ext cx="223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6494412-7637-4C27-BB65-1B40C62B045C}"/>
                    </a:ext>
                  </a:extLst>
                </p14:cNvPr>
                <p14:cNvContentPartPr/>
                <p14:nvPr/>
              </p14:nvContentPartPr>
              <p14:xfrm>
                <a:off x="7161368" y="1183158"/>
                <a:ext cx="4680" cy="1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6494412-7637-4C27-BB65-1B40C62B04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52728" y="1174158"/>
                  <a:ext cx="223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F8A7A49-F247-4EF8-B95C-DF4DCE629D62}"/>
                    </a:ext>
                  </a:extLst>
                </p14:cNvPr>
                <p14:cNvContentPartPr/>
                <p14:nvPr/>
              </p14:nvContentPartPr>
              <p14:xfrm>
                <a:off x="7179368" y="1648998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F8A7A49-F247-4EF8-B95C-DF4DCE629D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70728" y="16399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7E835F0-447B-41CF-956D-4E5D8B873E46}"/>
                    </a:ext>
                  </a:extLst>
                </p14:cNvPr>
                <p14:cNvContentPartPr/>
                <p14:nvPr/>
              </p14:nvContentPartPr>
              <p14:xfrm>
                <a:off x="8359808" y="117667"/>
                <a:ext cx="48240" cy="99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7E835F0-447B-41CF-956D-4E5D8B873E4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350808" y="109027"/>
                  <a:ext cx="65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1362CD-EDAB-43E6-8886-B1800F057C4F}"/>
                    </a:ext>
                  </a:extLst>
                </p14:cNvPr>
                <p14:cNvContentPartPr/>
                <p14:nvPr/>
              </p14:nvContentPartPr>
              <p14:xfrm>
                <a:off x="8295368" y="58267"/>
                <a:ext cx="133200" cy="21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1362CD-EDAB-43E6-8886-B1800F057C4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86368" y="49267"/>
                  <a:ext cx="150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9F5C07-E766-45EA-83F5-C1D00CE29F2E}"/>
                    </a:ext>
                  </a:extLst>
                </p14:cNvPr>
                <p14:cNvContentPartPr/>
                <p14:nvPr/>
              </p14:nvContentPartPr>
              <p14:xfrm>
                <a:off x="9513248" y="120547"/>
                <a:ext cx="70560" cy="69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9F5C07-E766-45EA-83F5-C1D00CE29F2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504608" y="111547"/>
                  <a:ext cx="88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EF711BE-FFFF-429B-AD1E-1B794F7189CA}"/>
                    </a:ext>
                  </a:extLst>
                </p14:cNvPr>
                <p14:cNvContentPartPr/>
                <p14:nvPr/>
              </p14:nvContentPartPr>
              <p14:xfrm>
                <a:off x="9613328" y="123067"/>
                <a:ext cx="2520" cy="22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EF711BE-FFFF-429B-AD1E-1B794F7189C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604328" y="114427"/>
                  <a:ext cx="20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0C2762-4101-4F73-9372-E44BF5632152}"/>
                    </a:ext>
                  </a:extLst>
                </p14:cNvPr>
                <p14:cNvContentPartPr/>
                <p14:nvPr/>
              </p14:nvContentPartPr>
              <p14:xfrm>
                <a:off x="9614768" y="166878"/>
                <a:ext cx="28080" cy="89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0C2762-4101-4F73-9372-E44BF563215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605768" y="158238"/>
                  <a:ext cx="45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D02D279-DB65-459B-9B0F-AB16D18E864B}"/>
                    </a:ext>
                  </a:extLst>
                </p14:cNvPr>
                <p14:cNvContentPartPr/>
                <p14:nvPr/>
              </p14:nvContentPartPr>
              <p14:xfrm>
                <a:off x="9421808" y="1687518"/>
                <a:ext cx="165240" cy="6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D02D279-DB65-459B-9B0F-AB16D18E864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412808" y="1678518"/>
                  <a:ext cx="182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CEA5505-C08A-4BF1-A62E-F73055BE667A}"/>
                    </a:ext>
                  </a:extLst>
                </p14:cNvPr>
                <p14:cNvContentPartPr/>
                <p14:nvPr/>
              </p14:nvContentPartPr>
              <p14:xfrm>
                <a:off x="5327168" y="1350918"/>
                <a:ext cx="3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CEA5505-C08A-4BF1-A62E-F73055BE667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18528" y="13419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1117999-5DC4-4FEC-8434-7E916E4ECC00}"/>
              </a:ext>
            </a:extLst>
          </p:cNvPr>
          <p:cNvGrpSpPr/>
          <p:nvPr/>
        </p:nvGrpSpPr>
        <p:grpSpPr>
          <a:xfrm>
            <a:off x="795488" y="5098518"/>
            <a:ext cx="1082160" cy="399240"/>
            <a:chOff x="795488" y="5098518"/>
            <a:chExt cx="10821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8807685-380B-450D-AD38-D0DE252823B6}"/>
                    </a:ext>
                  </a:extLst>
                </p14:cNvPr>
                <p14:cNvContentPartPr/>
                <p14:nvPr/>
              </p14:nvContentPartPr>
              <p14:xfrm>
                <a:off x="795488" y="5098518"/>
                <a:ext cx="307440" cy="284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8807685-380B-450D-AD38-D0DE252823B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6488" y="5089518"/>
                  <a:ext cx="325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0B9800-4349-407A-9E6E-F55487015445}"/>
                    </a:ext>
                  </a:extLst>
                </p14:cNvPr>
                <p14:cNvContentPartPr/>
                <p14:nvPr/>
              </p14:nvContentPartPr>
              <p14:xfrm>
                <a:off x="1006088" y="5248638"/>
                <a:ext cx="871560" cy="246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0B9800-4349-407A-9E6E-F554870154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7088" y="5239638"/>
                  <a:ext cx="889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0A95F9D-B6CD-4B5E-9D7B-B3723A193C0C}"/>
                    </a:ext>
                  </a:extLst>
                </p14:cNvPr>
                <p14:cNvContentPartPr/>
                <p14:nvPr/>
              </p14:nvContentPartPr>
              <p14:xfrm>
                <a:off x="1840568" y="5456358"/>
                <a:ext cx="19080" cy="41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0A95F9D-B6CD-4B5E-9D7B-B3723A193C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31568" y="5447718"/>
                  <a:ext cx="36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254C91E-58F3-4161-A728-1C449651FFF5}"/>
              </a:ext>
            </a:extLst>
          </p:cNvPr>
          <p:cNvGrpSpPr/>
          <p:nvPr/>
        </p:nvGrpSpPr>
        <p:grpSpPr>
          <a:xfrm>
            <a:off x="1846688" y="5709438"/>
            <a:ext cx="507960" cy="155160"/>
            <a:chOff x="1846688" y="5709438"/>
            <a:chExt cx="50796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07B38E7-F37D-4E0C-9BEA-8D4472A872CE}"/>
                    </a:ext>
                  </a:extLst>
                </p14:cNvPr>
                <p14:cNvContentPartPr/>
                <p14:nvPr/>
              </p14:nvContentPartPr>
              <p14:xfrm>
                <a:off x="1846688" y="5709438"/>
                <a:ext cx="160560" cy="155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07B38E7-F37D-4E0C-9BEA-8D4472A872C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37688" y="5700798"/>
                  <a:ext cx="178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4C7E95-3C1E-451E-BB88-3E17D52EB275}"/>
                    </a:ext>
                  </a:extLst>
                </p14:cNvPr>
                <p14:cNvContentPartPr/>
                <p14:nvPr/>
              </p14:nvContentPartPr>
              <p14:xfrm>
                <a:off x="2112008" y="5734278"/>
                <a:ext cx="56160" cy="17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4C7E95-3C1E-451E-BB88-3E17D52EB27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03008" y="5725638"/>
                  <a:ext cx="73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E8E43CD-E1FC-4417-9A80-AADFA4BC685E}"/>
                    </a:ext>
                  </a:extLst>
                </p14:cNvPr>
                <p14:cNvContentPartPr/>
                <p14:nvPr/>
              </p14:nvContentPartPr>
              <p14:xfrm>
                <a:off x="2095448" y="5714838"/>
                <a:ext cx="259200" cy="80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E8E43CD-E1FC-4417-9A80-AADFA4BC68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86808" y="5706198"/>
                  <a:ext cx="27684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359E150-1600-4580-9B36-452B4F175756}"/>
              </a:ext>
            </a:extLst>
          </p:cNvPr>
          <p:cNvGrpSpPr/>
          <p:nvPr/>
        </p:nvGrpSpPr>
        <p:grpSpPr>
          <a:xfrm>
            <a:off x="9043088" y="3969198"/>
            <a:ext cx="3476160" cy="1134000"/>
            <a:chOff x="9043088" y="3969198"/>
            <a:chExt cx="3476160" cy="11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7076C0E-240C-474F-ACB4-7D5E4701A239}"/>
                    </a:ext>
                  </a:extLst>
                </p14:cNvPr>
                <p14:cNvContentPartPr/>
                <p14:nvPr/>
              </p14:nvContentPartPr>
              <p14:xfrm>
                <a:off x="9936248" y="4295718"/>
                <a:ext cx="52560" cy="694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7076C0E-240C-474F-ACB4-7D5E4701A2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27248" y="4286718"/>
                  <a:ext cx="7020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4E1FE1F-2B95-4AB4-8E6B-346D466E00C5}"/>
                    </a:ext>
                  </a:extLst>
                </p14:cNvPr>
                <p14:cNvContentPartPr/>
                <p14:nvPr/>
              </p14:nvContentPartPr>
              <p14:xfrm>
                <a:off x="9820688" y="4306158"/>
                <a:ext cx="1440360" cy="797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4E1FE1F-2B95-4AB4-8E6B-346D466E00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11688" y="4297518"/>
                  <a:ext cx="145800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56BC62C-27BD-450C-B199-18377EA04788}"/>
                    </a:ext>
                  </a:extLst>
                </p14:cNvPr>
                <p14:cNvContentPartPr/>
                <p14:nvPr/>
              </p14:nvContentPartPr>
              <p14:xfrm>
                <a:off x="9048848" y="4800078"/>
                <a:ext cx="803520" cy="50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56BC62C-27BD-450C-B199-18377EA0478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39848" y="4791438"/>
                  <a:ext cx="821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F299C88-E5D0-4CDA-BC76-45EF8C1DC37E}"/>
                    </a:ext>
                  </a:extLst>
                </p14:cNvPr>
                <p14:cNvContentPartPr/>
                <p14:nvPr/>
              </p14:nvContentPartPr>
              <p14:xfrm>
                <a:off x="9763088" y="4755438"/>
                <a:ext cx="167400" cy="159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F299C88-E5D0-4CDA-BC76-45EF8C1DC37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54088" y="4746438"/>
                  <a:ext cx="185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B75894D-74BD-405D-A067-12FACA29BBE4}"/>
                    </a:ext>
                  </a:extLst>
                </p14:cNvPr>
                <p14:cNvContentPartPr/>
                <p14:nvPr/>
              </p14:nvContentPartPr>
              <p14:xfrm>
                <a:off x="9043088" y="4374558"/>
                <a:ext cx="140760" cy="269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B75894D-74BD-405D-A067-12FACA29BB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34448" y="4365558"/>
                  <a:ext cx="158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74D059D-9A58-4B94-920D-A2B4B30B3D77}"/>
                    </a:ext>
                  </a:extLst>
                </p14:cNvPr>
                <p14:cNvContentPartPr/>
                <p14:nvPr/>
              </p14:nvContentPartPr>
              <p14:xfrm>
                <a:off x="9257648" y="4545918"/>
                <a:ext cx="71280" cy="7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74D059D-9A58-4B94-920D-A2B4B30B3D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48648" y="4536918"/>
                  <a:ext cx="88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311F1F9-F415-49C3-8D41-1C3CBB3E695C}"/>
                    </a:ext>
                  </a:extLst>
                </p14:cNvPr>
                <p14:cNvContentPartPr/>
                <p14:nvPr/>
              </p14:nvContentPartPr>
              <p14:xfrm>
                <a:off x="9259808" y="4581558"/>
                <a:ext cx="119520" cy="15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311F1F9-F415-49C3-8D41-1C3CBB3E695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50808" y="4572558"/>
                  <a:ext cx="137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7281FB0-C09C-4D42-8DF6-642936C7188A}"/>
                    </a:ext>
                  </a:extLst>
                </p14:cNvPr>
                <p14:cNvContentPartPr/>
                <p14:nvPr/>
              </p14:nvContentPartPr>
              <p14:xfrm>
                <a:off x="9452768" y="4437198"/>
                <a:ext cx="109080" cy="214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7281FB0-C09C-4D42-8DF6-642936C718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44128" y="4428198"/>
                  <a:ext cx="126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5F68671-68D3-4FA2-BDC0-3C3D46EFDA4D}"/>
                    </a:ext>
                  </a:extLst>
                </p14:cNvPr>
                <p14:cNvContentPartPr/>
                <p14:nvPr/>
              </p14:nvContentPartPr>
              <p14:xfrm>
                <a:off x="9456728" y="4546638"/>
                <a:ext cx="279360" cy="4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5F68671-68D3-4FA2-BDC0-3C3D46EFDA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47728" y="4537638"/>
                  <a:ext cx="297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B46A84F-E50A-441A-B27B-4BBEF69166CD}"/>
                    </a:ext>
                  </a:extLst>
                </p14:cNvPr>
                <p14:cNvContentPartPr/>
                <p14:nvPr/>
              </p14:nvContentPartPr>
              <p14:xfrm>
                <a:off x="11212448" y="4639158"/>
                <a:ext cx="865440" cy="97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B46A84F-E50A-441A-B27B-4BBEF69166C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03448" y="4630158"/>
                  <a:ext cx="883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5F95BE4-DBAC-4702-A2D9-AC03E93AD480}"/>
                    </a:ext>
                  </a:extLst>
                </p14:cNvPr>
                <p14:cNvContentPartPr/>
                <p14:nvPr/>
              </p14:nvContentPartPr>
              <p14:xfrm>
                <a:off x="11982128" y="4581558"/>
                <a:ext cx="114120" cy="106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5F95BE4-DBAC-4702-A2D9-AC03E93AD48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973488" y="4572558"/>
                  <a:ext cx="131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30A56EC-DCC0-4B20-B335-5DBE7BEA007D}"/>
                    </a:ext>
                  </a:extLst>
                </p14:cNvPr>
                <p14:cNvContentPartPr/>
                <p14:nvPr/>
              </p14:nvContentPartPr>
              <p14:xfrm>
                <a:off x="11479928" y="4070718"/>
                <a:ext cx="263160" cy="356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30A56EC-DCC0-4B20-B335-5DBE7BEA007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470928" y="4062078"/>
                  <a:ext cx="2808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CB962B3-8E62-4C12-998E-92AEB57D287C}"/>
                    </a:ext>
                  </a:extLst>
                </p14:cNvPr>
                <p14:cNvContentPartPr/>
                <p14:nvPr/>
              </p14:nvContentPartPr>
              <p14:xfrm>
                <a:off x="11839928" y="4299678"/>
                <a:ext cx="113760" cy="9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CB962B3-8E62-4C12-998E-92AEB57D28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830928" y="4290678"/>
                  <a:ext cx="131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019EEE-D190-48F3-ABE9-6BCF6A14A878}"/>
                    </a:ext>
                  </a:extLst>
                </p14:cNvPr>
                <p14:cNvContentPartPr/>
                <p14:nvPr/>
              </p14:nvContentPartPr>
              <p14:xfrm>
                <a:off x="11798888" y="4358718"/>
                <a:ext cx="170280" cy="25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019EEE-D190-48F3-ABE9-6BCF6A14A87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789888" y="4349718"/>
                  <a:ext cx="187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5679DF3-6EC5-4849-8206-68EB7454C276}"/>
                    </a:ext>
                  </a:extLst>
                </p14:cNvPr>
                <p14:cNvContentPartPr/>
                <p14:nvPr/>
              </p14:nvContentPartPr>
              <p14:xfrm>
                <a:off x="12121088" y="4178358"/>
                <a:ext cx="19440" cy="176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5679DF3-6EC5-4849-8206-68EB7454C2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112448" y="4169358"/>
                  <a:ext cx="37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75D83C4-C3D9-40CD-BD96-9A76826EE66D}"/>
                    </a:ext>
                  </a:extLst>
                </p14:cNvPr>
                <p14:cNvContentPartPr/>
                <p14:nvPr/>
              </p14:nvContentPartPr>
              <p14:xfrm>
                <a:off x="12228728" y="4198158"/>
                <a:ext cx="90360" cy="162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75D83C4-C3D9-40CD-BD96-9A76826EE66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220088" y="4189518"/>
                  <a:ext cx="108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1A2E804-AE75-4448-A5B1-6C15BCB258DA}"/>
                    </a:ext>
                  </a:extLst>
                </p14:cNvPr>
                <p14:cNvContentPartPr/>
                <p14:nvPr/>
              </p14:nvContentPartPr>
              <p14:xfrm>
                <a:off x="12367328" y="4208958"/>
                <a:ext cx="151920" cy="130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1A2E804-AE75-4448-A5B1-6C15BCB258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358328" y="4199958"/>
                  <a:ext cx="169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FDE6626-ACED-488A-8A0C-7068DBB663D9}"/>
                    </a:ext>
                  </a:extLst>
                </p14:cNvPr>
                <p14:cNvContentPartPr/>
                <p14:nvPr/>
              </p14:nvContentPartPr>
              <p14:xfrm>
                <a:off x="10561208" y="4553838"/>
                <a:ext cx="252720" cy="254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FDE6626-ACED-488A-8A0C-7068DBB663D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52568" y="4544838"/>
                  <a:ext cx="270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5E5E47B-3897-4947-8ADD-2181835D10F1}"/>
                    </a:ext>
                  </a:extLst>
                </p14:cNvPr>
                <p14:cNvContentPartPr/>
                <p14:nvPr/>
              </p14:nvContentPartPr>
              <p14:xfrm>
                <a:off x="10582448" y="4670838"/>
                <a:ext cx="281880" cy="150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5E5E47B-3897-4947-8ADD-2181835D10F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73808" y="4661838"/>
                  <a:ext cx="299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341CB68-EEA7-4F43-B27F-ED8ED105D242}"/>
                    </a:ext>
                  </a:extLst>
                </p14:cNvPr>
                <p14:cNvContentPartPr/>
                <p14:nvPr/>
              </p14:nvContentPartPr>
              <p14:xfrm>
                <a:off x="10432688" y="4832478"/>
                <a:ext cx="132840" cy="192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341CB68-EEA7-4F43-B27F-ED8ED105D24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24048" y="4823478"/>
                  <a:ext cx="150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7EB2596-2AB7-42A2-8A97-F46E3567AB34}"/>
                    </a:ext>
                  </a:extLst>
                </p14:cNvPr>
                <p14:cNvContentPartPr/>
                <p14:nvPr/>
              </p14:nvContentPartPr>
              <p14:xfrm>
                <a:off x="10444568" y="4642038"/>
                <a:ext cx="408960" cy="311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7EB2596-2AB7-42A2-8A97-F46E3567AB3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35928" y="4633398"/>
                  <a:ext cx="426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4CAAF3B-E1CA-47DD-A857-C1BB3D76E8C2}"/>
                    </a:ext>
                  </a:extLst>
                </p14:cNvPr>
                <p14:cNvContentPartPr/>
                <p14:nvPr/>
              </p14:nvContentPartPr>
              <p14:xfrm>
                <a:off x="10305968" y="4031838"/>
                <a:ext cx="96120" cy="310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4CAAF3B-E1CA-47DD-A857-C1BB3D76E8C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96968" y="4023198"/>
                  <a:ext cx="1137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1A453A3-6121-468D-A83D-ADC98A20F47E}"/>
                    </a:ext>
                  </a:extLst>
                </p14:cNvPr>
                <p14:cNvContentPartPr/>
                <p14:nvPr/>
              </p14:nvContentPartPr>
              <p14:xfrm>
                <a:off x="10235768" y="4151358"/>
                <a:ext cx="438120" cy="128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1A453A3-6121-468D-A83D-ADC98A20F47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27128" y="4142718"/>
                  <a:ext cx="455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1FA9356-E3A7-48D3-B800-6946C18FE2D3}"/>
                    </a:ext>
                  </a:extLst>
                </p14:cNvPr>
                <p14:cNvContentPartPr/>
                <p14:nvPr/>
              </p14:nvContentPartPr>
              <p14:xfrm>
                <a:off x="10769288" y="3969198"/>
                <a:ext cx="68040" cy="234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1FA9356-E3A7-48D3-B800-6946C18FE2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760288" y="3960198"/>
                  <a:ext cx="85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3FB65DC-A73B-4523-ACF1-4FF545E10539}"/>
                    </a:ext>
                  </a:extLst>
                </p14:cNvPr>
                <p14:cNvContentPartPr/>
                <p14:nvPr/>
              </p14:nvContentPartPr>
              <p14:xfrm>
                <a:off x="10896728" y="4023918"/>
                <a:ext cx="109080" cy="147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3FB65DC-A73B-4523-ACF1-4FF545E1053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88088" y="4014918"/>
                  <a:ext cx="126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9599AF8-9469-4DC3-982A-FAAE6C048677}"/>
                    </a:ext>
                  </a:extLst>
                </p14:cNvPr>
                <p14:cNvContentPartPr/>
                <p14:nvPr/>
              </p14:nvContentPartPr>
              <p14:xfrm>
                <a:off x="11004728" y="4001598"/>
                <a:ext cx="56880" cy="236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9599AF8-9469-4DC3-982A-FAAE6C0486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95728" y="3992958"/>
                  <a:ext cx="7452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2035679-73BA-4DDE-B738-5418BDF419C2}"/>
              </a:ext>
            </a:extLst>
          </p:cNvPr>
          <p:cNvGrpSpPr/>
          <p:nvPr/>
        </p:nvGrpSpPr>
        <p:grpSpPr>
          <a:xfrm>
            <a:off x="10260968" y="5619438"/>
            <a:ext cx="1890000" cy="421200"/>
            <a:chOff x="10260968" y="5619438"/>
            <a:chExt cx="189000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943F354-F140-4371-91EF-3AAA1F2A5B37}"/>
                    </a:ext>
                  </a:extLst>
                </p14:cNvPr>
                <p14:cNvContentPartPr/>
                <p14:nvPr/>
              </p14:nvContentPartPr>
              <p14:xfrm>
                <a:off x="10260968" y="5739318"/>
                <a:ext cx="298800" cy="301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943F354-F140-4371-91EF-3AAA1F2A5B3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252328" y="5730678"/>
                  <a:ext cx="316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1B4ED9D-02F9-4E8A-92AB-EF9BC7D1C38B}"/>
                    </a:ext>
                  </a:extLst>
                </p14:cNvPr>
                <p14:cNvContentPartPr/>
                <p14:nvPr/>
              </p14:nvContentPartPr>
              <p14:xfrm>
                <a:off x="10704848" y="5886558"/>
                <a:ext cx="143640" cy="23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1B4ED9D-02F9-4E8A-92AB-EF9BC7D1C38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96208" y="5877918"/>
                  <a:ext cx="161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20236D5-BCD2-4165-AC30-0AC93A314B9D}"/>
                    </a:ext>
                  </a:extLst>
                </p14:cNvPr>
                <p14:cNvContentPartPr/>
                <p14:nvPr/>
              </p14:nvContentPartPr>
              <p14:xfrm>
                <a:off x="10738328" y="5940198"/>
                <a:ext cx="122760" cy="19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20236D5-BCD2-4165-AC30-0AC93A314B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29688" y="5931558"/>
                  <a:ext cx="140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C0EBC94-9CA5-4999-825B-D2C3FCEB1B68}"/>
                    </a:ext>
                  </a:extLst>
                </p14:cNvPr>
                <p14:cNvContentPartPr/>
                <p14:nvPr/>
              </p14:nvContentPartPr>
              <p14:xfrm>
                <a:off x="11079968" y="5630238"/>
                <a:ext cx="166680" cy="370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C0EBC94-9CA5-4999-825B-D2C3FCEB1B6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070968" y="5621238"/>
                  <a:ext cx="184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9D25174-8BB4-479F-92B8-50620B624037}"/>
                    </a:ext>
                  </a:extLst>
                </p14:cNvPr>
                <p14:cNvContentPartPr/>
                <p14:nvPr/>
              </p14:nvContentPartPr>
              <p14:xfrm>
                <a:off x="10986728" y="5841558"/>
                <a:ext cx="297720" cy="27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9D25174-8BB4-479F-92B8-50620B62403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78088" y="5832918"/>
                  <a:ext cx="315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4E05929-DF93-4BCD-B980-461EF722BB88}"/>
                    </a:ext>
                  </a:extLst>
                </p14:cNvPr>
                <p14:cNvContentPartPr/>
                <p14:nvPr/>
              </p14:nvContentPartPr>
              <p14:xfrm>
                <a:off x="11225048" y="5842278"/>
                <a:ext cx="121680" cy="98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4E05929-DF93-4BCD-B980-461EF722BB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216048" y="5833278"/>
                  <a:ext cx="139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BE10051-4CA6-468E-9380-E75595C0D76C}"/>
                    </a:ext>
                  </a:extLst>
                </p14:cNvPr>
                <p14:cNvContentPartPr/>
                <p14:nvPr/>
              </p14:nvContentPartPr>
              <p14:xfrm>
                <a:off x="11302088" y="5846958"/>
                <a:ext cx="216000" cy="75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BE10051-4CA6-468E-9380-E75595C0D7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93448" y="5838318"/>
                  <a:ext cx="233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1A8AE30-CA2A-47B1-81C6-32B9C8FDDFED}"/>
                    </a:ext>
                  </a:extLst>
                </p14:cNvPr>
                <p14:cNvContentPartPr/>
                <p14:nvPr/>
              </p14:nvContentPartPr>
              <p14:xfrm>
                <a:off x="11626088" y="5628438"/>
                <a:ext cx="94680" cy="326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1A8AE30-CA2A-47B1-81C6-32B9C8FDDFE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617088" y="5619438"/>
                  <a:ext cx="1123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43630E1-1566-4E35-85A2-9FA36B591C28}"/>
                    </a:ext>
                  </a:extLst>
                </p14:cNvPr>
                <p14:cNvContentPartPr/>
                <p14:nvPr/>
              </p14:nvContentPartPr>
              <p14:xfrm>
                <a:off x="11822288" y="5683158"/>
                <a:ext cx="195840" cy="238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43630E1-1566-4E35-85A2-9FA36B591C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813648" y="5674158"/>
                  <a:ext cx="213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C1D84E2-A291-419C-A774-9E550A72AE9B}"/>
                    </a:ext>
                  </a:extLst>
                </p14:cNvPr>
                <p14:cNvContentPartPr/>
                <p14:nvPr/>
              </p14:nvContentPartPr>
              <p14:xfrm>
                <a:off x="12055928" y="5619438"/>
                <a:ext cx="95040" cy="363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C1D84E2-A291-419C-A774-9E550A72AE9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047288" y="5610798"/>
                  <a:ext cx="11268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DEF60F-6D80-4AD6-A16E-92105F033D58}"/>
              </a:ext>
            </a:extLst>
          </p:cNvPr>
          <p:cNvGrpSpPr/>
          <p:nvPr/>
        </p:nvGrpSpPr>
        <p:grpSpPr>
          <a:xfrm>
            <a:off x="10783328" y="6183198"/>
            <a:ext cx="1701000" cy="716400"/>
            <a:chOff x="10783328" y="6183198"/>
            <a:chExt cx="1701000" cy="7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C63DA62-BDE2-43C8-A01C-58DE5B7D479D}"/>
                    </a:ext>
                  </a:extLst>
                </p14:cNvPr>
                <p14:cNvContentPartPr/>
                <p14:nvPr/>
              </p14:nvContentPartPr>
              <p14:xfrm>
                <a:off x="10783328" y="6422958"/>
                <a:ext cx="126360" cy="20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C63DA62-BDE2-43C8-A01C-58DE5B7D479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74328" y="6413958"/>
                  <a:ext cx="144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FF85684-4EDB-42CD-8EEA-EFA4DA1E3613}"/>
                    </a:ext>
                  </a:extLst>
                </p14:cNvPr>
                <p14:cNvContentPartPr/>
                <p14:nvPr/>
              </p14:nvContentPartPr>
              <p14:xfrm>
                <a:off x="10842008" y="6476598"/>
                <a:ext cx="125640" cy="17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FF85684-4EDB-42CD-8EEA-EFA4DA1E361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33368" y="6467598"/>
                  <a:ext cx="143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F1C6BB7-1EB6-4579-B4B4-7C27EC15B28B}"/>
                    </a:ext>
                  </a:extLst>
                </p14:cNvPr>
                <p14:cNvContentPartPr/>
                <p14:nvPr/>
              </p14:nvContentPartPr>
              <p14:xfrm>
                <a:off x="11201648" y="6201198"/>
                <a:ext cx="173520" cy="367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F1C6BB7-1EB6-4579-B4B4-7C27EC15B28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192648" y="6192198"/>
                  <a:ext cx="1911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FEA173A-50BC-41FE-9FDD-486C8629D094}"/>
                    </a:ext>
                  </a:extLst>
                </p14:cNvPr>
                <p14:cNvContentPartPr/>
                <p14:nvPr/>
              </p14:nvContentPartPr>
              <p14:xfrm>
                <a:off x="11133608" y="6409998"/>
                <a:ext cx="232200" cy="23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FEA173A-50BC-41FE-9FDD-486C8629D09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24968" y="6401358"/>
                  <a:ext cx="249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2D092DD-5F9E-4DDE-8B7A-1852920AC5A6}"/>
                    </a:ext>
                  </a:extLst>
                </p14:cNvPr>
                <p14:cNvContentPartPr/>
                <p14:nvPr/>
              </p14:nvContentPartPr>
              <p14:xfrm>
                <a:off x="11402528" y="6406758"/>
                <a:ext cx="77400" cy="82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2D092DD-5F9E-4DDE-8B7A-1852920AC5A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93888" y="6397758"/>
                  <a:ext cx="95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6BBB87F-E99A-41E3-A1BB-20E51964FCC3}"/>
                    </a:ext>
                  </a:extLst>
                </p14:cNvPr>
                <p14:cNvContentPartPr/>
                <p14:nvPr/>
              </p14:nvContentPartPr>
              <p14:xfrm>
                <a:off x="11425928" y="6400638"/>
                <a:ext cx="91440" cy="118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6BBB87F-E99A-41E3-A1BB-20E51964FCC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16928" y="6391638"/>
                  <a:ext cx="109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0809B8A-5857-4BFC-95E8-E12E49DFCDDF}"/>
                    </a:ext>
                  </a:extLst>
                </p14:cNvPr>
                <p14:cNvContentPartPr/>
                <p14:nvPr/>
              </p14:nvContentPartPr>
              <p14:xfrm>
                <a:off x="11553008" y="6428718"/>
                <a:ext cx="109080" cy="63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0809B8A-5857-4BFC-95E8-E12E49DFCDD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44008" y="6420078"/>
                  <a:ext cx="126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7D32FB7-CB96-4AD3-9234-EE5342AA728A}"/>
                    </a:ext>
                  </a:extLst>
                </p14:cNvPr>
                <p14:cNvContentPartPr/>
                <p14:nvPr/>
              </p14:nvContentPartPr>
              <p14:xfrm>
                <a:off x="11838848" y="6229638"/>
                <a:ext cx="136080" cy="277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7D32FB7-CB96-4AD3-9234-EE5342AA728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830208" y="6220638"/>
                  <a:ext cx="153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088191B-4C4A-48FD-B24A-63346C661272}"/>
                    </a:ext>
                  </a:extLst>
                </p14:cNvPr>
                <p14:cNvContentPartPr/>
                <p14:nvPr/>
              </p14:nvContentPartPr>
              <p14:xfrm>
                <a:off x="12065288" y="6280758"/>
                <a:ext cx="87840" cy="198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088191B-4C4A-48FD-B24A-63346C66127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056288" y="6271758"/>
                  <a:ext cx="105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3115D90-D7F7-4927-A0D0-6359BDB1BE18}"/>
                    </a:ext>
                  </a:extLst>
                </p14:cNvPr>
                <p14:cNvContentPartPr/>
                <p14:nvPr/>
              </p14:nvContentPartPr>
              <p14:xfrm>
                <a:off x="12020288" y="6337638"/>
                <a:ext cx="208440" cy="42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3115D90-D7F7-4927-A0D0-6359BDB1BE1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011288" y="6328638"/>
                  <a:ext cx="226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5DD2179-B1E3-42AD-B0B9-7282A607A06B}"/>
                    </a:ext>
                  </a:extLst>
                </p14:cNvPr>
                <p14:cNvContentPartPr/>
                <p14:nvPr/>
              </p14:nvContentPartPr>
              <p14:xfrm>
                <a:off x="12261128" y="6183198"/>
                <a:ext cx="83880" cy="297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5DD2179-B1E3-42AD-B0B9-7282A607A06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252128" y="6174558"/>
                  <a:ext cx="1015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89C4E10-C545-4AF4-AD00-6F74C4D94716}"/>
                    </a:ext>
                  </a:extLst>
                </p14:cNvPr>
                <p14:cNvContentPartPr/>
                <p14:nvPr/>
              </p14:nvContentPartPr>
              <p14:xfrm>
                <a:off x="10930208" y="6724278"/>
                <a:ext cx="158400" cy="46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89C4E10-C545-4AF4-AD00-6F74C4D9471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21208" y="6715278"/>
                  <a:ext cx="176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BAF8AF1-CB64-45F2-9ACC-A30F4CF803E3}"/>
                    </a:ext>
                  </a:extLst>
                </p14:cNvPr>
                <p14:cNvContentPartPr/>
                <p14:nvPr/>
              </p14:nvContentPartPr>
              <p14:xfrm>
                <a:off x="10974128" y="6782598"/>
                <a:ext cx="119520" cy="2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BAF8AF1-CB64-45F2-9ACC-A30F4CF803E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65128" y="6773598"/>
                  <a:ext cx="137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D5AD8CE-4A5E-4CEF-9191-4338CA0CBC83}"/>
                    </a:ext>
                  </a:extLst>
                </p14:cNvPr>
                <p14:cNvContentPartPr/>
                <p14:nvPr/>
              </p14:nvContentPartPr>
              <p14:xfrm>
                <a:off x="11342408" y="6639678"/>
                <a:ext cx="48240" cy="155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D5AD8CE-4A5E-4CEF-9191-4338CA0CBC8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333768" y="6630678"/>
                  <a:ext cx="65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8EABAC1-5F10-48B4-9602-7DF5D6614B6D}"/>
                    </a:ext>
                  </a:extLst>
                </p14:cNvPr>
                <p14:cNvContentPartPr/>
                <p14:nvPr/>
              </p14:nvContentPartPr>
              <p14:xfrm>
                <a:off x="11459768" y="6647598"/>
                <a:ext cx="88920" cy="158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8EABAC1-5F10-48B4-9602-7DF5D6614B6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451128" y="6638958"/>
                  <a:ext cx="106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D4F15D9-CA03-41AD-B4D4-52285F4BB30E}"/>
                    </a:ext>
                  </a:extLst>
                </p14:cNvPr>
                <p14:cNvContentPartPr/>
                <p14:nvPr/>
              </p14:nvContentPartPr>
              <p14:xfrm>
                <a:off x="11637608" y="6668838"/>
                <a:ext cx="63360" cy="122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D4F15D9-CA03-41AD-B4D4-52285F4BB30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628608" y="6659838"/>
                  <a:ext cx="8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8300717-F9E3-4D1D-9A49-1A27CEA142C1}"/>
                    </a:ext>
                  </a:extLst>
                </p14:cNvPr>
                <p14:cNvContentPartPr/>
                <p14:nvPr/>
              </p14:nvContentPartPr>
              <p14:xfrm>
                <a:off x="11876288" y="6769638"/>
                <a:ext cx="54000" cy="75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8300717-F9E3-4D1D-9A49-1A27CEA142C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867648" y="6760998"/>
                  <a:ext cx="71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90A6D81-4E8B-4A62-821B-F31353808848}"/>
                    </a:ext>
                  </a:extLst>
                </p14:cNvPr>
                <p14:cNvContentPartPr/>
                <p14:nvPr/>
              </p14:nvContentPartPr>
              <p14:xfrm>
                <a:off x="11936048" y="6717798"/>
                <a:ext cx="80280" cy="181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90A6D81-4E8B-4A62-821B-F3135380884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927048" y="6709158"/>
                  <a:ext cx="97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082EA89-5C3F-4604-8029-CFD622D70F86}"/>
                    </a:ext>
                  </a:extLst>
                </p14:cNvPr>
                <p14:cNvContentPartPr/>
                <p14:nvPr/>
              </p14:nvContentPartPr>
              <p14:xfrm>
                <a:off x="11887808" y="6731478"/>
                <a:ext cx="152640" cy="69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082EA89-5C3F-4604-8029-CFD622D70F8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879168" y="6722478"/>
                  <a:ext cx="170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3F0B36B-1F9D-4190-BFC1-57D960840D08}"/>
                    </a:ext>
                  </a:extLst>
                </p14:cNvPr>
                <p14:cNvContentPartPr/>
                <p14:nvPr/>
              </p14:nvContentPartPr>
              <p14:xfrm>
                <a:off x="11962688" y="6672438"/>
                <a:ext cx="142920" cy="89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3F0B36B-1F9D-4190-BFC1-57D960840D0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954048" y="6663798"/>
                  <a:ext cx="160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943EE33-6E5B-46E1-978B-B8A576375780}"/>
                    </a:ext>
                  </a:extLst>
                </p14:cNvPr>
                <p14:cNvContentPartPr/>
                <p14:nvPr/>
              </p14:nvContentPartPr>
              <p14:xfrm>
                <a:off x="12327368" y="6685758"/>
                <a:ext cx="156960" cy="104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943EE33-6E5B-46E1-978B-B8A57637578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318728" y="6677118"/>
                  <a:ext cx="17460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ECEA870-5308-485F-AF0D-73D9C87068EF}"/>
                  </a:ext>
                </a:extLst>
              </p14:cNvPr>
              <p14:cNvContentPartPr/>
              <p14:nvPr/>
            </p14:nvContentPartPr>
            <p14:xfrm>
              <a:off x="3102368" y="5196798"/>
              <a:ext cx="21960" cy="120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ECEA870-5308-485F-AF0D-73D9C87068E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093368" y="5188158"/>
                <a:ext cx="396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C805047-1591-4D09-850F-0AE9E42D715D}"/>
                  </a:ext>
                </a:extLst>
              </p14:cNvPr>
              <p14:cNvContentPartPr/>
              <p14:nvPr/>
            </p14:nvContentPartPr>
            <p14:xfrm>
              <a:off x="3289928" y="5265918"/>
              <a:ext cx="360" cy="83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C805047-1591-4D09-850F-0AE9E42D715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281288" y="5257278"/>
                <a:ext cx="1800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F08A266-06D7-4A9D-B223-6A495FE8C42F}"/>
              </a:ext>
            </a:extLst>
          </p:cNvPr>
          <p:cNvGrpSpPr/>
          <p:nvPr/>
        </p:nvGrpSpPr>
        <p:grpSpPr>
          <a:xfrm>
            <a:off x="7185488" y="5072598"/>
            <a:ext cx="961560" cy="302400"/>
            <a:chOff x="7185488" y="5072598"/>
            <a:chExt cx="96156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019675F-C39F-43DC-BEF1-FA3EC943D4CA}"/>
                    </a:ext>
                  </a:extLst>
                </p14:cNvPr>
                <p14:cNvContentPartPr/>
                <p14:nvPr/>
              </p14:nvContentPartPr>
              <p14:xfrm>
                <a:off x="7190528" y="5230998"/>
                <a:ext cx="80280" cy="15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019675F-C39F-43DC-BEF1-FA3EC943D4C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81888" y="5222358"/>
                  <a:ext cx="97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FA6F225-D7F5-4583-975A-81DAE3A68A65}"/>
                    </a:ext>
                  </a:extLst>
                </p14:cNvPr>
                <p14:cNvContentPartPr/>
                <p14:nvPr/>
              </p14:nvContentPartPr>
              <p14:xfrm>
                <a:off x="7185488" y="5355198"/>
                <a:ext cx="64440" cy="11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FA6F225-D7F5-4583-975A-81DAE3A68A6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76488" y="5346198"/>
                  <a:ext cx="82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9E9893D-B807-47C2-AA61-AFCAFD186126}"/>
                    </a:ext>
                  </a:extLst>
                </p14:cNvPr>
                <p14:cNvContentPartPr/>
                <p14:nvPr/>
              </p14:nvContentPartPr>
              <p14:xfrm>
                <a:off x="7582928" y="5304078"/>
                <a:ext cx="366480" cy="70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9E9893D-B807-47C2-AA61-AFCAFD18612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73928" y="5295438"/>
                  <a:ext cx="384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36B5A1A-EE00-4D6A-B02E-257D252774E4}"/>
                    </a:ext>
                  </a:extLst>
                </p14:cNvPr>
                <p14:cNvContentPartPr/>
                <p14:nvPr/>
              </p14:nvContentPartPr>
              <p14:xfrm>
                <a:off x="7992968" y="5072598"/>
                <a:ext cx="154080" cy="120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36B5A1A-EE00-4D6A-B02E-257D252774E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83968" y="5063958"/>
                  <a:ext cx="17172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E590891-9820-490C-AF72-BA64A7B4F007}"/>
              </a:ext>
            </a:extLst>
          </p:cNvPr>
          <p:cNvGrpSpPr/>
          <p:nvPr/>
        </p:nvGrpSpPr>
        <p:grpSpPr>
          <a:xfrm>
            <a:off x="3525008" y="5137398"/>
            <a:ext cx="3438720" cy="1584360"/>
            <a:chOff x="3525008" y="5137398"/>
            <a:chExt cx="3438720" cy="15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2CF167E-673B-4CF1-92FA-A49F0199441C}"/>
                    </a:ext>
                  </a:extLst>
                </p14:cNvPr>
                <p14:cNvContentPartPr/>
                <p14:nvPr/>
              </p14:nvContentPartPr>
              <p14:xfrm>
                <a:off x="3525008" y="5198958"/>
                <a:ext cx="40680" cy="157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2CF167E-673B-4CF1-92FA-A49F0199441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16008" y="5189958"/>
                  <a:ext cx="58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22C69D-8FA4-4FFA-8134-FC05249B9E2F}"/>
                    </a:ext>
                  </a:extLst>
                </p14:cNvPr>
                <p14:cNvContentPartPr/>
                <p14:nvPr/>
              </p14:nvContentPartPr>
              <p14:xfrm>
                <a:off x="3712928" y="5267358"/>
                <a:ext cx="15120" cy="81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22C69D-8FA4-4FFA-8134-FC05249B9E2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703928" y="5258358"/>
                  <a:ext cx="32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F12AB34-4203-449D-86BB-6E8D2CF39650}"/>
                    </a:ext>
                  </a:extLst>
                </p14:cNvPr>
                <p14:cNvContentPartPr/>
                <p14:nvPr/>
              </p14:nvContentPartPr>
              <p14:xfrm>
                <a:off x="3938648" y="5184558"/>
                <a:ext cx="10080" cy="201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F12AB34-4203-449D-86BB-6E8D2CF3965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930008" y="5175918"/>
                  <a:ext cx="27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C36FD0E-990B-45AA-89BD-F72A3651CD95}"/>
                    </a:ext>
                  </a:extLst>
                </p14:cNvPr>
                <p14:cNvContentPartPr/>
                <p14:nvPr/>
              </p14:nvContentPartPr>
              <p14:xfrm>
                <a:off x="4732448" y="5137398"/>
                <a:ext cx="127800" cy="748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C36FD0E-990B-45AA-89BD-F72A3651CD9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723448" y="5128398"/>
                  <a:ext cx="14544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64A95A2-E160-4C1D-97EA-0659A526D104}"/>
                    </a:ext>
                  </a:extLst>
                </p14:cNvPr>
                <p14:cNvContentPartPr/>
                <p14:nvPr/>
              </p14:nvContentPartPr>
              <p14:xfrm>
                <a:off x="4777088" y="5148918"/>
                <a:ext cx="1315800" cy="956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64A95A2-E160-4C1D-97EA-0659A526D10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68088" y="5140278"/>
                  <a:ext cx="133344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382ECF8-191F-4260-80E4-BA597D5D8FD2}"/>
                    </a:ext>
                  </a:extLst>
                </p14:cNvPr>
                <p14:cNvContentPartPr/>
                <p14:nvPr/>
              </p14:nvContentPartPr>
              <p14:xfrm>
                <a:off x="5210168" y="5612958"/>
                <a:ext cx="264600" cy="190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382ECF8-191F-4260-80E4-BA597D5D8FD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01168" y="5604318"/>
                  <a:ext cx="282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B55879B-E184-4A4B-8F77-5855069E721E}"/>
                    </a:ext>
                  </a:extLst>
                </p14:cNvPr>
                <p14:cNvContentPartPr/>
                <p14:nvPr/>
              </p14:nvContentPartPr>
              <p14:xfrm>
                <a:off x="5489888" y="5633478"/>
                <a:ext cx="75240" cy="160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B55879B-E184-4A4B-8F77-5855069E721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80888" y="5624838"/>
                  <a:ext cx="92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D1FE1D7-E0B7-456B-8995-C7C787610BCC}"/>
                    </a:ext>
                  </a:extLst>
                </p14:cNvPr>
                <p14:cNvContentPartPr/>
                <p14:nvPr/>
              </p14:nvContentPartPr>
              <p14:xfrm>
                <a:off x="5582048" y="5524758"/>
                <a:ext cx="297360" cy="297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D1FE1D7-E0B7-456B-8995-C7C787610BC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573048" y="5515758"/>
                  <a:ext cx="315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5CFC423-9007-499F-86EE-FC23F841C70B}"/>
                    </a:ext>
                  </a:extLst>
                </p14:cNvPr>
                <p14:cNvContentPartPr/>
                <p14:nvPr/>
              </p14:nvContentPartPr>
              <p14:xfrm>
                <a:off x="3905168" y="5684598"/>
                <a:ext cx="873360" cy="57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5CFC423-9007-499F-86EE-FC23F841C70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896528" y="5675958"/>
                  <a:ext cx="891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7703F6B-F8B1-412C-BB60-D349E6A06F76}"/>
                    </a:ext>
                  </a:extLst>
                </p14:cNvPr>
                <p14:cNvContentPartPr/>
                <p14:nvPr/>
              </p14:nvContentPartPr>
              <p14:xfrm>
                <a:off x="4554608" y="5635278"/>
                <a:ext cx="234000" cy="101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7703F6B-F8B1-412C-BB60-D349E6A06F7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545968" y="5626638"/>
                  <a:ext cx="25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407CB70-D90A-4F45-8EAF-15BF8067B789}"/>
                    </a:ext>
                  </a:extLst>
                </p14:cNvPr>
                <p14:cNvContentPartPr/>
                <p14:nvPr/>
              </p14:nvContentPartPr>
              <p14:xfrm>
                <a:off x="5983448" y="5512878"/>
                <a:ext cx="745560" cy="117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407CB70-D90A-4F45-8EAF-15BF8067B78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74448" y="5504238"/>
                  <a:ext cx="763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30CBE0E-82C4-4F49-BA09-58F558C2EF6A}"/>
                    </a:ext>
                  </a:extLst>
                </p14:cNvPr>
                <p14:cNvContentPartPr/>
                <p14:nvPr/>
              </p14:nvContentPartPr>
              <p14:xfrm>
                <a:off x="6585728" y="5461038"/>
                <a:ext cx="149400" cy="143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30CBE0E-82C4-4F49-BA09-58F558C2EF6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577088" y="5452398"/>
                  <a:ext cx="167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65040EC-370E-4B23-9194-4A7837DA313B}"/>
                    </a:ext>
                  </a:extLst>
                </p14:cNvPr>
                <p14:cNvContentPartPr/>
                <p14:nvPr/>
              </p14:nvContentPartPr>
              <p14:xfrm>
                <a:off x="6797768" y="5160438"/>
                <a:ext cx="165960" cy="342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65040EC-370E-4B23-9194-4A7837DA313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88768" y="5151798"/>
                  <a:ext cx="1836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1F3504C-6FED-4D99-A0CF-53BD40AFF3CF}"/>
                    </a:ext>
                  </a:extLst>
                </p14:cNvPr>
                <p14:cNvContentPartPr/>
                <p14:nvPr/>
              </p14:nvContentPartPr>
              <p14:xfrm>
                <a:off x="3910568" y="6011118"/>
                <a:ext cx="117000" cy="134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1F3504C-6FED-4D99-A0CF-53BD40AFF3C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01928" y="6002118"/>
                  <a:ext cx="134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7267171-D23B-4827-9B56-24188A4E42C3}"/>
                    </a:ext>
                  </a:extLst>
                </p14:cNvPr>
                <p14:cNvContentPartPr/>
                <p14:nvPr/>
              </p14:nvContentPartPr>
              <p14:xfrm>
                <a:off x="3867368" y="6032358"/>
                <a:ext cx="306720" cy="135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7267171-D23B-4827-9B56-24188A4E42C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58368" y="6023358"/>
                  <a:ext cx="324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EA10337-8250-472E-A633-9B62479F039C}"/>
                    </a:ext>
                  </a:extLst>
                </p14:cNvPr>
                <p14:cNvContentPartPr/>
                <p14:nvPr/>
              </p14:nvContentPartPr>
              <p14:xfrm>
                <a:off x="4159688" y="5980518"/>
                <a:ext cx="97920" cy="27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EA10337-8250-472E-A633-9B62479F039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50688" y="5971878"/>
                  <a:ext cx="115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31599B8-8F5B-44EA-9442-8D2DD03EECB6}"/>
                    </a:ext>
                  </a:extLst>
                </p14:cNvPr>
                <p14:cNvContentPartPr/>
                <p14:nvPr/>
              </p14:nvContentPartPr>
              <p14:xfrm>
                <a:off x="4193168" y="6023718"/>
                <a:ext cx="94320" cy="21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31599B8-8F5B-44EA-9442-8D2DD03EECB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184168" y="6014718"/>
                  <a:ext cx="111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59F9460-4048-4489-907D-5FF573F26469}"/>
                    </a:ext>
                  </a:extLst>
                </p14:cNvPr>
                <p14:cNvContentPartPr/>
                <p14:nvPr/>
              </p14:nvContentPartPr>
              <p14:xfrm>
                <a:off x="4452728" y="5855238"/>
                <a:ext cx="54720" cy="156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59F9460-4048-4489-907D-5FF573F2646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43728" y="5846238"/>
                  <a:ext cx="72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A3FFE1D-0208-4DF8-9708-D6386FC14E4A}"/>
                    </a:ext>
                  </a:extLst>
                </p14:cNvPr>
                <p14:cNvContentPartPr/>
                <p14:nvPr/>
              </p14:nvContentPartPr>
              <p14:xfrm>
                <a:off x="4489448" y="6168798"/>
                <a:ext cx="45360" cy="163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A3FFE1D-0208-4DF8-9708-D6386FC14E4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80808" y="6159798"/>
                  <a:ext cx="63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8A1596C-A69C-4600-8948-CC159A341DC6}"/>
                    </a:ext>
                  </a:extLst>
                </p14:cNvPr>
                <p14:cNvContentPartPr/>
                <p14:nvPr/>
              </p14:nvContentPartPr>
              <p14:xfrm>
                <a:off x="4545608" y="6478038"/>
                <a:ext cx="19080" cy="106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8A1596C-A69C-4600-8948-CC159A341DC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36968" y="6469038"/>
                  <a:ext cx="36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ABE6485-60F5-4735-AA9A-606FC3F4AD13}"/>
                    </a:ext>
                  </a:extLst>
                </p14:cNvPr>
                <p14:cNvContentPartPr/>
                <p14:nvPr/>
              </p14:nvContentPartPr>
              <p14:xfrm>
                <a:off x="4255088" y="5865318"/>
                <a:ext cx="230760" cy="788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ABE6485-60F5-4735-AA9A-606FC3F4AD1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46088" y="5856318"/>
                  <a:ext cx="24840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8206631-B5CF-4B07-BC04-EA3AE76BC289}"/>
                    </a:ext>
                  </a:extLst>
                </p14:cNvPr>
                <p14:cNvContentPartPr/>
                <p14:nvPr/>
              </p14:nvContentPartPr>
              <p14:xfrm>
                <a:off x="4563248" y="5764518"/>
                <a:ext cx="318600" cy="91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8206631-B5CF-4B07-BC04-EA3AE76BC28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54608" y="5755878"/>
                  <a:ext cx="33624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4637676-5363-4EA8-A211-F4577CB27A5C}"/>
                    </a:ext>
                  </a:extLst>
                </p14:cNvPr>
                <p14:cNvContentPartPr/>
                <p14:nvPr/>
              </p14:nvContentPartPr>
              <p14:xfrm>
                <a:off x="4136288" y="6061878"/>
                <a:ext cx="30960" cy="129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4637676-5363-4EA8-A211-F4577CB27A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127288" y="6052878"/>
                  <a:ext cx="48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6EB0064-40EA-428A-8C62-7F23498D9E39}"/>
                    </a:ext>
                  </a:extLst>
                </p14:cNvPr>
                <p14:cNvContentPartPr/>
                <p14:nvPr/>
              </p14:nvContentPartPr>
              <p14:xfrm>
                <a:off x="3990128" y="6320718"/>
                <a:ext cx="4680" cy="164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6EB0064-40EA-428A-8C62-7F23498D9E3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981488" y="6312078"/>
                  <a:ext cx="22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697948C-BB76-4D61-AC4F-5F6CA300491D}"/>
                    </a:ext>
                  </a:extLst>
                </p14:cNvPr>
                <p14:cNvContentPartPr/>
                <p14:nvPr/>
              </p14:nvContentPartPr>
              <p14:xfrm>
                <a:off x="3921728" y="6384438"/>
                <a:ext cx="177120" cy="20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697948C-BB76-4D61-AC4F-5F6CA300491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12728" y="6375798"/>
                  <a:ext cx="194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AF7F39C-A97D-4641-A383-CA1A1B45DA51}"/>
                    </a:ext>
                  </a:extLst>
                </p14:cNvPr>
                <p14:cNvContentPartPr/>
                <p14:nvPr/>
              </p14:nvContentPartPr>
              <p14:xfrm>
                <a:off x="4147448" y="6366078"/>
                <a:ext cx="72720" cy="44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AF7F39C-A97D-4641-A383-CA1A1B45DA5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38808" y="6357078"/>
                  <a:ext cx="90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096C85C-872B-4505-828F-B874387D22B1}"/>
                    </a:ext>
                  </a:extLst>
                </p14:cNvPr>
                <p14:cNvContentPartPr/>
                <p14:nvPr/>
              </p14:nvContentPartPr>
              <p14:xfrm>
                <a:off x="4119368" y="6583878"/>
                <a:ext cx="38520" cy="117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096C85C-872B-4505-828F-B874387D22B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10368" y="6575238"/>
                  <a:ext cx="56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E3AAD4C-CED2-4953-95EC-15B192A20361}"/>
                    </a:ext>
                  </a:extLst>
                </p14:cNvPr>
                <p14:cNvContentPartPr/>
                <p14:nvPr/>
              </p14:nvContentPartPr>
              <p14:xfrm>
                <a:off x="4079048" y="6614118"/>
                <a:ext cx="158400" cy="11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E3AAD4C-CED2-4953-95EC-15B192A2036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070048" y="6605118"/>
                  <a:ext cx="176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926DBF1-F993-4B88-BFC3-D1B5287FD650}"/>
                    </a:ext>
                  </a:extLst>
                </p14:cNvPr>
                <p14:cNvContentPartPr/>
                <p14:nvPr/>
              </p14:nvContentPartPr>
              <p14:xfrm>
                <a:off x="4243928" y="6600438"/>
                <a:ext cx="35280" cy="121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926DBF1-F993-4B88-BFC3-D1B5287FD65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34928" y="6591438"/>
                  <a:ext cx="52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5B3DC72-8957-4FC4-B9D0-920C01AB3A79}"/>
                    </a:ext>
                  </a:extLst>
                </p14:cNvPr>
                <p14:cNvContentPartPr/>
                <p14:nvPr/>
              </p14:nvContentPartPr>
              <p14:xfrm>
                <a:off x="4251488" y="5744718"/>
                <a:ext cx="410760" cy="417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5B3DC72-8957-4FC4-B9D0-920C01AB3A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42488" y="5736078"/>
                  <a:ext cx="4284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E94BE25-AD83-434E-A95F-88B956769709}"/>
                    </a:ext>
                  </a:extLst>
                </p14:cNvPr>
                <p14:cNvContentPartPr/>
                <p14:nvPr/>
              </p14:nvContentPartPr>
              <p14:xfrm>
                <a:off x="4377848" y="6065838"/>
                <a:ext cx="398880" cy="304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E94BE25-AD83-434E-A95F-88B95676970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369208" y="6056838"/>
                  <a:ext cx="4165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CE44A90-52E7-4AA6-ACDE-4CD25690B261}"/>
                    </a:ext>
                  </a:extLst>
                </p14:cNvPr>
                <p14:cNvContentPartPr/>
                <p14:nvPr/>
              </p14:nvContentPartPr>
              <p14:xfrm>
                <a:off x="4387928" y="6387318"/>
                <a:ext cx="406080" cy="300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CE44A90-52E7-4AA6-ACDE-4CD25690B26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379288" y="6378678"/>
                  <a:ext cx="423720" cy="31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31C2A38-549F-4A86-9B51-E9E96B47F541}"/>
                  </a:ext>
                </a:extLst>
              </p14:cNvPr>
              <p14:cNvContentPartPr/>
              <p14:nvPr/>
            </p14:nvContentPartPr>
            <p14:xfrm>
              <a:off x="7364408" y="5877918"/>
              <a:ext cx="19080" cy="406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31C2A38-549F-4A86-9B51-E9E96B47F54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355408" y="5869278"/>
                <a:ext cx="36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D6BE761-BC3B-4B2F-8625-777803F206B5}"/>
                  </a:ext>
                </a:extLst>
              </p14:cNvPr>
              <p14:cNvContentPartPr/>
              <p14:nvPr/>
            </p14:nvContentPartPr>
            <p14:xfrm>
              <a:off x="7587608" y="2446758"/>
              <a:ext cx="146880" cy="141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D6BE761-BC3B-4B2F-8625-777803F206B5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578968" y="2438118"/>
                <a:ext cx="1645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F8215D0-A610-4E85-8D73-A77E33F4F6E0}"/>
                  </a:ext>
                </a:extLst>
              </p14:cNvPr>
              <p14:cNvContentPartPr/>
              <p14:nvPr/>
            </p14:nvContentPartPr>
            <p14:xfrm>
              <a:off x="694328" y="6179958"/>
              <a:ext cx="145080" cy="1828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F8215D0-A610-4E85-8D73-A77E33F4F6E0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85688" y="6170958"/>
                <a:ext cx="16272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11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311576-E62D-4370-B552-CE33CEB6D360}"/>
              </a:ext>
            </a:extLst>
          </p:cNvPr>
          <p:cNvSpPr txBox="1"/>
          <p:nvPr/>
        </p:nvSpPr>
        <p:spPr>
          <a:xfrm>
            <a:off x="838200" y="1443676"/>
            <a:ext cx="953306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#Data set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MY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MY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modelData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x0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MY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x1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MY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x2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theta = 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np.random.rand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y = a/x + bx^2 + cx + d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MY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theta[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]/x0 + theta[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]*x1**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theta[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]*x2 + theta[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 Prepare the dummy dataset, X and y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np.random.rand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x0,x1,x2 = X[:,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],X[:,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],X[:,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en-MY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MY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modelData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(x0,x1,x2) </a:t>
            </a:r>
            <a:r>
              <a:rPr lang="en-MY" b="0" dirty="0">
                <a:effectLst/>
                <a:latin typeface="Courier New" panose="02070309020205020404" pitchFamily="49" charset="0"/>
              </a:rPr>
              <a:t>+ </a:t>
            </a:r>
            <a:r>
              <a:rPr lang="en-MY" b="0" dirty="0" err="1">
                <a:effectLst/>
                <a:latin typeface="Courier New" panose="02070309020205020404" pitchFamily="49" charset="0"/>
              </a:rPr>
              <a:t>np.random.randn</a:t>
            </a:r>
            <a:r>
              <a:rPr lang="en-MY" b="0" dirty="0">
                <a:effectLst/>
                <a:latin typeface="Courier New" panose="02070309020205020404" pitchFamily="49" charset="0"/>
              </a:rPr>
              <a:t>(100,3)</a:t>
            </a:r>
          </a:p>
          <a:p>
            <a:b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np.vstack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((x0,x1,x2,y))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dataset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columns=[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'x0'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'x1'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'x2'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'y'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train_dataset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dataset.sample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(frac = 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0.8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,random_state = 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test_dataset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dataset.drop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train_dataset.index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8212C7-6724-4B0A-BD57-642EE072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3383"/>
          </a:xfrm>
        </p:spPr>
        <p:txBody>
          <a:bodyPr/>
          <a:lstStyle/>
          <a:p>
            <a:r>
              <a:rPr lang="en-MY" b="1" dirty="0"/>
              <a:t>Prepare dataset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CE34135-4F19-4712-B4CC-432F39465C4E}"/>
              </a:ext>
            </a:extLst>
          </p:cNvPr>
          <p:cNvGraphicFramePr/>
          <p:nvPr/>
        </p:nvGraphicFramePr>
        <p:xfrm>
          <a:off x="10103339" y="826323"/>
          <a:ext cx="18190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A1A9C48-D25F-46A3-B6C2-3BFCA49D6640}"/>
              </a:ext>
            </a:extLst>
          </p:cNvPr>
          <p:cNvSpPr/>
          <p:nvPr/>
        </p:nvSpPr>
        <p:spPr>
          <a:xfrm>
            <a:off x="9681306" y="1028700"/>
            <a:ext cx="422031" cy="4396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5E619B-FA9D-4A88-A6E7-A4279F43077D}"/>
                  </a:ext>
                </a:extLst>
              </p14:cNvPr>
              <p14:cNvContentPartPr/>
              <p14:nvPr/>
            </p14:nvContentPartPr>
            <p14:xfrm>
              <a:off x="1389945" y="2476410"/>
              <a:ext cx="25920" cy="18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5E619B-FA9D-4A88-A6E7-A4279F4307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0945" y="2467410"/>
                <a:ext cx="435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41DCC6-764C-4D99-9B54-AC1446EFB925}"/>
                  </a:ext>
                </a:extLst>
              </p:cNvPr>
              <p:cNvSpPr txBox="1"/>
              <p:nvPr/>
            </p:nvSpPr>
            <p:spPr>
              <a:xfrm>
                <a:off x="4663912" y="806816"/>
                <a:ext cx="4784322" cy="104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MY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MY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MY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MY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Sup>
                        <m:sSubSupPr>
                          <m:ctrlPr>
                            <a:rPr lang="en-MY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MY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MY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MY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MY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MY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MY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MY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41DCC6-764C-4D99-9B54-AC1446EFB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912" y="806816"/>
                <a:ext cx="4784322" cy="10429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EEF871-03F3-420A-ADE7-37D9BA80E018}"/>
                  </a:ext>
                </a:extLst>
              </p14:cNvPr>
              <p14:cNvContentPartPr/>
              <p14:nvPr/>
            </p14:nvContentPartPr>
            <p14:xfrm>
              <a:off x="11759648" y="1144387"/>
              <a:ext cx="20880" cy="3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EEF871-03F3-420A-ADE7-37D9BA80E0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50648" y="1135747"/>
                <a:ext cx="3852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3CFED1C-8A1C-479E-8516-AE12CD09C7D6}"/>
              </a:ext>
            </a:extLst>
          </p:cNvPr>
          <p:cNvGrpSpPr/>
          <p:nvPr/>
        </p:nvGrpSpPr>
        <p:grpSpPr>
          <a:xfrm>
            <a:off x="10147208" y="654787"/>
            <a:ext cx="3166200" cy="2766240"/>
            <a:chOff x="10147208" y="654787"/>
            <a:chExt cx="3166200" cy="276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054BDCE-279F-4F59-BBC2-84B82F4FD5D1}"/>
                    </a:ext>
                  </a:extLst>
                </p14:cNvPr>
                <p14:cNvContentPartPr/>
                <p14:nvPr/>
              </p14:nvContentPartPr>
              <p14:xfrm>
                <a:off x="11758928" y="1185787"/>
                <a:ext cx="268200" cy="142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54BDCE-279F-4F59-BBC2-84B82F4FD5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50288" y="1177147"/>
                  <a:ext cx="285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690602-5618-464C-ABAB-1460201A4CA6}"/>
                    </a:ext>
                  </a:extLst>
                </p14:cNvPr>
                <p14:cNvContentPartPr/>
                <p14:nvPr/>
              </p14:nvContentPartPr>
              <p14:xfrm>
                <a:off x="11769728" y="2226907"/>
                <a:ext cx="183960" cy="54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690602-5618-464C-ABAB-1460201A4C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60728" y="2218267"/>
                  <a:ext cx="201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51F0D0-87A8-420A-B70A-773B50E97EF6}"/>
                    </a:ext>
                  </a:extLst>
                </p14:cNvPr>
                <p14:cNvContentPartPr/>
                <p14:nvPr/>
              </p14:nvContentPartPr>
              <p14:xfrm>
                <a:off x="10147208" y="727867"/>
                <a:ext cx="1903680" cy="223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51F0D0-87A8-420A-B70A-773B50E97E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38208" y="718867"/>
                  <a:ext cx="1921320" cy="22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20A5E3-E905-462E-944E-2DCDEBB81342}"/>
                    </a:ext>
                  </a:extLst>
                </p14:cNvPr>
                <p14:cNvContentPartPr/>
                <p14:nvPr/>
              </p14:nvContentPartPr>
              <p14:xfrm>
                <a:off x="10273568" y="686467"/>
                <a:ext cx="1789200" cy="213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20A5E3-E905-462E-944E-2DCDEBB813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64928" y="677827"/>
                  <a:ext cx="1806840" cy="21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EED875-77B8-459C-9745-C9F9BB8B2E8E}"/>
                    </a:ext>
                  </a:extLst>
                </p14:cNvPr>
                <p14:cNvContentPartPr/>
                <p14:nvPr/>
              </p14:nvContentPartPr>
              <p14:xfrm>
                <a:off x="11520248" y="867547"/>
                <a:ext cx="835200" cy="426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EED875-77B8-459C-9745-C9F9BB8B2E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511608" y="858547"/>
                  <a:ext cx="8528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F5A5D3-BF12-4C9F-96D7-25C8F5E48074}"/>
                    </a:ext>
                  </a:extLst>
                </p14:cNvPr>
                <p14:cNvContentPartPr/>
                <p14:nvPr/>
              </p14:nvContentPartPr>
              <p14:xfrm>
                <a:off x="12483968" y="733267"/>
                <a:ext cx="113040" cy="243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F5A5D3-BF12-4C9F-96D7-25C8F5E480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474968" y="724627"/>
                  <a:ext cx="1306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C780759-1EC1-4BE5-8014-9004631FFCE3}"/>
                    </a:ext>
                  </a:extLst>
                </p14:cNvPr>
                <p14:cNvContentPartPr/>
                <p14:nvPr/>
              </p14:nvContentPartPr>
              <p14:xfrm>
                <a:off x="12614648" y="813547"/>
                <a:ext cx="116640" cy="119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C780759-1EC1-4BE5-8014-9004631FFC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605648" y="804547"/>
                  <a:ext cx="134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DBEC5A-DEF4-46CB-9225-BB67A1959681}"/>
                    </a:ext>
                  </a:extLst>
                </p14:cNvPr>
                <p14:cNvContentPartPr/>
                <p14:nvPr/>
              </p14:nvContentPartPr>
              <p14:xfrm>
                <a:off x="12721208" y="808147"/>
                <a:ext cx="264240" cy="144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DBEC5A-DEF4-46CB-9225-BB67A195968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712208" y="799507"/>
                  <a:ext cx="281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A2A096-FDC8-48E3-8D89-7A1D193FF4A9}"/>
                    </a:ext>
                  </a:extLst>
                </p14:cNvPr>
                <p14:cNvContentPartPr/>
                <p14:nvPr/>
              </p14:nvContentPartPr>
              <p14:xfrm>
                <a:off x="13030448" y="654787"/>
                <a:ext cx="10080" cy="343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A2A096-FDC8-48E3-8D89-7A1D193FF4A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021448" y="645787"/>
                  <a:ext cx="277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AEEF9D-510F-454E-834F-D5B53BB5A113}"/>
                    </a:ext>
                  </a:extLst>
                </p14:cNvPr>
                <p14:cNvContentPartPr/>
                <p14:nvPr/>
              </p14:nvContentPartPr>
              <p14:xfrm>
                <a:off x="12959888" y="838027"/>
                <a:ext cx="158400" cy="52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AEEF9D-510F-454E-834F-D5B53BB5A1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950888" y="829027"/>
                  <a:ext cx="176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CA8F6EF-4C00-4EBF-8926-4C6332A41B02}"/>
                    </a:ext>
                  </a:extLst>
                </p14:cNvPr>
                <p14:cNvContentPartPr/>
                <p14:nvPr/>
              </p14:nvContentPartPr>
              <p14:xfrm>
                <a:off x="13176608" y="811747"/>
                <a:ext cx="136800" cy="87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CA8F6EF-4C00-4EBF-8926-4C6332A41B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167968" y="802747"/>
                  <a:ext cx="154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8E4303-E2C4-4B13-9C93-ACAFB92AFC6D}"/>
                    </a:ext>
                  </a:extLst>
                </p14:cNvPr>
                <p14:cNvContentPartPr/>
                <p14:nvPr/>
              </p14:nvContentPartPr>
              <p14:xfrm>
                <a:off x="12495488" y="1168147"/>
                <a:ext cx="245880" cy="297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8E4303-E2C4-4B13-9C93-ACAFB92AFC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486848" y="1159147"/>
                  <a:ext cx="2635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0BDA5E-1C93-4C39-8E8A-4E5D37696D9F}"/>
                    </a:ext>
                  </a:extLst>
                </p14:cNvPr>
                <p14:cNvContentPartPr/>
                <p14:nvPr/>
              </p14:nvContentPartPr>
              <p14:xfrm>
                <a:off x="12472088" y="1192267"/>
                <a:ext cx="159840" cy="40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0BDA5E-1C93-4C39-8E8A-4E5D37696D9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463088" y="1183267"/>
                  <a:ext cx="177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20A0BA-A578-4DB3-91FB-CE25D079B40D}"/>
                    </a:ext>
                  </a:extLst>
                </p14:cNvPr>
                <p14:cNvContentPartPr/>
                <p14:nvPr/>
              </p14:nvContentPartPr>
              <p14:xfrm>
                <a:off x="12443648" y="1275427"/>
                <a:ext cx="193320" cy="7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20A0BA-A578-4DB3-91FB-CE25D079B4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435008" y="1266427"/>
                  <a:ext cx="210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7C9996-DB95-4F8C-A418-7A79009C60E6}"/>
                    </a:ext>
                  </a:extLst>
                </p14:cNvPr>
                <p14:cNvContentPartPr/>
                <p14:nvPr/>
              </p14:nvContentPartPr>
              <p14:xfrm>
                <a:off x="12698888" y="1225747"/>
                <a:ext cx="209160" cy="152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7C9996-DB95-4F8C-A418-7A79009C60E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689888" y="1217107"/>
                  <a:ext cx="226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4882EB-2615-4A37-B175-EF886B984F16}"/>
                    </a:ext>
                  </a:extLst>
                </p14:cNvPr>
                <p14:cNvContentPartPr/>
                <p14:nvPr/>
              </p14:nvContentPartPr>
              <p14:xfrm>
                <a:off x="12958088" y="1266787"/>
                <a:ext cx="101160" cy="202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4882EB-2615-4A37-B175-EF886B984F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949088" y="1258147"/>
                  <a:ext cx="118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AE2619E-F5B8-4237-9DFA-71D48EDF5349}"/>
                    </a:ext>
                  </a:extLst>
                </p14:cNvPr>
                <p14:cNvContentPartPr/>
                <p14:nvPr/>
              </p14:nvContentPartPr>
              <p14:xfrm>
                <a:off x="11768648" y="1185067"/>
                <a:ext cx="699480" cy="9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AE2619E-F5B8-4237-9DFA-71D48EDF53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759648" y="1176067"/>
                  <a:ext cx="717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C0F981-10E7-4104-9AD8-C9819226B5F6}"/>
                    </a:ext>
                  </a:extLst>
                </p14:cNvPr>
                <p14:cNvContentPartPr/>
                <p14:nvPr/>
              </p14:nvContentPartPr>
              <p14:xfrm>
                <a:off x="12286328" y="1159507"/>
                <a:ext cx="129600" cy="173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C0F981-10E7-4104-9AD8-C9819226B5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277688" y="1150507"/>
                  <a:ext cx="147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A56E09-A01F-441E-8168-41548DA9B217}"/>
                    </a:ext>
                  </a:extLst>
                </p14:cNvPr>
                <p14:cNvContentPartPr/>
                <p14:nvPr/>
              </p14:nvContentPartPr>
              <p14:xfrm>
                <a:off x="11631128" y="1227907"/>
                <a:ext cx="646200" cy="482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A56E09-A01F-441E-8168-41548DA9B2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22128" y="1218907"/>
                  <a:ext cx="6638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3AA9A8-FE69-49B2-BC00-611E418D2732}"/>
                    </a:ext>
                  </a:extLst>
                </p14:cNvPr>
                <p14:cNvContentPartPr/>
                <p14:nvPr/>
              </p14:nvContentPartPr>
              <p14:xfrm>
                <a:off x="12216488" y="1650547"/>
                <a:ext cx="155880" cy="205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3AA9A8-FE69-49B2-BC00-611E418D27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207488" y="1641547"/>
                  <a:ext cx="173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D881CC6-3056-4E21-81E8-4FD4A38E249C}"/>
                    </a:ext>
                  </a:extLst>
                </p14:cNvPr>
                <p14:cNvContentPartPr/>
                <p14:nvPr/>
              </p14:nvContentPartPr>
              <p14:xfrm>
                <a:off x="12232328" y="713827"/>
                <a:ext cx="210240" cy="233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D881CC6-3056-4E21-81E8-4FD4A38E24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223328" y="704827"/>
                  <a:ext cx="227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47685E-4F2D-40F4-BB0F-2C0100FFE040}"/>
                    </a:ext>
                  </a:extLst>
                </p14:cNvPr>
                <p14:cNvContentPartPr/>
                <p14:nvPr/>
              </p14:nvContentPartPr>
              <p14:xfrm>
                <a:off x="12496568" y="1632547"/>
                <a:ext cx="119160" cy="344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47685E-4F2D-40F4-BB0F-2C0100FFE0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487928" y="1623547"/>
                  <a:ext cx="1368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51B106-C87E-4DA8-9C58-38258BAD27F9}"/>
                    </a:ext>
                  </a:extLst>
                </p14:cNvPr>
                <p14:cNvContentPartPr/>
                <p14:nvPr/>
              </p14:nvContentPartPr>
              <p14:xfrm>
                <a:off x="12661448" y="1700227"/>
                <a:ext cx="366480" cy="174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51B106-C87E-4DA8-9C58-38258BAD27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652808" y="1691227"/>
                  <a:ext cx="384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2ABDACD-9BEC-443F-A25A-C8F17EB1D35B}"/>
                    </a:ext>
                  </a:extLst>
                </p14:cNvPr>
                <p14:cNvContentPartPr/>
                <p14:nvPr/>
              </p14:nvContentPartPr>
              <p14:xfrm>
                <a:off x="13093808" y="1572787"/>
                <a:ext cx="176760" cy="22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2ABDACD-9BEC-443F-A25A-C8F17EB1D3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85168" y="1563787"/>
                  <a:ext cx="194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F83504-A6B5-41F0-89F6-EE5E7EF2136C}"/>
                    </a:ext>
                  </a:extLst>
                </p14:cNvPr>
                <p14:cNvContentPartPr/>
                <p14:nvPr/>
              </p14:nvContentPartPr>
              <p14:xfrm>
                <a:off x="11497568" y="2347867"/>
                <a:ext cx="33840" cy="20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F83504-A6B5-41F0-89F6-EE5E7EF213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88568" y="2338867"/>
                  <a:ext cx="51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8B86EBD-F90A-448A-9329-52F72B551FB2}"/>
                    </a:ext>
                  </a:extLst>
                </p14:cNvPr>
                <p14:cNvContentPartPr/>
                <p14:nvPr/>
              </p14:nvContentPartPr>
              <p14:xfrm>
                <a:off x="12273728" y="2070667"/>
                <a:ext cx="729720" cy="651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8B86EBD-F90A-448A-9329-52F72B551FB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265088" y="2061667"/>
                  <a:ext cx="74736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00925BC-72DE-4E04-84CF-5C060B317844}"/>
                    </a:ext>
                  </a:extLst>
                </p14:cNvPr>
                <p14:cNvContentPartPr/>
                <p14:nvPr/>
              </p14:nvContentPartPr>
              <p14:xfrm>
                <a:off x="12460928" y="2461987"/>
                <a:ext cx="65880" cy="50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00925BC-72DE-4E04-84CF-5C060B3178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451928" y="2452987"/>
                  <a:ext cx="83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13087B1-C442-4D56-A6B8-783A3702BC8F}"/>
                    </a:ext>
                  </a:extLst>
                </p14:cNvPr>
                <p14:cNvContentPartPr/>
                <p14:nvPr/>
              </p14:nvContentPartPr>
              <p14:xfrm>
                <a:off x="12658928" y="2337067"/>
                <a:ext cx="48960" cy="96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13087B1-C442-4D56-A6B8-783A3702BC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650288" y="2328067"/>
                  <a:ext cx="66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675500-8B84-42A2-9692-D8DB02DDEE7C}"/>
                    </a:ext>
                  </a:extLst>
                </p14:cNvPr>
                <p14:cNvContentPartPr/>
                <p14:nvPr/>
              </p14:nvContentPartPr>
              <p14:xfrm>
                <a:off x="12861248" y="2224387"/>
                <a:ext cx="64800" cy="9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675500-8B84-42A2-9692-D8DB02DDEE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852248" y="2215387"/>
                  <a:ext cx="82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8DD62DD-6FD3-4E26-A725-8712689370F5}"/>
                    </a:ext>
                  </a:extLst>
                </p14:cNvPr>
                <p14:cNvContentPartPr/>
                <p14:nvPr/>
              </p14:nvContentPartPr>
              <p14:xfrm>
                <a:off x="13103168" y="2045827"/>
                <a:ext cx="32400" cy="53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8DD62DD-6FD3-4E26-A725-8712689370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094168" y="2036827"/>
                  <a:ext cx="50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657162-08A6-4FE8-8F8E-4EC7F12A800C}"/>
                    </a:ext>
                  </a:extLst>
                </p14:cNvPr>
                <p14:cNvContentPartPr/>
                <p14:nvPr/>
              </p14:nvContentPartPr>
              <p14:xfrm>
                <a:off x="12432128" y="2893267"/>
                <a:ext cx="686880" cy="527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657162-08A6-4FE8-8F8E-4EC7F12A80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423128" y="2884627"/>
                  <a:ext cx="70452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B0C64F-EF74-41F9-99E1-92B84051CD0E}"/>
                    </a:ext>
                  </a:extLst>
                </p14:cNvPr>
                <p14:cNvContentPartPr/>
                <p14:nvPr/>
              </p14:nvContentPartPr>
              <p14:xfrm>
                <a:off x="12635528" y="3001987"/>
                <a:ext cx="76320" cy="87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B0C64F-EF74-41F9-99E1-92B84051CD0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626528" y="2992987"/>
                  <a:ext cx="93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D7F0DE-4A77-4AF7-93E6-0EE2DCF61DB7}"/>
                    </a:ext>
                  </a:extLst>
                </p14:cNvPr>
                <p14:cNvContentPartPr/>
                <p14:nvPr/>
              </p14:nvContentPartPr>
              <p14:xfrm>
                <a:off x="12769808" y="3131947"/>
                <a:ext cx="80640" cy="43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D7F0DE-4A77-4AF7-93E6-0EE2DCF61D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761168" y="3122947"/>
                  <a:ext cx="98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46C127-1BE1-4B9A-BEE9-798D471853FE}"/>
                    </a:ext>
                  </a:extLst>
                </p14:cNvPr>
                <p14:cNvContentPartPr/>
                <p14:nvPr/>
              </p14:nvContentPartPr>
              <p14:xfrm>
                <a:off x="12908408" y="3183067"/>
                <a:ext cx="86040" cy="42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46C127-1BE1-4B9A-BEE9-798D471853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899408" y="3174067"/>
                  <a:ext cx="103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87A682-7C8C-402C-BEE2-1FFE59B4CE8E}"/>
                    </a:ext>
                  </a:extLst>
                </p14:cNvPr>
                <p14:cNvContentPartPr/>
                <p14:nvPr/>
              </p14:nvContentPartPr>
              <p14:xfrm>
                <a:off x="13165448" y="3194587"/>
                <a:ext cx="129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87A682-7C8C-402C-BEE2-1FFE59B4CE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156808" y="3185947"/>
                  <a:ext cx="3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0E4B36-2D82-4EDD-8F71-3AEC0D3948FC}"/>
                    </a:ext>
                  </a:extLst>
                </p14:cNvPr>
                <p14:cNvContentPartPr/>
                <p14:nvPr/>
              </p14:nvContentPartPr>
              <p14:xfrm>
                <a:off x="11260688" y="2226907"/>
                <a:ext cx="657000" cy="21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0E4B36-2D82-4EDD-8F71-3AEC0D3948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251688" y="2217907"/>
                  <a:ext cx="67464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E0F945D-5DAB-4344-A0EE-46096D1DCF0A}"/>
                  </a:ext>
                </a:extLst>
              </p14:cNvPr>
              <p14:cNvContentPartPr/>
              <p14:nvPr/>
            </p14:nvContentPartPr>
            <p14:xfrm>
              <a:off x="10071248" y="3478627"/>
              <a:ext cx="104040" cy="187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E0F945D-5DAB-4344-A0EE-46096D1DCF0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062248" y="3469627"/>
                <a:ext cx="1216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E444BE8-76AF-4830-9892-EF009F8D1671}"/>
                  </a:ext>
                </a:extLst>
              </p14:cNvPr>
              <p14:cNvContentPartPr/>
              <p14:nvPr/>
            </p14:nvContentPartPr>
            <p14:xfrm>
              <a:off x="10034888" y="3528667"/>
              <a:ext cx="73080" cy="115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E444BE8-76AF-4830-9892-EF009F8D167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026248" y="3519667"/>
                <a:ext cx="907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E3F8B64-C19B-4DD2-94BE-CE5B2BA82E40}"/>
                  </a:ext>
                </a:extLst>
              </p14:cNvPr>
              <p14:cNvContentPartPr/>
              <p14:nvPr/>
            </p14:nvContentPartPr>
            <p14:xfrm>
              <a:off x="9994568" y="3513547"/>
              <a:ext cx="168480" cy="158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E3F8B64-C19B-4DD2-94BE-CE5B2BA82E4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985928" y="3504547"/>
                <a:ext cx="186120" cy="17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454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6317-73CD-4575-BB3A-A0892E24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Explore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A59EBDE-F562-47ED-9757-446DD44BA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19" y="2149719"/>
            <a:ext cx="11027649" cy="326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60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7DC5-6DD3-4B4C-B5B2-C995EE4C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Explore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43764-6D03-4731-A122-3CC579F63904}"/>
              </a:ext>
            </a:extLst>
          </p:cNvPr>
          <p:cNvSpPr txBox="1"/>
          <p:nvPr/>
        </p:nvSpPr>
        <p:spPr>
          <a:xfrm>
            <a:off x="838200" y="1877089"/>
            <a:ext cx="51456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Explore data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sns.pairplot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train_dataset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'x0'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'x1'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'x2'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'y'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]],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diag_kind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kde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1FD60-6055-481E-95BA-AF2643CC6A3A}"/>
              </a:ext>
            </a:extLst>
          </p:cNvPr>
          <p:cNvSpPr txBox="1"/>
          <p:nvPr/>
        </p:nvSpPr>
        <p:spPr>
          <a:xfrm>
            <a:off x="838200" y="3059668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train_dataset.describe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().transpose()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98C43-DAC2-4816-BB66-04974BD7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69402"/>
            <a:ext cx="8824175" cy="2250398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8ED81D7-239D-492E-A667-C423A97B744D}"/>
              </a:ext>
            </a:extLst>
          </p:cNvPr>
          <p:cNvGraphicFramePr/>
          <p:nvPr/>
        </p:nvGraphicFramePr>
        <p:xfrm>
          <a:off x="10103339" y="826323"/>
          <a:ext cx="18190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BACAE5B3-2603-46A7-B902-02FC46683A11}"/>
              </a:ext>
            </a:extLst>
          </p:cNvPr>
          <p:cNvSpPr/>
          <p:nvPr/>
        </p:nvSpPr>
        <p:spPr>
          <a:xfrm>
            <a:off x="9681306" y="2151886"/>
            <a:ext cx="422031" cy="4396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19BC36-E8EF-4AB5-9EDD-8CFDBF782F8C}"/>
                  </a:ext>
                </a:extLst>
              </p14:cNvPr>
              <p14:cNvContentPartPr/>
              <p14:nvPr/>
            </p14:nvContentPartPr>
            <p14:xfrm>
              <a:off x="1865048" y="3862027"/>
              <a:ext cx="113760" cy="11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19BC36-E8EF-4AB5-9EDD-8CFDBF782F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6408" y="3853027"/>
                <a:ext cx="1314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3BBDCF-FD5A-4F77-9D2C-0A6A8371A8B8}"/>
                  </a:ext>
                </a:extLst>
              </p14:cNvPr>
              <p14:cNvContentPartPr/>
              <p14:nvPr/>
            </p14:nvContentPartPr>
            <p14:xfrm>
              <a:off x="1442408" y="4345507"/>
              <a:ext cx="557280" cy="39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3BBDCF-FD5A-4F77-9D2C-0A6A8371A8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3768" y="4336867"/>
                <a:ext cx="5749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33888F-BD63-4152-9293-560B65A62010}"/>
                  </a:ext>
                </a:extLst>
              </p14:cNvPr>
              <p14:cNvContentPartPr/>
              <p14:nvPr/>
            </p14:nvContentPartPr>
            <p14:xfrm>
              <a:off x="3090848" y="3957067"/>
              <a:ext cx="49680" cy="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33888F-BD63-4152-9293-560B65A620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82208" y="3948067"/>
                <a:ext cx="673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DB676D3-9059-44AA-A203-BAED7B7F5ECF}"/>
                  </a:ext>
                </a:extLst>
              </p14:cNvPr>
              <p14:cNvContentPartPr/>
              <p14:nvPr/>
            </p14:nvContentPartPr>
            <p14:xfrm>
              <a:off x="4167608" y="391926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DB676D3-9059-44AA-A203-BAED7B7F5E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8968" y="39106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62623D-5E09-46CE-9DEE-F37226243990}"/>
                  </a:ext>
                </a:extLst>
              </p14:cNvPr>
              <p14:cNvContentPartPr/>
              <p14:nvPr/>
            </p14:nvContentPartPr>
            <p14:xfrm>
              <a:off x="5089208" y="3940867"/>
              <a:ext cx="36720" cy="3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62623D-5E09-46CE-9DEE-F372262439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80568" y="3932227"/>
                <a:ext cx="5436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BC6D8F0-9FEA-42C9-ABB5-6C8678242837}"/>
              </a:ext>
            </a:extLst>
          </p:cNvPr>
          <p:cNvGrpSpPr/>
          <p:nvPr/>
        </p:nvGrpSpPr>
        <p:grpSpPr>
          <a:xfrm>
            <a:off x="5823968" y="3858067"/>
            <a:ext cx="501480" cy="366120"/>
            <a:chOff x="5823968" y="3858067"/>
            <a:chExt cx="5014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26BB05-75C0-4164-8651-59E0D84066D3}"/>
                    </a:ext>
                  </a:extLst>
                </p14:cNvPr>
                <p14:cNvContentPartPr/>
                <p14:nvPr/>
              </p14:nvContentPartPr>
              <p14:xfrm>
                <a:off x="5823968" y="3893347"/>
                <a:ext cx="25560" cy="298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26BB05-75C0-4164-8651-59E0D84066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14968" y="3884347"/>
                  <a:ext cx="43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339ADE-68CE-400A-815D-53242090EB24}"/>
                    </a:ext>
                  </a:extLst>
                </p14:cNvPr>
                <p14:cNvContentPartPr/>
                <p14:nvPr/>
              </p14:nvContentPartPr>
              <p14:xfrm>
                <a:off x="5869328" y="3858067"/>
                <a:ext cx="456120" cy="36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339ADE-68CE-400A-815D-53242090EB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60328" y="3849427"/>
                  <a:ext cx="4737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1FD27A4-63F3-4E77-BFF8-52C463032E0C}"/>
                    </a:ext>
                  </a:extLst>
                </p14:cNvPr>
                <p14:cNvContentPartPr/>
                <p14:nvPr/>
              </p14:nvContentPartPr>
              <p14:xfrm>
                <a:off x="5998208" y="4161187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1FD27A4-63F3-4E77-BFF8-52C463032E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89568" y="41521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9EDF7CD-53BB-4613-BC86-D6B8B248A071}"/>
                  </a:ext>
                </a:extLst>
              </p14:cNvPr>
              <p14:cNvContentPartPr/>
              <p14:nvPr/>
            </p14:nvContentPartPr>
            <p14:xfrm>
              <a:off x="5640368" y="4621627"/>
              <a:ext cx="19080" cy="16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9EDF7CD-53BB-4613-BC86-D6B8B248A07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31728" y="4612627"/>
                <a:ext cx="367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4670FB6-2B61-4D7A-8501-A5E555987C35}"/>
                  </a:ext>
                </a:extLst>
              </p14:cNvPr>
              <p14:cNvContentPartPr/>
              <p14:nvPr/>
            </p14:nvContentPartPr>
            <p14:xfrm>
              <a:off x="6632168" y="4610467"/>
              <a:ext cx="22680" cy="3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4670FB6-2B61-4D7A-8501-A5E555987C3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23168" y="4601827"/>
                <a:ext cx="4032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19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2039-064E-42AA-90D8-07806D4A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Explore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D10BF-F145-4FF2-87E3-17A4B79D3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038" y="663209"/>
            <a:ext cx="6022731" cy="602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28C0C5-D76A-4C4D-9889-BE60744DAEBC}"/>
              </a:ext>
            </a:extLst>
          </p:cNvPr>
          <p:cNvGraphicFramePr/>
          <p:nvPr/>
        </p:nvGraphicFramePr>
        <p:xfrm>
          <a:off x="10103339" y="826323"/>
          <a:ext cx="18190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B35E4F1-4354-41CC-A034-84404678C20C}"/>
              </a:ext>
            </a:extLst>
          </p:cNvPr>
          <p:cNvSpPr/>
          <p:nvPr/>
        </p:nvSpPr>
        <p:spPr>
          <a:xfrm>
            <a:off x="9681306" y="2151886"/>
            <a:ext cx="422031" cy="4396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57456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FBB2-FE9E-4C6E-AC1C-BF1615A1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Extract 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EE47F-A73D-4AF2-A081-6BE138B520BC}"/>
              </a:ext>
            </a:extLst>
          </p:cNvPr>
          <p:cNvSpPr txBox="1"/>
          <p:nvPr/>
        </p:nvSpPr>
        <p:spPr>
          <a:xfrm>
            <a:off x="838200" y="2288068"/>
            <a:ext cx="60974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Extract features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train_features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train_dataset.copy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test_features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test_dataset.copy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train_features.pop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'y'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test_features.pop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'y'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87C0E-8F92-4A0C-8E63-B3B2ECEFBB88}"/>
              </a:ext>
            </a:extLst>
          </p:cNvPr>
          <p:cNvSpPr txBox="1"/>
          <p:nvPr/>
        </p:nvSpPr>
        <p:spPr>
          <a:xfrm>
            <a:off x="838199" y="4391688"/>
            <a:ext cx="80420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normalizer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preprocessing.Normalization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 = 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normalizer.adapt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train_features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F3606F7-A7AE-4C40-94DF-25B4BEDB6788}"/>
              </a:ext>
            </a:extLst>
          </p:cNvPr>
          <p:cNvGraphicFramePr/>
          <p:nvPr/>
        </p:nvGraphicFramePr>
        <p:xfrm>
          <a:off x="10103339" y="826323"/>
          <a:ext cx="18190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F2091FFF-9493-46E4-87F8-9E6CE6CB1486}"/>
              </a:ext>
            </a:extLst>
          </p:cNvPr>
          <p:cNvSpPr/>
          <p:nvPr/>
        </p:nvSpPr>
        <p:spPr>
          <a:xfrm>
            <a:off x="9681306" y="2151886"/>
            <a:ext cx="422031" cy="4396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A6BB1C-E430-414F-A0BC-ED91D16DFDC0}"/>
                  </a:ext>
                </a:extLst>
              </p14:cNvPr>
              <p14:cNvContentPartPr/>
              <p14:nvPr/>
            </p14:nvContentPartPr>
            <p14:xfrm>
              <a:off x="4239968" y="1241227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A6BB1C-E430-414F-A0BC-ED91D16DFD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1328" y="123222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3F21-6A59-4B2F-AAE2-78D5E4CA3E88}"/>
              </a:ext>
            </a:extLst>
          </p:cNvPr>
          <p:cNvGrpSpPr/>
          <p:nvPr/>
        </p:nvGrpSpPr>
        <p:grpSpPr>
          <a:xfrm>
            <a:off x="6378368" y="123067"/>
            <a:ext cx="1661760" cy="2196720"/>
            <a:chOff x="6378368" y="123067"/>
            <a:chExt cx="1661760" cy="21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9A98B9-D968-4309-90A7-5C5614658E2C}"/>
                    </a:ext>
                  </a:extLst>
                </p14:cNvPr>
                <p14:cNvContentPartPr/>
                <p14:nvPr/>
              </p14:nvContentPartPr>
              <p14:xfrm>
                <a:off x="6404288" y="414307"/>
                <a:ext cx="101880" cy="1550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9A98B9-D968-4309-90A7-5C5614658E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95648" y="405667"/>
                  <a:ext cx="119520" cy="15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F0096E-7887-4D87-970C-AE8EA5EE7270}"/>
                    </a:ext>
                  </a:extLst>
                </p14:cNvPr>
                <p14:cNvContentPartPr/>
                <p14:nvPr/>
              </p14:nvContentPartPr>
              <p14:xfrm>
                <a:off x="6378368" y="335107"/>
                <a:ext cx="1661760" cy="1984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F0096E-7887-4D87-970C-AE8EA5EE72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69728" y="326467"/>
                  <a:ext cx="1679400" cy="20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4AADB1-D376-425B-9872-4AAD50F0B3AF}"/>
                    </a:ext>
                  </a:extLst>
                </p14:cNvPr>
                <p14:cNvContentPartPr/>
                <p14:nvPr/>
              </p14:nvContentPartPr>
              <p14:xfrm>
                <a:off x="6590408" y="2045827"/>
                <a:ext cx="1318680" cy="133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4AADB1-D376-425B-9872-4AAD50F0B3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81408" y="2036827"/>
                  <a:ext cx="1336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102B85-FF9E-43FD-BFE3-069E8D414237}"/>
                    </a:ext>
                  </a:extLst>
                </p14:cNvPr>
                <p14:cNvContentPartPr/>
                <p14:nvPr/>
              </p14:nvContentPartPr>
              <p14:xfrm>
                <a:off x="7054448" y="525187"/>
                <a:ext cx="99000" cy="1598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102B85-FF9E-43FD-BFE3-069E8D41423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45808" y="516187"/>
                  <a:ext cx="116640" cy="16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0EE295-08C3-436B-B877-99F6C83292A4}"/>
                    </a:ext>
                  </a:extLst>
                </p14:cNvPr>
                <p14:cNvContentPartPr/>
                <p14:nvPr/>
              </p14:nvContentPartPr>
              <p14:xfrm>
                <a:off x="6412928" y="693667"/>
                <a:ext cx="1306080" cy="92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0EE295-08C3-436B-B877-99F6C83292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03928" y="684667"/>
                  <a:ext cx="1323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A16B23-554C-4D1E-AA4F-4B07A23ED932}"/>
                    </a:ext>
                  </a:extLst>
                </p14:cNvPr>
                <p14:cNvContentPartPr/>
                <p14:nvPr/>
              </p14:nvContentPartPr>
              <p14:xfrm>
                <a:off x="7428488" y="461467"/>
                <a:ext cx="70560" cy="1579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A16B23-554C-4D1E-AA4F-4B07A23ED93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19488" y="452467"/>
                  <a:ext cx="88200" cy="15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B87D26-402B-4E44-A6F1-DEFE24D6C4BD}"/>
                    </a:ext>
                  </a:extLst>
                </p14:cNvPr>
                <p14:cNvContentPartPr/>
                <p14:nvPr/>
              </p14:nvContentPartPr>
              <p14:xfrm>
                <a:off x="6769688" y="478027"/>
                <a:ext cx="50040" cy="156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B87D26-402B-4E44-A6F1-DEFE24D6C4B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60688" y="469387"/>
                  <a:ext cx="67680" cy="15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418103A-9BDF-4EC4-830F-374F0F75AB71}"/>
                    </a:ext>
                  </a:extLst>
                </p14:cNvPr>
                <p14:cNvContentPartPr/>
                <p14:nvPr/>
              </p14:nvContentPartPr>
              <p14:xfrm>
                <a:off x="7385288" y="220987"/>
                <a:ext cx="44280" cy="30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418103A-9BDF-4EC4-830F-374F0F75AB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76288" y="212347"/>
                  <a:ext cx="619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8FAE28-CAA4-4CE2-9975-A1F50AD57A12}"/>
                    </a:ext>
                  </a:extLst>
                </p14:cNvPr>
                <p14:cNvContentPartPr/>
                <p14:nvPr/>
              </p14:nvContentPartPr>
              <p14:xfrm>
                <a:off x="6830528" y="226027"/>
                <a:ext cx="20520" cy="157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8FAE28-CAA4-4CE2-9975-A1F50AD57A1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21528" y="217027"/>
                  <a:ext cx="38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033BAC-E977-439A-BAC8-DC0159C18E6F}"/>
                    </a:ext>
                  </a:extLst>
                </p14:cNvPr>
                <p14:cNvContentPartPr/>
                <p14:nvPr/>
              </p14:nvContentPartPr>
              <p14:xfrm>
                <a:off x="6853568" y="17418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033BAC-E977-439A-BAC8-DC0159C18E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44928" y="1655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39CB57-2D25-400F-BE5B-00E88EF06B61}"/>
                    </a:ext>
                  </a:extLst>
                </p14:cNvPr>
                <p14:cNvContentPartPr/>
                <p14:nvPr/>
              </p14:nvContentPartPr>
              <p14:xfrm>
                <a:off x="6909368" y="293707"/>
                <a:ext cx="87480" cy="82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39CB57-2D25-400F-BE5B-00E88EF06B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00728" y="284707"/>
                  <a:ext cx="105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86A998-1DBB-4965-B01B-11A18014AF70}"/>
                    </a:ext>
                  </a:extLst>
                </p14:cNvPr>
                <p14:cNvContentPartPr/>
                <p14:nvPr/>
              </p14:nvContentPartPr>
              <p14:xfrm>
                <a:off x="7567088" y="181387"/>
                <a:ext cx="252000" cy="69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F86A998-1DBB-4965-B01B-11A18014AF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58088" y="172747"/>
                  <a:ext cx="269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4B81C83-C08B-47A3-824C-490A4DB7BA58}"/>
                    </a:ext>
                  </a:extLst>
                </p14:cNvPr>
                <p14:cNvContentPartPr/>
                <p14:nvPr/>
              </p14:nvContentPartPr>
              <p14:xfrm>
                <a:off x="7842848" y="123067"/>
                <a:ext cx="24480" cy="155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4B81C83-C08B-47A3-824C-490A4DB7BA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34208" y="114427"/>
                  <a:ext cx="42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80F863-D7B4-4EC0-905E-D194FD1C316F}"/>
                    </a:ext>
                  </a:extLst>
                </p14:cNvPr>
                <p14:cNvContentPartPr/>
                <p14:nvPr/>
              </p14:nvContentPartPr>
              <p14:xfrm>
                <a:off x="7839968" y="192907"/>
                <a:ext cx="88200" cy="29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80F863-D7B4-4EC0-905E-D194FD1C31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31328" y="184267"/>
                  <a:ext cx="105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AD88A6-C90E-4978-81F1-9545F1904B9A}"/>
                    </a:ext>
                  </a:extLst>
                </p14:cNvPr>
                <p14:cNvContentPartPr/>
                <p14:nvPr/>
              </p14:nvContentPartPr>
              <p14:xfrm>
                <a:off x="7604168" y="663427"/>
                <a:ext cx="284040" cy="3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AD88A6-C90E-4978-81F1-9545F1904B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95528" y="654427"/>
                  <a:ext cx="3016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008188F-B683-4739-9889-650FE7ED2428}"/>
              </a:ext>
            </a:extLst>
          </p:cNvPr>
          <p:cNvGrpSpPr/>
          <p:nvPr/>
        </p:nvGrpSpPr>
        <p:grpSpPr>
          <a:xfrm>
            <a:off x="8587688" y="234667"/>
            <a:ext cx="1361520" cy="829800"/>
            <a:chOff x="8587688" y="234667"/>
            <a:chExt cx="1361520" cy="82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855BE60-CF4D-4E5F-A7E8-6C9DDD5375BF}"/>
                    </a:ext>
                  </a:extLst>
                </p14:cNvPr>
                <p14:cNvContentPartPr/>
                <p14:nvPr/>
              </p14:nvContentPartPr>
              <p14:xfrm>
                <a:off x="8587688" y="515827"/>
                <a:ext cx="142200" cy="127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855BE60-CF4D-4E5F-A7E8-6C9DDD5375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79048" y="506827"/>
                  <a:ext cx="159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FFBDF1-E093-45AF-8E3C-4E9E698456F5}"/>
                    </a:ext>
                  </a:extLst>
                </p14:cNvPr>
                <p14:cNvContentPartPr/>
                <p14:nvPr/>
              </p14:nvContentPartPr>
              <p14:xfrm>
                <a:off x="8936528" y="498907"/>
                <a:ext cx="190080" cy="151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FFBDF1-E093-45AF-8E3C-4E9E698456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27888" y="490267"/>
                  <a:ext cx="207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B943D68-C72E-4137-833A-17B754B4880A}"/>
                    </a:ext>
                  </a:extLst>
                </p14:cNvPr>
                <p14:cNvContentPartPr/>
                <p14:nvPr/>
              </p14:nvContentPartPr>
              <p14:xfrm>
                <a:off x="9234608" y="478027"/>
                <a:ext cx="111600" cy="101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B943D68-C72E-4137-833A-17B754B4880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25608" y="469387"/>
                  <a:ext cx="129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021C3F6-AAF3-4144-A33A-3D3B0712817F}"/>
                    </a:ext>
                  </a:extLst>
                </p14:cNvPr>
                <p14:cNvContentPartPr/>
                <p14:nvPr/>
              </p14:nvContentPartPr>
              <p14:xfrm>
                <a:off x="8783888" y="812467"/>
                <a:ext cx="189000" cy="252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021C3F6-AAF3-4144-A33A-3D3B071281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74888" y="803827"/>
                  <a:ext cx="206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12A476-7629-4687-BDFB-C31D9D28AF37}"/>
                    </a:ext>
                  </a:extLst>
                </p14:cNvPr>
                <p14:cNvContentPartPr/>
                <p14:nvPr/>
              </p14:nvContentPartPr>
              <p14:xfrm>
                <a:off x="9165848" y="826507"/>
                <a:ext cx="239760" cy="108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12A476-7629-4687-BDFB-C31D9D28AF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57208" y="817867"/>
                  <a:ext cx="257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79D4E0-639A-4163-9C1B-939F4B28E8B8}"/>
                    </a:ext>
                  </a:extLst>
                </p14:cNvPr>
                <p14:cNvContentPartPr/>
                <p14:nvPr/>
              </p14:nvContentPartPr>
              <p14:xfrm>
                <a:off x="9494528" y="786187"/>
                <a:ext cx="51120" cy="126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79D4E0-639A-4163-9C1B-939F4B28E8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85888" y="777547"/>
                  <a:ext cx="68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4A41E56-4BD3-4B79-945B-D9609784E841}"/>
                    </a:ext>
                  </a:extLst>
                </p14:cNvPr>
                <p14:cNvContentPartPr/>
                <p14:nvPr/>
              </p14:nvContentPartPr>
              <p14:xfrm>
                <a:off x="9452768" y="799507"/>
                <a:ext cx="174240" cy="50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4A41E56-4BD3-4B79-945B-D9609784E8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44128" y="790867"/>
                  <a:ext cx="191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756B0D4-2277-430E-89D5-27AE9D197C8D}"/>
                    </a:ext>
                  </a:extLst>
                </p14:cNvPr>
                <p14:cNvContentPartPr/>
                <p14:nvPr/>
              </p14:nvContentPartPr>
              <p14:xfrm>
                <a:off x="9669848" y="754147"/>
                <a:ext cx="177120" cy="14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756B0D4-2277-430E-89D5-27AE9D197C8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61208" y="745147"/>
                  <a:ext cx="194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005E27-F23D-4CEB-81CB-444B6C3F755B}"/>
                    </a:ext>
                  </a:extLst>
                </p14:cNvPr>
                <p14:cNvContentPartPr/>
                <p14:nvPr/>
              </p14:nvContentPartPr>
              <p14:xfrm>
                <a:off x="9870728" y="732907"/>
                <a:ext cx="78480" cy="91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005E27-F23D-4CEB-81CB-444B6C3F75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61728" y="724267"/>
                  <a:ext cx="96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6C5165-B0D9-463C-83A2-268AB355BEFC}"/>
                    </a:ext>
                  </a:extLst>
                </p14:cNvPr>
                <p14:cNvContentPartPr/>
                <p14:nvPr/>
              </p14:nvContentPartPr>
              <p14:xfrm>
                <a:off x="9027968" y="895627"/>
                <a:ext cx="80280" cy="19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6C5165-B0D9-463C-83A2-268AB355BE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18968" y="886627"/>
                  <a:ext cx="97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DE8F4F-4C6F-4E4B-8D20-B85B43322A40}"/>
                    </a:ext>
                  </a:extLst>
                </p14:cNvPr>
                <p14:cNvContentPartPr/>
                <p14:nvPr/>
              </p14:nvContentPartPr>
              <p14:xfrm>
                <a:off x="9052448" y="910387"/>
                <a:ext cx="42840" cy="50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DE8F4F-4C6F-4E4B-8D20-B85B43322A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43808" y="901387"/>
                  <a:ext cx="60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319B63-5CE9-44DB-9358-7B103467FBAC}"/>
                    </a:ext>
                  </a:extLst>
                </p14:cNvPr>
                <p14:cNvContentPartPr/>
                <p14:nvPr/>
              </p14:nvContentPartPr>
              <p14:xfrm>
                <a:off x="8621168" y="346627"/>
                <a:ext cx="160920" cy="104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319B63-5CE9-44DB-9358-7B103467FBA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12528" y="337987"/>
                  <a:ext cx="178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B639275-4BFE-4FE9-B1AC-CED5EB1843AC}"/>
                    </a:ext>
                  </a:extLst>
                </p14:cNvPr>
                <p14:cNvContentPartPr/>
                <p14:nvPr/>
              </p14:nvContentPartPr>
              <p14:xfrm>
                <a:off x="9271688" y="234667"/>
                <a:ext cx="136800" cy="54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B639275-4BFE-4FE9-B1AC-CED5EB1843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63048" y="225667"/>
                  <a:ext cx="15444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2E37F3-1491-4516-90BE-DC3979563D2B}"/>
              </a:ext>
            </a:extLst>
          </p:cNvPr>
          <p:cNvGrpSpPr/>
          <p:nvPr/>
        </p:nvGrpSpPr>
        <p:grpSpPr>
          <a:xfrm>
            <a:off x="5840528" y="704827"/>
            <a:ext cx="2410920" cy="1503360"/>
            <a:chOff x="5840528" y="704827"/>
            <a:chExt cx="2410920" cy="15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804C3F2-B029-4EAA-8BB5-4FE0894B23EA}"/>
                    </a:ext>
                  </a:extLst>
                </p14:cNvPr>
                <p14:cNvContentPartPr/>
                <p14:nvPr/>
              </p14:nvContentPartPr>
              <p14:xfrm>
                <a:off x="6356768" y="1426267"/>
                <a:ext cx="1663920" cy="96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804C3F2-B029-4EAA-8BB5-4FE0894B23E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48128" y="1417627"/>
                  <a:ext cx="1681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264AC5E-76FD-4CF9-A0F0-32BDA768C328}"/>
                    </a:ext>
                  </a:extLst>
                </p14:cNvPr>
                <p14:cNvContentPartPr/>
                <p14:nvPr/>
              </p14:nvContentPartPr>
              <p14:xfrm>
                <a:off x="5898488" y="945667"/>
                <a:ext cx="18360" cy="280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264AC5E-76FD-4CF9-A0F0-32BDA768C3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89488" y="937027"/>
                  <a:ext cx="36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7BD24F8-05D4-4AC7-8408-AB0AF6366405}"/>
                    </a:ext>
                  </a:extLst>
                </p14:cNvPr>
                <p14:cNvContentPartPr/>
                <p14:nvPr/>
              </p14:nvContentPartPr>
              <p14:xfrm>
                <a:off x="5840528" y="1069147"/>
                <a:ext cx="201960" cy="133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7BD24F8-05D4-4AC7-8408-AB0AF63664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31888" y="1060507"/>
                  <a:ext cx="219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B67A6E-A20C-4A66-A0C1-6D26D8399FD3}"/>
                    </a:ext>
                  </a:extLst>
                </p14:cNvPr>
                <p14:cNvContentPartPr/>
                <p14:nvPr/>
              </p14:nvContentPartPr>
              <p14:xfrm>
                <a:off x="6032768" y="1099027"/>
                <a:ext cx="102960" cy="8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B67A6E-A20C-4A66-A0C1-6D26D8399FD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23768" y="1090027"/>
                  <a:ext cx="120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94611F3-8D56-474B-8429-79768F0EE162}"/>
                    </a:ext>
                  </a:extLst>
                </p14:cNvPr>
                <p14:cNvContentPartPr/>
                <p14:nvPr/>
              </p14:nvContentPartPr>
              <p14:xfrm>
                <a:off x="6164528" y="1065907"/>
                <a:ext cx="11520" cy="94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94611F3-8D56-474B-8429-79768F0EE1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55888" y="1057267"/>
                  <a:ext cx="29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F3A43A-6AB7-4C5A-9B60-72F30F6065EF}"/>
                    </a:ext>
                  </a:extLst>
                </p14:cNvPr>
                <p14:cNvContentPartPr/>
                <p14:nvPr/>
              </p14:nvContentPartPr>
              <p14:xfrm>
                <a:off x="6149768" y="1025227"/>
                <a:ext cx="16920" cy="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F3A43A-6AB7-4C5A-9B60-72F30F6065E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40768" y="1016227"/>
                  <a:ext cx="34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CE7CDA4-001C-4C7C-B5C2-DF3419E593E3}"/>
                    </a:ext>
                  </a:extLst>
                </p14:cNvPr>
                <p14:cNvContentPartPr/>
                <p14:nvPr/>
              </p14:nvContentPartPr>
              <p14:xfrm>
                <a:off x="6216008" y="1077787"/>
                <a:ext cx="83160" cy="95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CE7CDA4-001C-4C7C-B5C2-DF3419E593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07368" y="1069147"/>
                  <a:ext cx="100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D65C61-500E-4DED-9496-CF78D437555B}"/>
                    </a:ext>
                  </a:extLst>
                </p14:cNvPr>
                <p14:cNvContentPartPr/>
                <p14:nvPr/>
              </p14:nvContentPartPr>
              <p14:xfrm>
                <a:off x="6020528" y="1715707"/>
                <a:ext cx="32760" cy="24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D65C61-500E-4DED-9496-CF78D43755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11528" y="1706707"/>
                  <a:ext cx="50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03B7112-1F48-4A96-ACD3-46F155B3B5E3}"/>
                    </a:ext>
                  </a:extLst>
                </p14:cNvPr>
                <p14:cNvContentPartPr/>
                <p14:nvPr/>
              </p14:nvContentPartPr>
              <p14:xfrm>
                <a:off x="5966888" y="1835587"/>
                <a:ext cx="133920" cy="31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03B7112-1F48-4A96-ACD3-46F155B3B5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58248" y="1826947"/>
                  <a:ext cx="151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CCB426A-29B2-4720-9D7F-8DD23EF2BD11}"/>
                    </a:ext>
                  </a:extLst>
                </p14:cNvPr>
                <p14:cNvContentPartPr/>
                <p14:nvPr/>
              </p14:nvContentPartPr>
              <p14:xfrm>
                <a:off x="6098288" y="1819747"/>
                <a:ext cx="60840" cy="105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CCB426A-29B2-4720-9D7F-8DD23EF2BD1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89288" y="1810747"/>
                  <a:ext cx="78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3E2A51C-397D-4781-BC19-76E4D5505BCF}"/>
                    </a:ext>
                  </a:extLst>
                </p14:cNvPr>
                <p14:cNvContentPartPr/>
                <p14:nvPr/>
              </p14:nvContentPartPr>
              <p14:xfrm>
                <a:off x="6189008" y="1830547"/>
                <a:ext cx="42480" cy="11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3E2A51C-397D-4781-BC19-76E4D5505B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80008" y="1821547"/>
                  <a:ext cx="60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92A4192-CA77-4595-A5AE-185674B9CE06}"/>
                    </a:ext>
                  </a:extLst>
                </p14:cNvPr>
                <p14:cNvContentPartPr/>
                <p14:nvPr/>
              </p14:nvContentPartPr>
              <p14:xfrm>
                <a:off x="6297728" y="1770067"/>
                <a:ext cx="20880" cy="16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92A4192-CA77-4595-A5AE-185674B9CE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88728" y="1761067"/>
                  <a:ext cx="38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115EB0-EA07-4484-A129-319FB0817EDA}"/>
                    </a:ext>
                  </a:extLst>
                </p14:cNvPr>
                <p14:cNvContentPartPr/>
                <p14:nvPr/>
              </p14:nvContentPartPr>
              <p14:xfrm>
                <a:off x="6269648" y="1849267"/>
                <a:ext cx="122760" cy="43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115EB0-EA07-4484-A129-319FB0817E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61008" y="1840267"/>
                  <a:ext cx="140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16EEBE-7A91-45D2-B6B1-1D804F6FC118}"/>
                    </a:ext>
                  </a:extLst>
                </p14:cNvPr>
                <p14:cNvContentPartPr/>
                <p14:nvPr/>
              </p14:nvContentPartPr>
              <p14:xfrm>
                <a:off x="7780568" y="2086147"/>
                <a:ext cx="226440" cy="22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16EEBE-7A91-45D2-B6B1-1D804F6FC1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71568" y="2077507"/>
                  <a:ext cx="244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8D8789-DE36-4D7F-A0CA-B049337CD5BA}"/>
                    </a:ext>
                  </a:extLst>
                </p14:cNvPr>
                <p14:cNvContentPartPr/>
                <p14:nvPr/>
              </p14:nvContentPartPr>
              <p14:xfrm>
                <a:off x="6423728" y="1563067"/>
                <a:ext cx="1394640" cy="64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8D8789-DE36-4D7F-A0CA-B049337CD5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14728" y="1554427"/>
                  <a:ext cx="141228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968072A-3A16-44E5-99DD-49622F180EBF}"/>
                    </a:ext>
                  </a:extLst>
                </p14:cNvPr>
                <p14:cNvContentPartPr/>
                <p14:nvPr/>
              </p14:nvContentPartPr>
              <p14:xfrm>
                <a:off x="6383408" y="769267"/>
                <a:ext cx="14040" cy="64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968072A-3A16-44E5-99DD-49622F180E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74768" y="760627"/>
                  <a:ext cx="3168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8AD5014-A515-42C1-AE7E-16D120A9F7BC}"/>
                    </a:ext>
                  </a:extLst>
                </p14:cNvPr>
                <p14:cNvContentPartPr/>
                <p14:nvPr/>
              </p14:nvContentPartPr>
              <p14:xfrm>
                <a:off x="6379448" y="704827"/>
                <a:ext cx="1577160" cy="77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8AD5014-A515-42C1-AE7E-16D120A9F7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70448" y="695827"/>
                  <a:ext cx="159480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9422E4-95E5-4E3E-AE7D-EA2851B9A274}"/>
                    </a:ext>
                  </a:extLst>
                </p14:cNvPr>
                <p14:cNvContentPartPr/>
                <p14:nvPr/>
              </p14:nvContentPartPr>
              <p14:xfrm>
                <a:off x="7943648" y="1429147"/>
                <a:ext cx="34560" cy="55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9422E4-95E5-4E3E-AE7D-EA2851B9A27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35008" y="1420147"/>
                  <a:ext cx="522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8C8024-5698-4702-902B-D177F2F89077}"/>
                    </a:ext>
                  </a:extLst>
                </p14:cNvPr>
                <p14:cNvContentPartPr/>
                <p14:nvPr/>
              </p14:nvContentPartPr>
              <p14:xfrm>
                <a:off x="7798208" y="733987"/>
                <a:ext cx="453240" cy="328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8C8024-5698-4702-902B-D177F2F890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89208" y="724987"/>
                  <a:ext cx="4708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75899D5-1F9C-471A-A90F-3FC21AE797F1}"/>
                    </a:ext>
                  </a:extLst>
                </p14:cNvPr>
                <p14:cNvContentPartPr/>
                <p14:nvPr/>
              </p14:nvContentPartPr>
              <p14:xfrm>
                <a:off x="7884248" y="1695907"/>
                <a:ext cx="243720" cy="11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75899D5-1F9C-471A-A90F-3FC21AE797F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75248" y="1686907"/>
                  <a:ext cx="2613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52DD20-8514-420F-95CE-B8BE419BFE66}"/>
              </a:ext>
            </a:extLst>
          </p:cNvPr>
          <p:cNvGrpSpPr/>
          <p:nvPr/>
        </p:nvGrpSpPr>
        <p:grpSpPr>
          <a:xfrm>
            <a:off x="8548808" y="1257427"/>
            <a:ext cx="1457640" cy="471600"/>
            <a:chOff x="8548808" y="1257427"/>
            <a:chExt cx="145764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D88B99A-61D2-4D38-946F-23A5B78B4720}"/>
                    </a:ext>
                  </a:extLst>
                </p14:cNvPr>
                <p14:cNvContentPartPr/>
                <p14:nvPr/>
              </p14:nvContentPartPr>
              <p14:xfrm>
                <a:off x="8548808" y="1539667"/>
                <a:ext cx="150480" cy="189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D88B99A-61D2-4D38-946F-23A5B78B47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39808" y="1530667"/>
                  <a:ext cx="168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AD8D208-EA20-4DEB-B180-ECA1DD2A9110}"/>
                    </a:ext>
                  </a:extLst>
                </p14:cNvPr>
                <p14:cNvContentPartPr/>
                <p14:nvPr/>
              </p14:nvContentPartPr>
              <p14:xfrm>
                <a:off x="8805128" y="1573507"/>
                <a:ext cx="117000" cy="31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AD8D208-EA20-4DEB-B180-ECA1DD2A91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96488" y="1564507"/>
                  <a:ext cx="134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FAA1254-C75E-4A86-9C6D-3A240AD1AA91}"/>
                    </a:ext>
                  </a:extLst>
                </p14:cNvPr>
                <p14:cNvContentPartPr/>
                <p14:nvPr/>
              </p14:nvContentPartPr>
              <p14:xfrm>
                <a:off x="8833928" y="1632547"/>
                <a:ext cx="108360" cy="26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FAA1254-C75E-4A86-9C6D-3A240AD1AA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25288" y="1623547"/>
                  <a:ext cx="12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290C539-E4A5-4B18-92BC-374F738AB4FF}"/>
                    </a:ext>
                  </a:extLst>
                </p14:cNvPr>
                <p14:cNvContentPartPr/>
                <p14:nvPr/>
              </p14:nvContentPartPr>
              <p14:xfrm>
                <a:off x="9199328" y="1386307"/>
                <a:ext cx="10800" cy="285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290C539-E4A5-4B18-92BC-374F738AB4F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90688" y="1377307"/>
                  <a:ext cx="28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A3771A1-DA78-4D93-B131-86523D451AB9}"/>
                    </a:ext>
                  </a:extLst>
                </p14:cNvPr>
                <p14:cNvContentPartPr/>
                <p14:nvPr/>
              </p14:nvContentPartPr>
              <p14:xfrm>
                <a:off x="9120488" y="1383067"/>
                <a:ext cx="185400" cy="160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A3771A1-DA78-4D93-B131-86523D451A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11488" y="1374067"/>
                  <a:ext cx="203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18CDFDF-4181-4BB1-AF88-9ECB6F17EA3D}"/>
                    </a:ext>
                  </a:extLst>
                </p14:cNvPr>
                <p14:cNvContentPartPr/>
                <p14:nvPr/>
              </p14:nvContentPartPr>
              <p14:xfrm>
                <a:off x="9474728" y="1445707"/>
                <a:ext cx="45720" cy="73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18CDFDF-4181-4BB1-AF88-9ECB6F17EA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66088" y="1437067"/>
                  <a:ext cx="63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82F3C8B-7E0F-4F3E-B1F1-F03EB98F5390}"/>
                    </a:ext>
                  </a:extLst>
                </p14:cNvPr>
                <p14:cNvContentPartPr/>
                <p14:nvPr/>
              </p14:nvContentPartPr>
              <p14:xfrm>
                <a:off x="9582368" y="1420507"/>
                <a:ext cx="101160" cy="84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82F3C8B-7E0F-4F3E-B1F1-F03EB98F53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73728" y="1411507"/>
                  <a:ext cx="118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AE1C39E-1A42-44CA-864B-C695DAC51003}"/>
                    </a:ext>
                  </a:extLst>
                </p14:cNvPr>
                <p14:cNvContentPartPr/>
                <p14:nvPr/>
              </p14:nvContentPartPr>
              <p14:xfrm>
                <a:off x="9911768" y="1257427"/>
                <a:ext cx="11880" cy="292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AE1C39E-1A42-44CA-864B-C695DAC510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02768" y="1248427"/>
                  <a:ext cx="29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88F1E66-F441-4B32-BB96-E5458CB05540}"/>
                    </a:ext>
                  </a:extLst>
                </p14:cNvPr>
                <p14:cNvContentPartPr/>
                <p14:nvPr/>
              </p14:nvContentPartPr>
              <p14:xfrm>
                <a:off x="9867488" y="1470187"/>
                <a:ext cx="138960" cy="81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88F1E66-F441-4B32-BB96-E5458CB055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58848" y="1461187"/>
                  <a:ext cx="15660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32E3003-BD46-41FC-9A37-59657AB5209B}"/>
                  </a:ext>
                </a:extLst>
              </p14:cNvPr>
              <p14:cNvContentPartPr/>
              <p14:nvPr/>
            </p14:nvContentPartPr>
            <p14:xfrm>
              <a:off x="5612648" y="751267"/>
              <a:ext cx="766080" cy="784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32E3003-BD46-41FC-9A37-59657AB5209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604008" y="742627"/>
                <a:ext cx="78372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FA86E7F-4236-4DD1-BBB0-6C583E7DA79B}"/>
                  </a:ext>
                </a:extLst>
              </p14:cNvPr>
              <p14:cNvContentPartPr/>
              <p14:nvPr/>
            </p14:nvContentPartPr>
            <p14:xfrm>
              <a:off x="6298808" y="770347"/>
              <a:ext cx="1615680" cy="73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FA86E7F-4236-4DD1-BBB0-6C583E7DA79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290168" y="761707"/>
                <a:ext cx="1633320" cy="7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95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2DD2-4E08-4DDC-9526-D203B3D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Create ANN Model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E9DB83-DBAC-4EF9-9F86-6F3D99F39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19158" r="9152" b="15788"/>
          <a:stretch/>
        </p:blipFill>
        <p:spPr bwMode="auto">
          <a:xfrm>
            <a:off x="838200" y="1444511"/>
            <a:ext cx="5494371" cy="286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3D9FC1-440A-4C82-B69B-5617184AC8F5}"/>
              </a:ext>
            </a:extLst>
          </p:cNvPr>
          <p:cNvSpPr txBox="1"/>
          <p:nvPr/>
        </p:nvSpPr>
        <p:spPr>
          <a:xfrm>
            <a:off x="908539" y="4536326"/>
            <a:ext cx="62484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Create model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keras.Sequential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)])</a:t>
            </a:r>
          </a:p>
          <a:p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C6FC183-5788-49C8-BF51-9AE2FFF8B7C4}"/>
              </a:ext>
            </a:extLst>
          </p:cNvPr>
          <p:cNvGraphicFramePr/>
          <p:nvPr/>
        </p:nvGraphicFramePr>
        <p:xfrm>
          <a:off x="10103339" y="826323"/>
          <a:ext cx="18190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613EE055-10A3-4938-83F7-E0F7CE40EB23}"/>
              </a:ext>
            </a:extLst>
          </p:cNvPr>
          <p:cNvSpPr/>
          <p:nvPr/>
        </p:nvSpPr>
        <p:spPr>
          <a:xfrm>
            <a:off x="9681306" y="3315848"/>
            <a:ext cx="422031" cy="4396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32406F-35F7-4C44-9BF8-1B7363D57774}"/>
              </a:ext>
            </a:extLst>
          </p:cNvPr>
          <p:cNvGrpSpPr/>
          <p:nvPr/>
        </p:nvGrpSpPr>
        <p:grpSpPr>
          <a:xfrm>
            <a:off x="417848" y="2133667"/>
            <a:ext cx="788760" cy="230400"/>
            <a:chOff x="417848" y="2133667"/>
            <a:chExt cx="7887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5CDEAAF-C4B2-4EF4-95AD-629BFDFFCF1D}"/>
                    </a:ext>
                  </a:extLst>
                </p14:cNvPr>
                <p14:cNvContentPartPr/>
                <p14:nvPr/>
              </p14:nvContentPartPr>
              <p14:xfrm>
                <a:off x="639248" y="2217547"/>
                <a:ext cx="56160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5CDEAAF-C4B2-4EF4-95AD-629BFDFFCF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0608" y="2208907"/>
                  <a:ext cx="579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9537F2-5A1B-423E-AE93-646FCBA1AF21}"/>
                    </a:ext>
                  </a:extLst>
                </p14:cNvPr>
                <p14:cNvContentPartPr/>
                <p14:nvPr/>
              </p14:nvContentPartPr>
              <p14:xfrm>
                <a:off x="1001048" y="2147707"/>
                <a:ext cx="205560" cy="21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9537F2-5A1B-423E-AE93-646FCBA1AF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2048" y="2139067"/>
                  <a:ext cx="223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FA3F172-00C2-4231-A432-84636A33C741}"/>
                    </a:ext>
                  </a:extLst>
                </p14:cNvPr>
                <p14:cNvContentPartPr/>
                <p14:nvPr/>
              </p14:nvContentPartPr>
              <p14:xfrm>
                <a:off x="417848" y="2133667"/>
                <a:ext cx="12240" cy="120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FA3F172-00C2-4231-A432-84636A33C7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8848" y="2125027"/>
                  <a:ext cx="298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9A8490-2A5D-436E-9AF8-8D3451F454A3}"/>
              </a:ext>
            </a:extLst>
          </p:cNvPr>
          <p:cNvGrpSpPr/>
          <p:nvPr/>
        </p:nvGrpSpPr>
        <p:grpSpPr>
          <a:xfrm>
            <a:off x="376088" y="2657107"/>
            <a:ext cx="756360" cy="124560"/>
            <a:chOff x="376088" y="2657107"/>
            <a:chExt cx="75636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148E3B-DB78-4ACC-9794-0C6627F24D1B}"/>
                    </a:ext>
                  </a:extLst>
                </p14:cNvPr>
                <p14:cNvContentPartPr/>
                <p14:nvPr/>
              </p14:nvContentPartPr>
              <p14:xfrm>
                <a:off x="598928" y="2683747"/>
                <a:ext cx="487440" cy="33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148E3B-DB78-4ACC-9794-0C6627F24D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0288" y="2675107"/>
                  <a:ext cx="505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431F0F5-AB9C-4349-BF3D-6D9224AA5C2E}"/>
                    </a:ext>
                  </a:extLst>
                </p14:cNvPr>
                <p14:cNvContentPartPr/>
                <p14:nvPr/>
              </p14:nvContentPartPr>
              <p14:xfrm>
                <a:off x="988088" y="2657107"/>
                <a:ext cx="144360" cy="124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431F0F5-AB9C-4349-BF3D-6D9224AA5C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9448" y="2648467"/>
                  <a:ext cx="16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0FDD0C-16B1-42E9-8CD1-0E9AB7276688}"/>
                    </a:ext>
                  </a:extLst>
                </p14:cNvPr>
                <p14:cNvContentPartPr/>
                <p14:nvPr/>
              </p14:nvContentPartPr>
              <p14:xfrm>
                <a:off x="376088" y="2675107"/>
                <a:ext cx="104760" cy="101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0FDD0C-16B1-42E9-8CD1-0E9AB72766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7448" y="2666107"/>
                  <a:ext cx="1224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F9BA2E-2468-4360-A7D7-2F23CCA682A1}"/>
              </a:ext>
            </a:extLst>
          </p:cNvPr>
          <p:cNvGrpSpPr/>
          <p:nvPr/>
        </p:nvGrpSpPr>
        <p:grpSpPr>
          <a:xfrm>
            <a:off x="384368" y="3270547"/>
            <a:ext cx="750600" cy="182880"/>
            <a:chOff x="384368" y="3270547"/>
            <a:chExt cx="7506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85081BB-A124-43F5-A361-29B42A357637}"/>
                    </a:ext>
                  </a:extLst>
                </p14:cNvPr>
                <p14:cNvContentPartPr/>
                <p14:nvPr/>
              </p14:nvContentPartPr>
              <p14:xfrm>
                <a:off x="652568" y="3341467"/>
                <a:ext cx="455040" cy="38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85081BB-A124-43F5-A361-29B42A3576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3928" y="3332827"/>
                  <a:ext cx="472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C2A8465-FC2D-4024-96E6-B17FE553BBC0}"/>
                    </a:ext>
                  </a:extLst>
                </p14:cNvPr>
                <p14:cNvContentPartPr/>
                <p14:nvPr/>
              </p14:nvContentPartPr>
              <p14:xfrm>
                <a:off x="1062248" y="3294667"/>
                <a:ext cx="72720" cy="102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C2A8465-FC2D-4024-96E6-B17FE553BB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3248" y="3285667"/>
                  <a:ext cx="90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4DA75D1-2217-47C0-84C3-0FEEE90D3BD5}"/>
                    </a:ext>
                  </a:extLst>
                </p14:cNvPr>
                <p14:cNvContentPartPr/>
                <p14:nvPr/>
              </p14:nvContentPartPr>
              <p14:xfrm>
                <a:off x="384368" y="3270547"/>
                <a:ext cx="119520" cy="182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4DA75D1-2217-47C0-84C3-0FEEE90D3B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368" y="3261547"/>
                  <a:ext cx="13716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668BEE-3AF2-407C-9B49-49926951F21F}"/>
              </a:ext>
            </a:extLst>
          </p:cNvPr>
          <p:cNvGrpSpPr/>
          <p:nvPr/>
        </p:nvGrpSpPr>
        <p:grpSpPr>
          <a:xfrm>
            <a:off x="5872928" y="2591947"/>
            <a:ext cx="1003320" cy="202680"/>
            <a:chOff x="5872928" y="2591947"/>
            <a:chExt cx="100332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6168221-E91B-4A54-B8D3-E77FDD1C0A46}"/>
                    </a:ext>
                  </a:extLst>
                </p14:cNvPr>
                <p14:cNvContentPartPr/>
                <p14:nvPr/>
              </p14:nvContentPartPr>
              <p14:xfrm>
                <a:off x="5872928" y="2726227"/>
                <a:ext cx="785520" cy="46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6168221-E91B-4A54-B8D3-E77FDD1C0A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64288" y="2717587"/>
                  <a:ext cx="803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3750895-5BA9-461C-A8C4-92CF891CC5F0}"/>
                    </a:ext>
                  </a:extLst>
                </p14:cNvPr>
                <p14:cNvContentPartPr/>
                <p14:nvPr/>
              </p14:nvContentPartPr>
              <p14:xfrm>
                <a:off x="6735128" y="2591947"/>
                <a:ext cx="141120" cy="20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3750895-5BA9-461C-A8C4-92CF891CC5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26128" y="2583307"/>
                  <a:ext cx="158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A44CD9-B79D-4938-9530-0FB46ABAEEA8}"/>
                    </a:ext>
                  </a:extLst>
                </p14:cNvPr>
                <p14:cNvContentPartPr/>
                <p14:nvPr/>
              </p14:nvContentPartPr>
              <p14:xfrm>
                <a:off x="6563408" y="2597347"/>
                <a:ext cx="126000" cy="160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A44CD9-B79D-4938-9530-0FB46ABAEE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54768" y="2588707"/>
                  <a:ext cx="143640" cy="17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5937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C478-2E39-4843-A255-DC590621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Train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4F91E-BCF9-44D4-8366-46CAB2AC7256}"/>
              </a:ext>
            </a:extLst>
          </p:cNvPr>
          <p:cNvSpPr txBox="1"/>
          <p:nvPr/>
        </p:nvSpPr>
        <p:spPr>
          <a:xfrm>
            <a:off x="956163" y="1775854"/>
            <a:ext cx="80119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Train ANN model by using Gradient Decent Algorithm, SGD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MY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 = 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mean_absolute_error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optimizer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tf.keras.optimizers.SGD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train_features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#3 inputs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target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MY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(input, target,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validation_split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 = 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epochs = 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D7C5B45-A79D-427D-BC42-4A722D27CCE4}"/>
              </a:ext>
            </a:extLst>
          </p:cNvPr>
          <p:cNvGraphicFramePr/>
          <p:nvPr/>
        </p:nvGraphicFramePr>
        <p:xfrm>
          <a:off x="10103339" y="826323"/>
          <a:ext cx="18190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7F50CCFC-4D8F-4C8A-973F-3ABB0671A4CD}"/>
              </a:ext>
            </a:extLst>
          </p:cNvPr>
          <p:cNvSpPr/>
          <p:nvPr/>
        </p:nvSpPr>
        <p:spPr>
          <a:xfrm>
            <a:off x="9681306" y="4560726"/>
            <a:ext cx="422031" cy="4396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2564E1-D555-49D7-87BD-7B5320F35A62}"/>
                  </a:ext>
                </a:extLst>
              </p14:cNvPr>
              <p14:cNvContentPartPr/>
              <p14:nvPr/>
            </p14:nvContentPartPr>
            <p14:xfrm>
              <a:off x="4157888" y="5398507"/>
              <a:ext cx="228600" cy="22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2564E1-D555-49D7-87BD-7B5320F35A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49248" y="5389507"/>
                <a:ext cx="246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F99C0A-E997-4BF3-B049-E66DBFF0370A}"/>
                  </a:ext>
                </a:extLst>
              </p14:cNvPr>
              <p14:cNvContentPartPr/>
              <p14:nvPr/>
            </p14:nvContentPartPr>
            <p14:xfrm>
              <a:off x="6169568" y="600427"/>
              <a:ext cx="146520" cy="57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F99C0A-E997-4BF3-B049-E66DBFF037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60568" y="591787"/>
                <a:ext cx="16416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9FABAE-EBBE-41D2-AFB7-6B81835FCD1E}"/>
                  </a:ext>
                </a:extLst>
              </p14:cNvPr>
              <p14:cNvContentPartPr/>
              <p14:nvPr/>
            </p14:nvContentPartPr>
            <p14:xfrm>
              <a:off x="6505808" y="806707"/>
              <a:ext cx="139320" cy="7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9FABAE-EBBE-41D2-AFB7-6B81835FCD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97168" y="797707"/>
                <a:ext cx="1569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487DCE-D33C-4018-8209-7A81C157BAF6}"/>
                  </a:ext>
                </a:extLst>
              </p14:cNvPr>
              <p14:cNvContentPartPr/>
              <p14:nvPr/>
            </p14:nvContentPartPr>
            <p14:xfrm>
              <a:off x="6497168" y="904987"/>
              <a:ext cx="141120" cy="26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487DCE-D33C-4018-8209-7A81C157BA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8168" y="895987"/>
                <a:ext cx="1587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5BACCC-EBFA-40B4-A50C-D0028091B1AC}"/>
                  </a:ext>
                </a:extLst>
              </p14:cNvPr>
              <p14:cNvContentPartPr/>
              <p14:nvPr/>
            </p14:nvContentPartPr>
            <p14:xfrm>
              <a:off x="6902888" y="749827"/>
              <a:ext cx="333000" cy="156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5BACCC-EBFA-40B4-A50C-D0028091B1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93888" y="741187"/>
                <a:ext cx="3506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AE61331-46CA-414B-84AF-DE03B5D9F850}"/>
                  </a:ext>
                </a:extLst>
              </p14:cNvPr>
              <p14:cNvContentPartPr/>
              <p14:nvPr/>
            </p14:nvContentPartPr>
            <p14:xfrm>
              <a:off x="7359728" y="671347"/>
              <a:ext cx="38520" cy="255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AE61331-46CA-414B-84AF-DE03B5D9F85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51088" y="662707"/>
                <a:ext cx="561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067310A-361C-4978-A75F-8D060D9B00F9}"/>
                  </a:ext>
                </a:extLst>
              </p14:cNvPr>
              <p14:cNvContentPartPr/>
              <p14:nvPr/>
            </p14:nvContentPartPr>
            <p14:xfrm>
              <a:off x="7303928" y="726427"/>
              <a:ext cx="260640" cy="10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067310A-361C-4978-A75F-8D060D9B00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95288" y="717787"/>
                <a:ext cx="2782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9E617AE-629C-4D2D-B566-3458AE67C392}"/>
                  </a:ext>
                </a:extLst>
              </p14:cNvPr>
              <p14:cNvContentPartPr/>
              <p14:nvPr/>
            </p14:nvContentPartPr>
            <p14:xfrm>
              <a:off x="7647008" y="685387"/>
              <a:ext cx="21240" cy="228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9E617AE-629C-4D2D-B566-3458AE67C39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38008" y="676747"/>
                <a:ext cx="388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2C1C652-1EE8-4CF2-A2D1-07D5A821C314}"/>
                  </a:ext>
                </a:extLst>
              </p14:cNvPr>
              <p14:cNvContentPartPr/>
              <p14:nvPr/>
            </p14:nvContentPartPr>
            <p14:xfrm>
              <a:off x="7537928" y="658747"/>
              <a:ext cx="511200" cy="19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2C1C652-1EE8-4CF2-A2D1-07D5A821C31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29288" y="650107"/>
                <a:ext cx="52884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A087C6C-FE1F-4379-8A3B-E93B6504942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54044" y="1209938"/>
            <a:ext cx="5875912" cy="31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40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0F3C-AEB2-40F2-A88E-95301712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Train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F0E4-5EBF-4DA9-8C55-9814C14FEA05}"/>
              </a:ext>
            </a:extLst>
          </p:cNvPr>
          <p:cNvSpPr txBox="1"/>
          <p:nvPr/>
        </p:nvSpPr>
        <p:spPr>
          <a:xfrm>
            <a:off x="518746" y="2169331"/>
            <a:ext cx="85021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hist.history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'loss'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label = 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'loss'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hist.history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val_loss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label =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val_loss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'Epoch'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'MAE'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plt.grid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AE2FBC-D1F2-4EDA-9B6C-10F0D59A9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3143774"/>
            <a:ext cx="5280911" cy="352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8F2227-23D7-48CE-9A9A-CEB995035A16}"/>
              </a:ext>
            </a:extLst>
          </p:cNvPr>
          <p:cNvSpPr txBox="1"/>
          <p:nvPr/>
        </p:nvSpPr>
        <p:spPr>
          <a:xfrm>
            <a:off x="838200" y="440230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model.summary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E3DF1-520D-489A-A576-6D28E49992BE}"/>
              </a:ext>
            </a:extLst>
          </p:cNvPr>
          <p:cNvSpPr txBox="1"/>
          <p:nvPr/>
        </p:nvSpPr>
        <p:spPr>
          <a:xfrm>
            <a:off x="838200" y="477163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model.weights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7240DB5-D31A-4047-BEEE-B6BCA0953890}"/>
              </a:ext>
            </a:extLst>
          </p:cNvPr>
          <p:cNvGraphicFramePr/>
          <p:nvPr/>
        </p:nvGraphicFramePr>
        <p:xfrm>
          <a:off x="10103339" y="826323"/>
          <a:ext cx="18190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7359FE-401C-432B-A065-19826E0B677C}"/>
              </a:ext>
            </a:extLst>
          </p:cNvPr>
          <p:cNvSpPr/>
          <p:nvPr/>
        </p:nvSpPr>
        <p:spPr>
          <a:xfrm>
            <a:off x="9681306" y="4516683"/>
            <a:ext cx="422031" cy="4396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35547D-7E76-4684-907A-C2BD8B5A2412}"/>
                  </a:ext>
                </a:extLst>
              </p14:cNvPr>
              <p14:cNvContentPartPr/>
              <p14:nvPr/>
            </p14:nvContentPartPr>
            <p14:xfrm>
              <a:off x="6048968" y="6347107"/>
              <a:ext cx="596880" cy="350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35547D-7E76-4684-907A-C2BD8B5A24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40328" y="6338467"/>
                <a:ext cx="614520" cy="36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C7EC48-516F-44DB-8230-83F3A1C17213}"/>
              </a:ext>
            </a:extLst>
          </p:cNvPr>
          <p:cNvGrpSpPr/>
          <p:nvPr/>
        </p:nvGrpSpPr>
        <p:grpSpPr>
          <a:xfrm>
            <a:off x="4427888" y="3397987"/>
            <a:ext cx="367200" cy="215280"/>
            <a:chOff x="4427888" y="3397987"/>
            <a:chExt cx="36720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B7A1C6-809F-4744-9762-21BCBEE80899}"/>
                    </a:ext>
                  </a:extLst>
                </p14:cNvPr>
                <p14:cNvContentPartPr/>
                <p14:nvPr/>
              </p14:nvContentPartPr>
              <p14:xfrm>
                <a:off x="4427888" y="3397987"/>
                <a:ext cx="40680" cy="19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B7A1C6-809F-4744-9762-21BCBEE808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19248" y="3389347"/>
                  <a:ext cx="58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F78292-57A7-49D9-8904-9A02AE295DEF}"/>
                    </a:ext>
                  </a:extLst>
                </p14:cNvPr>
                <p14:cNvContentPartPr/>
                <p14:nvPr/>
              </p14:nvContentPartPr>
              <p14:xfrm>
                <a:off x="4510688" y="3445507"/>
                <a:ext cx="92160" cy="4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F78292-57A7-49D9-8904-9A02AE295D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2048" y="3436507"/>
                  <a:ext cx="109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E21649-4747-404A-9622-9ECE97A91C62}"/>
                    </a:ext>
                  </a:extLst>
                </p14:cNvPr>
                <p14:cNvContentPartPr/>
                <p14:nvPr/>
              </p14:nvContentPartPr>
              <p14:xfrm>
                <a:off x="4702928" y="3568987"/>
                <a:ext cx="92160" cy="44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E21649-4747-404A-9622-9ECE97A91C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93928" y="3559987"/>
                  <a:ext cx="10980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8E7CD1-552D-42CA-B28E-E934C8186DE4}"/>
                  </a:ext>
                </a:extLst>
              </p14:cNvPr>
              <p14:cNvContentPartPr/>
              <p14:nvPr/>
            </p14:nvContentPartPr>
            <p14:xfrm>
              <a:off x="4876088" y="3712627"/>
              <a:ext cx="106920" cy="91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8E7CD1-552D-42CA-B28E-E934C8186DE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7448" y="3703987"/>
                <a:ext cx="124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C975F7-E591-4895-9179-A40A83735E34}"/>
                  </a:ext>
                </a:extLst>
              </p14:cNvPr>
              <p14:cNvContentPartPr/>
              <p14:nvPr/>
            </p14:nvContentPartPr>
            <p14:xfrm>
              <a:off x="5106848" y="3919627"/>
              <a:ext cx="94680" cy="56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C975F7-E591-4895-9179-A40A83735E3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98208" y="3910627"/>
                <a:ext cx="1123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D1C0B9C-ABCC-4F7C-8A17-2FC0B450AB6B}"/>
                  </a:ext>
                </a:extLst>
              </p14:cNvPr>
              <p14:cNvContentPartPr/>
              <p14:nvPr/>
            </p14:nvContentPartPr>
            <p14:xfrm>
              <a:off x="5653688" y="4179907"/>
              <a:ext cx="48960" cy="41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D1C0B9C-ABCC-4F7C-8A17-2FC0B450AB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45048" y="4170907"/>
                <a:ext cx="666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4C8376D-091A-497F-A4F0-4A3AB279F0E7}"/>
                  </a:ext>
                </a:extLst>
              </p14:cNvPr>
              <p14:cNvContentPartPr/>
              <p14:nvPr/>
            </p14:nvContentPartPr>
            <p14:xfrm>
              <a:off x="4524728" y="5145427"/>
              <a:ext cx="199440" cy="61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4C8376D-091A-497F-A4F0-4A3AB279F0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16088" y="5136787"/>
                <a:ext cx="2170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EA071AE-09E5-4B78-831E-4508D3B118BA}"/>
                  </a:ext>
                </a:extLst>
              </p14:cNvPr>
              <p14:cNvContentPartPr/>
              <p14:nvPr/>
            </p14:nvContentPartPr>
            <p14:xfrm>
              <a:off x="4866008" y="5323987"/>
              <a:ext cx="61920" cy="9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EA071AE-09E5-4B78-831E-4508D3B118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57368" y="5314987"/>
                <a:ext cx="795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71965AB-BBFA-4345-B3AC-465FB94D1E84}"/>
                  </a:ext>
                </a:extLst>
              </p14:cNvPr>
              <p14:cNvContentPartPr/>
              <p14:nvPr/>
            </p14:nvContentPartPr>
            <p14:xfrm>
              <a:off x="5187128" y="5704507"/>
              <a:ext cx="83880" cy="17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71965AB-BBFA-4345-B3AC-465FB94D1E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78128" y="5695507"/>
                <a:ext cx="10152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3D63EA9-BBB6-4E05-8208-2C5D2C09229D}"/>
              </a:ext>
            </a:extLst>
          </p:cNvPr>
          <p:cNvGrpSpPr/>
          <p:nvPr/>
        </p:nvGrpSpPr>
        <p:grpSpPr>
          <a:xfrm>
            <a:off x="7624688" y="4330027"/>
            <a:ext cx="1519920" cy="88200"/>
            <a:chOff x="7624688" y="4330027"/>
            <a:chExt cx="151992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71E6DC-005B-4D1B-9948-35798203B2BA}"/>
                    </a:ext>
                  </a:extLst>
                </p14:cNvPr>
                <p14:cNvContentPartPr/>
                <p14:nvPr/>
              </p14:nvContentPartPr>
              <p14:xfrm>
                <a:off x="7790288" y="4368907"/>
                <a:ext cx="101520" cy="49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71E6DC-005B-4D1B-9948-35798203B2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81648" y="4360267"/>
                  <a:ext cx="119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C941012-A35E-4171-BD55-99504F04D275}"/>
                    </a:ext>
                  </a:extLst>
                </p14:cNvPr>
                <p14:cNvContentPartPr/>
                <p14:nvPr/>
              </p14:nvContentPartPr>
              <p14:xfrm>
                <a:off x="7999088" y="4358467"/>
                <a:ext cx="95760" cy="29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C941012-A35E-4171-BD55-99504F04D2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90088" y="4349467"/>
                  <a:ext cx="113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B83181-B29C-4094-BDB7-07CED2F961C4}"/>
                    </a:ext>
                  </a:extLst>
                </p14:cNvPr>
                <p14:cNvContentPartPr/>
                <p14:nvPr/>
              </p14:nvContentPartPr>
              <p14:xfrm>
                <a:off x="8213288" y="4364227"/>
                <a:ext cx="66600" cy="33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B83181-B29C-4094-BDB7-07CED2F961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04288" y="4355587"/>
                  <a:ext cx="84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389138-A995-4C9B-8783-B907EF8BA483}"/>
                    </a:ext>
                  </a:extLst>
                </p14:cNvPr>
                <p14:cNvContentPartPr/>
                <p14:nvPr/>
              </p14:nvContentPartPr>
              <p14:xfrm>
                <a:off x="7624688" y="4372507"/>
                <a:ext cx="30240" cy="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389138-A995-4C9B-8783-B907EF8BA4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15688" y="4363507"/>
                  <a:ext cx="47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33E0F8D-62F4-454C-8482-38C5D706DD7E}"/>
                    </a:ext>
                  </a:extLst>
                </p14:cNvPr>
                <p14:cNvContentPartPr/>
                <p14:nvPr/>
              </p14:nvContentPartPr>
              <p14:xfrm>
                <a:off x="8315888" y="4360267"/>
                <a:ext cx="28080" cy="1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33E0F8D-62F4-454C-8482-38C5D706DD7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06888" y="4351627"/>
                  <a:ext cx="45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669B2A-E9E9-45D7-9A5F-F6D01FC05B22}"/>
                    </a:ext>
                  </a:extLst>
                </p14:cNvPr>
                <p14:cNvContentPartPr/>
                <p14:nvPr/>
              </p14:nvContentPartPr>
              <p14:xfrm>
                <a:off x="7678328" y="4358107"/>
                <a:ext cx="30240" cy="45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669B2A-E9E9-45D7-9A5F-F6D01FC05B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69328" y="4349107"/>
                  <a:ext cx="47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DC47E18-B0DE-4EFF-AE49-689BA98CFFF1}"/>
                    </a:ext>
                  </a:extLst>
                </p14:cNvPr>
                <p14:cNvContentPartPr/>
                <p14:nvPr/>
              </p14:nvContentPartPr>
              <p14:xfrm>
                <a:off x="7681208" y="4330027"/>
                <a:ext cx="1463400" cy="73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DC47E18-B0DE-4EFF-AE49-689BA98CFF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72568" y="4321387"/>
                  <a:ext cx="14810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A6B169-DACE-4C83-9CE3-41DAC0E5A536}"/>
              </a:ext>
            </a:extLst>
          </p:cNvPr>
          <p:cNvGrpSpPr/>
          <p:nvPr/>
        </p:nvGrpSpPr>
        <p:grpSpPr>
          <a:xfrm>
            <a:off x="7796048" y="5923747"/>
            <a:ext cx="1382760" cy="52560"/>
            <a:chOff x="7796048" y="5923747"/>
            <a:chExt cx="1382760" cy="5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EB5019-B5C9-4B0E-83AA-49AFE5F3C8BF}"/>
                    </a:ext>
                  </a:extLst>
                </p14:cNvPr>
                <p14:cNvContentPartPr/>
                <p14:nvPr/>
              </p14:nvContentPartPr>
              <p14:xfrm>
                <a:off x="7796048" y="5925907"/>
                <a:ext cx="1375560" cy="5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EB5019-B5C9-4B0E-83AA-49AFE5F3C8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87048" y="5917267"/>
                  <a:ext cx="139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2B316B3-41A4-4C19-AC96-74C88EC30008}"/>
                    </a:ext>
                  </a:extLst>
                </p14:cNvPr>
                <p14:cNvContentPartPr/>
                <p14:nvPr/>
              </p14:nvContentPartPr>
              <p14:xfrm>
                <a:off x="9178448" y="5923747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2B316B3-41A4-4C19-AC96-74C88EC300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69808" y="59151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098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A81-2C9F-431A-AD71-3DED867B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Course Learning Outcome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738FDC-BA0E-42D1-AAD4-12252110D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132426"/>
              </p:ext>
            </p:extLst>
          </p:nvPr>
        </p:nvGraphicFramePr>
        <p:xfrm>
          <a:off x="838200" y="1770562"/>
          <a:ext cx="10515599" cy="446437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47173">
                  <a:extLst>
                    <a:ext uri="{9D8B030D-6E8A-4147-A177-3AD203B41FA5}">
                      <a16:colId xmlns:a16="http://schemas.microsoft.com/office/drawing/2014/main" val="3800953435"/>
                    </a:ext>
                  </a:extLst>
                </a:gridCol>
                <a:gridCol w="8468426">
                  <a:extLst>
                    <a:ext uri="{9D8B030D-6E8A-4147-A177-3AD203B41FA5}">
                      <a16:colId xmlns:a16="http://schemas.microsoft.com/office/drawing/2014/main" val="14840480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45720" lvl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38325" algn="l"/>
                          <a:tab pos="2057400" algn="l"/>
                          <a:tab pos="2286000" algn="l"/>
                        </a:tabLst>
                      </a:pPr>
                      <a:r>
                        <a:rPr lang="en-SG" sz="2800" dirty="0">
                          <a:effectLst/>
                        </a:rPr>
                        <a:t>CLO1</a:t>
                      </a:r>
                      <a:endParaRPr lang="en-MY" sz="3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4572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38325" algn="l"/>
                          <a:tab pos="2057400" algn="l"/>
                          <a:tab pos="2286000" algn="l"/>
                        </a:tabLst>
                      </a:pPr>
                      <a:r>
                        <a:rPr lang="en-SG" sz="2800" b="0" dirty="0">
                          <a:effectLst/>
                        </a:rPr>
                        <a:t>Outline the operational procedure of programming language.</a:t>
                      </a:r>
                      <a:endParaRPr lang="en-MY" sz="3600" b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99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45720" lvl="1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38325" algn="l"/>
                          <a:tab pos="2057400" algn="l"/>
                          <a:tab pos="2286000" algn="l"/>
                        </a:tabLst>
                      </a:pPr>
                      <a:r>
                        <a:rPr lang="en-SG" sz="2800">
                          <a:effectLst/>
                        </a:rPr>
                        <a:t>CLO2</a:t>
                      </a:r>
                      <a:endParaRPr lang="en-MY" sz="3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4572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38325" algn="l"/>
                          <a:tab pos="2057400" algn="l"/>
                          <a:tab pos="2286000" algn="l"/>
                        </a:tabLst>
                      </a:pPr>
                      <a:r>
                        <a:rPr lang="en-SG" sz="2800" dirty="0">
                          <a:effectLst/>
                        </a:rPr>
                        <a:t>Outline the object-oriented attribute in the programming flow.</a:t>
                      </a:r>
                      <a:endParaRPr lang="en-MY" sz="3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443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45720" lvl="1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38325" algn="l"/>
                          <a:tab pos="2057400" algn="l"/>
                          <a:tab pos="2286000" algn="l"/>
                        </a:tabLst>
                      </a:pPr>
                      <a:r>
                        <a:rPr lang="en-SG" sz="2800">
                          <a:effectLst/>
                        </a:rPr>
                        <a:t>CLO3</a:t>
                      </a:r>
                      <a:endParaRPr lang="en-MY" sz="3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4572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38325" algn="l"/>
                          <a:tab pos="2057400" algn="l"/>
                          <a:tab pos="2286000" algn="l"/>
                        </a:tabLst>
                      </a:pPr>
                      <a:r>
                        <a:rPr lang="en-SG" sz="2800" dirty="0">
                          <a:effectLst/>
                        </a:rPr>
                        <a:t>Evaluate the program structure on function, branching and condition.</a:t>
                      </a:r>
                      <a:endParaRPr lang="en-MY" sz="3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80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45720" lvl="1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38325" algn="l"/>
                          <a:tab pos="2057400" algn="l"/>
                          <a:tab pos="2286000" algn="l"/>
                        </a:tabLst>
                      </a:pPr>
                      <a:r>
                        <a:rPr lang="en-SG" sz="2800">
                          <a:effectLst/>
                        </a:rPr>
                        <a:t>CLO4</a:t>
                      </a:r>
                      <a:endParaRPr lang="en-MY" sz="36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4572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38325" algn="l"/>
                          <a:tab pos="2057400" algn="l"/>
                          <a:tab pos="2286000" algn="l"/>
                        </a:tabLst>
                      </a:pPr>
                      <a:r>
                        <a:rPr lang="en-SG" sz="2800" dirty="0">
                          <a:effectLst/>
                        </a:rPr>
                        <a:t>Develop a programming/syntax solution for chemical engineering case study.</a:t>
                      </a:r>
                      <a:endParaRPr lang="en-MY" sz="3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770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45720" lvl="1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38325" algn="l"/>
                          <a:tab pos="2057400" algn="l"/>
                          <a:tab pos="2286000" algn="l"/>
                        </a:tabLst>
                      </a:pPr>
                      <a:r>
                        <a:rPr lang="en-SG" sz="2800" dirty="0">
                          <a:effectLst/>
                        </a:rPr>
                        <a:t>CLO5</a:t>
                      </a:r>
                      <a:endParaRPr lang="en-MY" sz="3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4572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838325" algn="l"/>
                          <a:tab pos="2057400" algn="l"/>
                          <a:tab pos="2286000" algn="l"/>
                        </a:tabLst>
                      </a:pPr>
                      <a:r>
                        <a:rPr lang="en-SG" sz="2800" dirty="0">
                          <a:effectLst/>
                        </a:rPr>
                        <a:t>Differentiate between solution error and syntax error for complex engineering case study</a:t>
                      </a:r>
                      <a:endParaRPr lang="en-MY" sz="3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58962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25007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5410-B00A-453C-AE47-89143C02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Comparison of Learning Algorithm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573F136-DD67-49B4-ADF6-69E5FA2C5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53" y="1769818"/>
            <a:ext cx="7094069" cy="486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1FA5E68-EE47-4507-AB6E-6768848C4F9E}"/>
              </a:ext>
            </a:extLst>
          </p:cNvPr>
          <p:cNvGraphicFramePr/>
          <p:nvPr/>
        </p:nvGraphicFramePr>
        <p:xfrm>
          <a:off x="10103339" y="826323"/>
          <a:ext cx="18190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628C765-9185-4A41-BF87-1BC6C3B6F870}"/>
                  </a:ext>
                </a:extLst>
              </p14:cNvPr>
              <p14:cNvContentPartPr/>
              <p14:nvPr/>
            </p14:nvContentPartPr>
            <p14:xfrm>
              <a:off x="1844265" y="4341570"/>
              <a:ext cx="2285640" cy="1594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628C765-9185-4A41-BF87-1BC6C3B6F8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35265" y="4332930"/>
                <a:ext cx="2303280" cy="161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1CE994-B484-43A0-B69A-B0AB4B8877CA}"/>
              </a:ext>
            </a:extLst>
          </p:cNvPr>
          <p:cNvGrpSpPr/>
          <p:nvPr/>
        </p:nvGrpSpPr>
        <p:grpSpPr>
          <a:xfrm>
            <a:off x="7107008" y="2865187"/>
            <a:ext cx="691200" cy="166680"/>
            <a:chOff x="7107008" y="2865187"/>
            <a:chExt cx="691200" cy="1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21E0885-2B41-4701-99F8-2835AF563AF9}"/>
                    </a:ext>
                  </a:extLst>
                </p14:cNvPr>
                <p14:cNvContentPartPr/>
                <p14:nvPr/>
              </p14:nvContentPartPr>
              <p14:xfrm>
                <a:off x="7488248" y="2865187"/>
                <a:ext cx="309960" cy="133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21E0885-2B41-4701-99F8-2835AF563A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79248" y="2856187"/>
                  <a:ext cx="327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49687AC-C3E5-47AE-AD9C-46F042CE9841}"/>
                    </a:ext>
                  </a:extLst>
                </p14:cNvPr>
                <p14:cNvContentPartPr/>
                <p14:nvPr/>
              </p14:nvContentPartPr>
              <p14:xfrm>
                <a:off x="7518848" y="2939707"/>
                <a:ext cx="83880" cy="70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49687AC-C3E5-47AE-AD9C-46F042CE98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09848" y="2930707"/>
                  <a:ext cx="101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C1C8DA-D82F-4B8C-A497-278DD8019497}"/>
                    </a:ext>
                  </a:extLst>
                </p14:cNvPr>
                <p14:cNvContentPartPr/>
                <p14:nvPr/>
              </p14:nvContentPartPr>
              <p14:xfrm>
                <a:off x="7107008" y="2994787"/>
                <a:ext cx="391680" cy="37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C1C8DA-D82F-4B8C-A497-278DD80194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98368" y="2985787"/>
                  <a:ext cx="40932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F048B8-C781-45C5-8E66-03333074A518}"/>
                  </a:ext>
                </a:extLst>
              </p14:cNvPr>
              <p14:cNvContentPartPr/>
              <p14:nvPr/>
            </p14:nvContentPartPr>
            <p14:xfrm>
              <a:off x="3189488" y="2877787"/>
              <a:ext cx="2563920" cy="66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F048B8-C781-45C5-8E66-03333074A51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80488" y="2868787"/>
                <a:ext cx="258156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E8FF4-04B4-4971-AD0F-5658158C0A43}"/>
              </a:ext>
            </a:extLst>
          </p:cNvPr>
          <p:cNvGrpSpPr/>
          <p:nvPr/>
        </p:nvGrpSpPr>
        <p:grpSpPr>
          <a:xfrm>
            <a:off x="1244768" y="2760787"/>
            <a:ext cx="860760" cy="165240"/>
            <a:chOff x="1244768" y="2760787"/>
            <a:chExt cx="86076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5B32CD-4CC1-4189-B997-3B38EB231C1B}"/>
                    </a:ext>
                  </a:extLst>
                </p14:cNvPr>
                <p14:cNvContentPartPr/>
                <p14:nvPr/>
              </p14:nvContentPartPr>
              <p14:xfrm>
                <a:off x="1615568" y="2892187"/>
                <a:ext cx="489960" cy="33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5B32CD-4CC1-4189-B997-3B38EB231C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06928" y="2883187"/>
                  <a:ext cx="507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362D6A-91B1-42EF-BD06-AD9B0F92D337}"/>
                    </a:ext>
                  </a:extLst>
                </p14:cNvPr>
                <p14:cNvContentPartPr/>
                <p14:nvPr/>
              </p14:nvContentPartPr>
              <p14:xfrm>
                <a:off x="1536008" y="2876707"/>
                <a:ext cx="66960" cy="1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362D6A-91B1-42EF-BD06-AD9B0F92D3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27008" y="2867707"/>
                  <a:ext cx="84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3AE368-4E67-4EFD-9EAD-7DFA2BA24FD6}"/>
                    </a:ext>
                  </a:extLst>
                </p14:cNvPr>
                <p14:cNvContentPartPr/>
                <p14:nvPr/>
              </p14:nvContentPartPr>
              <p14:xfrm>
                <a:off x="1244768" y="2760787"/>
                <a:ext cx="83160" cy="158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3AE368-4E67-4EFD-9EAD-7DFA2BA24F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36128" y="2752147"/>
                  <a:ext cx="100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9441C5-0AF8-4B90-9913-2D29291BC46A}"/>
                    </a:ext>
                  </a:extLst>
                </p14:cNvPr>
                <p14:cNvContentPartPr/>
                <p14:nvPr/>
              </p14:nvContentPartPr>
              <p14:xfrm>
                <a:off x="1280408" y="2797507"/>
                <a:ext cx="118080" cy="39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9441C5-0AF8-4B90-9913-2D29291BC4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71768" y="2788507"/>
                  <a:ext cx="13572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7CE6DD-520C-4265-9650-FEDCDBFBB880}"/>
              </a:ext>
            </a:extLst>
          </p:cNvPr>
          <p:cNvGrpSpPr/>
          <p:nvPr/>
        </p:nvGrpSpPr>
        <p:grpSpPr>
          <a:xfrm>
            <a:off x="7581488" y="3592747"/>
            <a:ext cx="438480" cy="75240"/>
            <a:chOff x="7581488" y="3592747"/>
            <a:chExt cx="438480" cy="7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4D6BC0-AB63-45F5-9AFC-A32801B2C280}"/>
                    </a:ext>
                  </a:extLst>
                </p14:cNvPr>
                <p14:cNvContentPartPr/>
                <p14:nvPr/>
              </p14:nvContentPartPr>
              <p14:xfrm>
                <a:off x="7679768" y="3592747"/>
                <a:ext cx="340200" cy="51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4D6BC0-AB63-45F5-9AFC-A32801B2C2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71128" y="3584107"/>
                  <a:ext cx="357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01F4ADB-9408-4B53-903E-3EDB5838FCEC}"/>
                    </a:ext>
                  </a:extLst>
                </p14:cNvPr>
                <p14:cNvContentPartPr/>
                <p14:nvPr/>
              </p14:nvContentPartPr>
              <p14:xfrm>
                <a:off x="7581488" y="3593467"/>
                <a:ext cx="114120" cy="74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01F4ADB-9408-4B53-903E-3EDB5838FC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72848" y="3584827"/>
                  <a:ext cx="13176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16DDB0C-9D71-4216-8CCC-38ED195D6749}"/>
                  </a:ext>
                </a:extLst>
              </p14:cNvPr>
              <p14:cNvContentPartPr/>
              <p14:nvPr/>
            </p14:nvContentPartPr>
            <p14:xfrm>
              <a:off x="1459688" y="3539107"/>
              <a:ext cx="183960" cy="24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16DDB0C-9D71-4216-8CCC-38ED195D674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50688" y="3530107"/>
                <a:ext cx="2016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3F6C8CC-040F-467D-97DA-67B3F5B5BA8B}"/>
                  </a:ext>
                </a:extLst>
              </p14:cNvPr>
              <p14:cNvContentPartPr/>
              <p14:nvPr/>
            </p14:nvContentPartPr>
            <p14:xfrm>
              <a:off x="4122968" y="3448387"/>
              <a:ext cx="140760" cy="133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3F6C8CC-040F-467D-97DA-67B3F5B5BA8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13968" y="3439387"/>
                <a:ext cx="1584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194C15D-AC8A-4A8F-9939-435ABAC55EF7}"/>
                  </a:ext>
                </a:extLst>
              </p14:cNvPr>
              <p14:cNvContentPartPr/>
              <p14:nvPr/>
            </p14:nvContentPartPr>
            <p14:xfrm>
              <a:off x="4498808" y="2541547"/>
              <a:ext cx="111600" cy="88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194C15D-AC8A-4A8F-9939-435ABAC55EF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89808" y="2532907"/>
                <a:ext cx="12924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4F02943-2A0D-47A5-AFBF-36CBCF26FB0A}"/>
              </a:ext>
            </a:extLst>
          </p:cNvPr>
          <p:cNvGrpSpPr/>
          <p:nvPr/>
        </p:nvGrpSpPr>
        <p:grpSpPr>
          <a:xfrm>
            <a:off x="8091248" y="3206827"/>
            <a:ext cx="2221920" cy="788760"/>
            <a:chOff x="8091248" y="3206827"/>
            <a:chExt cx="2221920" cy="78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CC596B-449E-402B-9DF6-28493B5AF5D8}"/>
                    </a:ext>
                  </a:extLst>
                </p14:cNvPr>
                <p14:cNvContentPartPr/>
                <p14:nvPr/>
              </p14:nvContentPartPr>
              <p14:xfrm>
                <a:off x="8473928" y="3351187"/>
                <a:ext cx="49680" cy="443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CC596B-449E-402B-9DF6-28493B5AF5D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64928" y="3342187"/>
                  <a:ext cx="673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ACF585-7507-4961-B7AA-DA3C3CA4B439}"/>
                    </a:ext>
                  </a:extLst>
                </p14:cNvPr>
                <p14:cNvContentPartPr/>
                <p14:nvPr/>
              </p14:nvContentPartPr>
              <p14:xfrm>
                <a:off x="8487248" y="3349027"/>
                <a:ext cx="475200" cy="462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ACF585-7507-4961-B7AA-DA3C3CA4B43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78608" y="3340027"/>
                  <a:ext cx="4928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3F4B77-411E-4E06-A137-B8A6CA1779EF}"/>
                    </a:ext>
                  </a:extLst>
                </p14:cNvPr>
                <p14:cNvContentPartPr/>
                <p14:nvPr/>
              </p14:nvContentPartPr>
              <p14:xfrm>
                <a:off x="9458888" y="3504187"/>
                <a:ext cx="111600" cy="196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3F4B77-411E-4E06-A137-B8A6CA1779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49888" y="3495547"/>
                  <a:ext cx="129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5338F8D-CD6C-4DF3-843C-390C6CDC53F7}"/>
                    </a:ext>
                  </a:extLst>
                </p14:cNvPr>
                <p14:cNvContentPartPr/>
                <p14:nvPr/>
              </p14:nvContentPartPr>
              <p14:xfrm>
                <a:off x="9628808" y="3565747"/>
                <a:ext cx="147240" cy="222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5338F8D-CD6C-4DF3-843C-390C6CDC53F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20168" y="3557107"/>
                  <a:ext cx="164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7418E6-C091-4209-9B46-C6C1694764D8}"/>
                    </a:ext>
                  </a:extLst>
                </p14:cNvPr>
                <p14:cNvContentPartPr/>
                <p14:nvPr/>
              </p14:nvContentPartPr>
              <p14:xfrm>
                <a:off x="9809888" y="3548827"/>
                <a:ext cx="503280" cy="91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7418E6-C091-4209-9B46-C6C1694764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00888" y="3540187"/>
                  <a:ext cx="520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4A2B65-172A-468D-A6E2-EB5FDB206E3D}"/>
                    </a:ext>
                  </a:extLst>
                </p14:cNvPr>
                <p14:cNvContentPartPr/>
                <p14:nvPr/>
              </p14:nvContentPartPr>
              <p14:xfrm>
                <a:off x="8236328" y="3282067"/>
                <a:ext cx="1800" cy="534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4A2B65-172A-468D-A6E2-EB5FDB206E3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27688" y="3273067"/>
                  <a:ext cx="194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F98AA69-44B9-40A2-BCF0-02A06DB22E4B}"/>
                    </a:ext>
                  </a:extLst>
                </p14:cNvPr>
                <p14:cNvContentPartPr/>
                <p14:nvPr/>
              </p14:nvContentPartPr>
              <p14:xfrm>
                <a:off x="8091248" y="3206827"/>
                <a:ext cx="1098000" cy="788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F98AA69-44B9-40A2-BCF0-02A06DB22E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82608" y="3197827"/>
                  <a:ext cx="111564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90A4313-9F44-4D2E-B0F5-5096783BF2CB}"/>
                    </a:ext>
                  </a:extLst>
                </p14:cNvPr>
                <p14:cNvContentPartPr/>
                <p14:nvPr/>
              </p14:nvContentPartPr>
              <p14:xfrm>
                <a:off x="8212568" y="3626947"/>
                <a:ext cx="34200" cy="358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90A4313-9F44-4D2E-B0F5-5096783BF2C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03928" y="3617947"/>
                  <a:ext cx="5184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663C3F-8C2F-4345-8D0E-A720A812F015}"/>
              </a:ext>
            </a:extLst>
          </p:cNvPr>
          <p:cNvGrpSpPr/>
          <p:nvPr/>
        </p:nvGrpSpPr>
        <p:grpSpPr>
          <a:xfrm>
            <a:off x="8322368" y="2854387"/>
            <a:ext cx="532440" cy="212040"/>
            <a:chOff x="8322368" y="2854387"/>
            <a:chExt cx="53244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8B9E5F-63FA-44BF-B117-5FF52345402C}"/>
                    </a:ext>
                  </a:extLst>
                </p14:cNvPr>
                <p14:cNvContentPartPr/>
                <p14:nvPr/>
              </p14:nvContentPartPr>
              <p14:xfrm>
                <a:off x="8380688" y="2854387"/>
                <a:ext cx="28080" cy="212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8B9E5F-63FA-44BF-B117-5FF5234540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71688" y="2845387"/>
                  <a:ext cx="45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C35C14-80D1-48D0-8D65-8537F9867B0B}"/>
                    </a:ext>
                  </a:extLst>
                </p14:cNvPr>
                <p14:cNvContentPartPr/>
                <p14:nvPr/>
              </p14:nvContentPartPr>
              <p14:xfrm>
                <a:off x="8322368" y="2976427"/>
                <a:ext cx="138240" cy="10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C35C14-80D1-48D0-8D65-8537F9867B0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13728" y="2967787"/>
                  <a:ext cx="155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26FD793-578B-4035-932A-AB1482ECCF24}"/>
                    </a:ext>
                  </a:extLst>
                </p14:cNvPr>
                <p14:cNvContentPartPr/>
                <p14:nvPr/>
              </p14:nvContentPartPr>
              <p14:xfrm>
                <a:off x="8465288" y="2880667"/>
                <a:ext cx="200880" cy="177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26FD793-578B-4035-932A-AB1482ECCF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56288" y="2871667"/>
                  <a:ext cx="218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09CC4A-4A27-447B-B503-A7EBF1535C1E}"/>
                    </a:ext>
                  </a:extLst>
                </p14:cNvPr>
                <p14:cNvContentPartPr/>
                <p14:nvPr/>
              </p14:nvContentPartPr>
              <p14:xfrm>
                <a:off x="8739608" y="2875987"/>
                <a:ext cx="115200" cy="88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09CC4A-4A27-447B-B503-A7EBF1535C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30968" y="2866987"/>
                  <a:ext cx="1328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3AE3D2-8F2D-4224-8AE5-A71DE2CBB6E1}"/>
              </a:ext>
            </a:extLst>
          </p:cNvPr>
          <p:cNvGrpSpPr/>
          <p:nvPr/>
        </p:nvGrpSpPr>
        <p:grpSpPr>
          <a:xfrm>
            <a:off x="8969288" y="4084867"/>
            <a:ext cx="623160" cy="227160"/>
            <a:chOff x="8969288" y="4084867"/>
            <a:chExt cx="62316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D6634B6-8239-4A43-B122-F421616D51B4}"/>
                    </a:ext>
                  </a:extLst>
                </p14:cNvPr>
                <p14:cNvContentPartPr/>
                <p14:nvPr/>
              </p14:nvContentPartPr>
              <p14:xfrm>
                <a:off x="8969288" y="4154347"/>
                <a:ext cx="23400" cy="157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D6634B6-8239-4A43-B122-F421616D51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60288" y="4145347"/>
                  <a:ext cx="41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CFB581-9578-445C-8E4C-29F0BC8BAE65}"/>
                    </a:ext>
                  </a:extLst>
                </p14:cNvPr>
                <p14:cNvContentPartPr/>
                <p14:nvPr/>
              </p14:nvContentPartPr>
              <p14:xfrm>
                <a:off x="9047768" y="4145707"/>
                <a:ext cx="148320" cy="131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CFB581-9578-445C-8E4C-29F0BC8BAE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38768" y="4137067"/>
                  <a:ext cx="165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5B90E0-635D-4FA9-A73F-9BEAFBA5CDCE}"/>
                    </a:ext>
                  </a:extLst>
                </p14:cNvPr>
                <p14:cNvContentPartPr/>
                <p14:nvPr/>
              </p14:nvContentPartPr>
              <p14:xfrm>
                <a:off x="9201488" y="4084867"/>
                <a:ext cx="390960" cy="172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5B90E0-635D-4FA9-A73F-9BEAFBA5CD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92848" y="4076227"/>
                  <a:ext cx="40860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6E45214-14BF-49BA-BD50-EC1D2DE24BF4}"/>
                  </a:ext>
                </a:extLst>
              </p14:cNvPr>
              <p14:cNvContentPartPr/>
              <p14:nvPr/>
            </p14:nvContentPartPr>
            <p14:xfrm>
              <a:off x="9687488" y="4099267"/>
              <a:ext cx="137880" cy="66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6E45214-14BF-49BA-BD50-EC1D2DE24BF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78848" y="4090627"/>
                <a:ext cx="15552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70D9D552-DD30-4921-817C-A5308DF182E8}"/>
              </a:ext>
            </a:extLst>
          </p:cNvPr>
          <p:cNvGrpSpPr/>
          <p:nvPr/>
        </p:nvGrpSpPr>
        <p:grpSpPr>
          <a:xfrm>
            <a:off x="9111488" y="2290987"/>
            <a:ext cx="1065960" cy="279360"/>
            <a:chOff x="9111488" y="2290987"/>
            <a:chExt cx="106596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72BC82-4656-4F51-B643-D2E6AA582DC9}"/>
                    </a:ext>
                  </a:extLst>
                </p14:cNvPr>
                <p14:cNvContentPartPr/>
                <p14:nvPr/>
              </p14:nvContentPartPr>
              <p14:xfrm>
                <a:off x="9111488" y="2307547"/>
                <a:ext cx="13680" cy="207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72BC82-4656-4F51-B643-D2E6AA582D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02488" y="2298907"/>
                  <a:ext cx="31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A9A2FC-DA91-4AB5-9027-AE9A672B9001}"/>
                    </a:ext>
                  </a:extLst>
                </p14:cNvPr>
                <p14:cNvContentPartPr/>
                <p14:nvPr/>
              </p14:nvContentPartPr>
              <p14:xfrm>
                <a:off x="9121208" y="2331667"/>
                <a:ext cx="364320" cy="183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A9A2FC-DA91-4AB5-9027-AE9A672B90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12208" y="2323027"/>
                  <a:ext cx="381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542FBE5-D958-45A8-B765-977E245A1A27}"/>
                    </a:ext>
                  </a:extLst>
                </p14:cNvPr>
                <p14:cNvContentPartPr/>
                <p14:nvPr/>
              </p14:nvContentPartPr>
              <p14:xfrm>
                <a:off x="9500648" y="2292067"/>
                <a:ext cx="21240" cy="221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542FBE5-D958-45A8-B765-977E245A1A2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92008" y="2283427"/>
                  <a:ext cx="38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D09475-A8C5-4C0C-A8AE-2D4510B6E00B}"/>
                    </a:ext>
                  </a:extLst>
                </p14:cNvPr>
                <p14:cNvContentPartPr/>
                <p14:nvPr/>
              </p14:nvContentPartPr>
              <p14:xfrm>
                <a:off x="9458888" y="2290987"/>
                <a:ext cx="286560" cy="208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D09475-A8C5-4C0C-A8AE-2D4510B6E0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50248" y="2282347"/>
                  <a:ext cx="304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322D6C-455B-4CA6-A64B-94450C8C7DFE}"/>
                    </a:ext>
                  </a:extLst>
                </p14:cNvPr>
                <p14:cNvContentPartPr/>
                <p14:nvPr/>
              </p14:nvContentPartPr>
              <p14:xfrm>
                <a:off x="9800528" y="2363347"/>
                <a:ext cx="13680" cy="165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322D6C-455B-4CA6-A64B-94450C8C7D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91528" y="2354347"/>
                  <a:ext cx="31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BC4952E-C338-45FD-A255-01A690A610BB}"/>
                    </a:ext>
                  </a:extLst>
                </p14:cNvPr>
                <p14:cNvContentPartPr/>
                <p14:nvPr/>
              </p14:nvContentPartPr>
              <p14:xfrm>
                <a:off x="9990608" y="2323027"/>
                <a:ext cx="39240" cy="221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BC4952E-C338-45FD-A255-01A690A610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81608" y="2314027"/>
                  <a:ext cx="56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C60432-381E-4492-BFB6-2B5A04932D1E}"/>
                    </a:ext>
                  </a:extLst>
                </p14:cNvPr>
                <p14:cNvContentPartPr/>
                <p14:nvPr/>
              </p14:nvContentPartPr>
              <p14:xfrm>
                <a:off x="10056128" y="2310067"/>
                <a:ext cx="12240" cy="203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C60432-381E-4492-BFB6-2B5A04932D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47488" y="2301427"/>
                  <a:ext cx="29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A8500-C40F-4FE2-931E-37C9F7F0234A}"/>
                    </a:ext>
                  </a:extLst>
                </p14:cNvPr>
                <p14:cNvContentPartPr/>
                <p14:nvPr/>
              </p14:nvContentPartPr>
              <p14:xfrm>
                <a:off x="9927248" y="2314387"/>
                <a:ext cx="250200" cy="255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A8500-C40F-4FE2-931E-37C9F7F023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18248" y="2305387"/>
                  <a:ext cx="26784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4" name="Group 6143">
            <a:extLst>
              <a:ext uri="{FF2B5EF4-FFF2-40B4-BE49-F238E27FC236}">
                <a16:creationId xmlns:a16="http://schemas.microsoft.com/office/drawing/2014/main" id="{BD73F309-6285-44B4-A224-0CED4759D3CF}"/>
              </a:ext>
            </a:extLst>
          </p:cNvPr>
          <p:cNvGrpSpPr/>
          <p:nvPr/>
        </p:nvGrpSpPr>
        <p:grpSpPr>
          <a:xfrm>
            <a:off x="9764168" y="5593627"/>
            <a:ext cx="554040" cy="308880"/>
            <a:chOff x="9764168" y="5593627"/>
            <a:chExt cx="55404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4DE4422-136B-429E-9F65-ECACE8BA8A68}"/>
                    </a:ext>
                  </a:extLst>
                </p14:cNvPr>
                <p14:cNvContentPartPr/>
                <p14:nvPr/>
              </p14:nvContentPartPr>
              <p14:xfrm>
                <a:off x="9764168" y="5593627"/>
                <a:ext cx="307440" cy="308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4DE4422-136B-429E-9F65-ECACE8BA8A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55168" y="5584987"/>
                  <a:ext cx="325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EDF3FA4-4EB8-4A4E-845E-A06FF2D10C84}"/>
                    </a:ext>
                  </a:extLst>
                </p14:cNvPr>
                <p14:cNvContentPartPr/>
                <p14:nvPr/>
              </p14:nvContentPartPr>
              <p14:xfrm>
                <a:off x="10084568" y="5688307"/>
                <a:ext cx="233640" cy="62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EDF3FA4-4EB8-4A4E-845E-A06FF2D10C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75928" y="5679667"/>
                  <a:ext cx="2512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B87B29-96B4-4E61-A063-DAB6338926C5}"/>
              </a:ext>
            </a:extLst>
          </p:cNvPr>
          <p:cNvGrpSpPr/>
          <p:nvPr/>
        </p:nvGrpSpPr>
        <p:grpSpPr>
          <a:xfrm>
            <a:off x="8677328" y="6299947"/>
            <a:ext cx="164520" cy="162000"/>
            <a:chOff x="8677328" y="6299947"/>
            <a:chExt cx="16452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A0775B-CC87-4126-B8E0-C3A7BA429C73}"/>
                    </a:ext>
                  </a:extLst>
                </p14:cNvPr>
                <p14:cNvContentPartPr/>
                <p14:nvPr/>
              </p14:nvContentPartPr>
              <p14:xfrm>
                <a:off x="8746808" y="6299947"/>
                <a:ext cx="21240" cy="162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A0775B-CC87-4126-B8E0-C3A7BA429C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37808" y="6290947"/>
                  <a:ext cx="38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232AF71-58FA-42EE-B291-75244E19009A}"/>
                    </a:ext>
                  </a:extLst>
                </p14:cNvPr>
                <p14:cNvContentPartPr/>
                <p14:nvPr/>
              </p14:nvContentPartPr>
              <p14:xfrm>
                <a:off x="8677328" y="6384187"/>
                <a:ext cx="164520" cy="22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232AF71-58FA-42EE-B291-75244E19009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68688" y="6375547"/>
                  <a:ext cx="182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1256EA9-712F-4D82-8E93-D6738DFB6673}"/>
                  </a:ext>
                </a:extLst>
              </p14:cNvPr>
              <p14:cNvContentPartPr/>
              <p14:nvPr/>
            </p14:nvContentPartPr>
            <p14:xfrm>
              <a:off x="8256848" y="5953987"/>
              <a:ext cx="60120" cy="113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1256EA9-712F-4D82-8E93-D6738DFB667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48208" y="5945347"/>
                <a:ext cx="7776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20248372-6267-4610-AD27-1CE7CC81BBB4}"/>
              </a:ext>
            </a:extLst>
          </p:cNvPr>
          <p:cNvGrpSpPr/>
          <p:nvPr/>
        </p:nvGrpSpPr>
        <p:grpSpPr>
          <a:xfrm>
            <a:off x="9132368" y="6229387"/>
            <a:ext cx="475560" cy="366480"/>
            <a:chOff x="9132368" y="6229387"/>
            <a:chExt cx="47556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145" name="Ink 6144">
                  <a:extLst>
                    <a:ext uri="{FF2B5EF4-FFF2-40B4-BE49-F238E27FC236}">
                      <a16:creationId xmlns:a16="http://schemas.microsoft.com/office/drawing/2014/main" id="{A7B7FAB6-1A7D-46AA-B45C-299831507BF7}"/>
                    </a:ext>
                  </a:extLst>
                </p14:cNvPr>
                <p14:cNvContentPartPr/>
                <p14:nvPr/>
              </p14:nvContentPartPr>
              <p14:xfrm>
                <a:off x="9227048" y="6343507"/>
                <a:ext cx="207000" cy="172800"/>
              </p14:xfrm>
            </p:contentPart>
          </mc:Choice>
          <mc:Fallback>
            <p:pic>
              <p:nvPicPr>
                <p:cNvPr id="6145" name="Ink 6144">
                  <a:extLst>
                    <a:ext uri="{FF2B5EF4-FFF2-40B4-BE49-F238E27FC236}">
                      <a16:creationId xmlns:a16="http://schemas.microsoft.com/office/drawing/2014/main" id="{A7B7FAB6-1A7D-46AA-B45C-299831507B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18048" y="6334507"/>
                  <a:ext cx="224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147" name="Ink 6146">
                  <a:extLst>
                    <a:ext uri="{FF2B5EF4-FFF2-40B4-BE49-F238E27FC236}">
                      <a16:creationId xmlns:a16="http://schemas.microsoft.com/office/drawing/2014/main" id="{7E8D4F73-4494-4268-B5A6-A6C3B0CCD9AB}"/>
                    </a:ext>
                  </a:extLst>
                </p14:cNvPr>
                <p14:cNvContentPartPr/>
                <p14:nvPr/>
              </p14:nvContentPartPr>
              <p14:xfrm>
                <a:off x="9421448" y="6229387"/>
                <a:ext cx="186480" cy="131760"/>
              </p14:xfrm>
            </p:contentPart>
          </mc:Choice>
          <mc:Fallback>
            <p:pic>
              <p:nvPicPr>
                <p:cNvPr id="6147" name="Ink 6146">
                  <a:extLst>
                    <a:ext uri="{FF2B5EF4-FFF2-40B4-BE49-F238E27FC236}">
                      <a16:creationId xmlns:a16="http://schemas.microsoft.com/office/drawing/2014/main" id="{7E8D4F73-4494-4268-B5A6-A6C3B0CCD9A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12808" y="6220387"/>
                  <a:ext cx="204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148" name="Ink 6147">
                  <a:extLst>
                    <a:ext uri="{FF2B5EF4-FFF2-40B4-BE49-F238E27FC236}">
                      <a16:creationId xmlns:a16="http://schemas.microsoft.com/office/drawing/2014/main" id="{9D8D95EB-7009-439D-B93A-E00C8701E50F}"/>
                    </a:ext>
                  </a:extLst>
                </p14:cNvPr>
                <p14:cNvContentPartPr/>
                <p14:nvPr/>
              </p14:nvContentPartPr>
              <p14:xfrm>
                <a:off x="9132368" y="6421267"/>
                <a:ext cx="110880" cy="174600"/>
              </p14:xfrm>
            </p:contentPart>
          </mc:Choice>
          <mc:Fallback>
            <p:pic>
              <p:nvPicPr>
                <p:cNvPr id="6148" name="Ink 6147">
                  <a:extLst>
                    <a:ext uri="{FF2B5EF4-FFF2-40B4-BE49-F238E27FC236}">
                      <a16:creationId xmlns:a16="http://schemas.microsoft.com/office/drawing/2014/main" id="{9D8D95EB-7009-439D-B93A-E00C8701E50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23368" y="6412267"/>
                  <a:ext cx="128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149" name="Ink 6148">
                  <a:extLst>
                    <a:ext uri="{FF2B5EF4-FFF2-40B4-BE49-F238E27FC236}">
                      <a16:creationId xmlns:a16="http://schemas.microsoft.com/office/drawing/2014/main" id="{13D666DC-B3E4-4A96-B575-E4D74541254A}"/>
                    </a:ext>
                  </a:extLst>
                </p14:cNvPr>
                <p14:cNvContentPartPr/>
                <p14:nvPr/>
              </p14:nvContentPartPr>
              <p14:xfrm>
                <a:off x="9205448" y="6447907"/>
                <a:ext cx="52560" cy="72720"/>
              </p14:xfrm>
            </p:contentPart>
          </mc:Choice>
          <mc:Fallback>
            <p:pic>
              <p:nvPicPr>
                <p:cNvPr id="6149" name="Ink 6148">
                  <a:extLst>
                    <a:ext uri="{FF2B5EF4-FFF2-40B4-BE49-F238E27FC236}">
                      <a16:creationId xmlns:a16="http://schemas.microsoft.com/office/drawing/2014/main" id="{13D666DC-B3E4-4A96-B575-E4D7454125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96448" y="6439267"/>
                  <a:ext cx="70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150" name="Ink 6149">
                  <a:extLst>
                    <a:ext uri="{FF2B5EF4-FFF2-40B4-BE49-F238E27FC236}">
                      <a16:creationId xmlns:a16="http://schemas.microsoft.com/office/drawing/2014/main" id="{748EFFB2-061C-4E77-8415-812FB880BA60}"/>
                    </a:ext>
                  </a:extLst>
                </p14:cNvPr>
                <p14:cNvContentPartPr/>
                <p14:nvPr/>
              </p14:nvContentPartPr>
              <p14:xfrm>
                <a:off x="9418568" y="6311827"/>
                <a:ext cx="53280" cy="78840"/>
              </p14:xfrm>
            </p:contentPart>
          </mc:Choice>
          <mc:Fallback>
            <p:pic>
              <p:nvPicPr>
                <p:cNvPr id="6150" name="Ink 6149">
                  <a:extLst>
                    <a:ext uri="{FF2B5EF4-FFF2-40B4-BE49-F238E27FC236}">
                      <a16:creationId xmlns:a16="http://schemas.microsoft.com/office/drawing/2014/main" id="{748EFFB2-061C-4E77-8415-812FB880BA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09928" y="6302827"/>
                  <a:ext cx="70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151" name="Ink 6150">
                  <a:extLst>
                    <a:ext uri="{FF2B5EF4-FFF2-40B4-BE49-F238E27FC236}">
                      <a16:creationId xmlns:a16="http://schemas.microsoft.com/office/drawing/2014/main" id="{214EAB7A-5600-48F2-8C9B-CC973844F575}"/>
                    </a:ext>
                  </a:extLst>
                </p14:cNvPr>
                <p14:cNvContentPartPr/>
                <p14:nvPr/>
              </p14:nvContentPartPr>
              <p14:xfrm>
                <a:off x="9479048" y="6373027"/>
                <a:ext cx="5400" cy="11880"/>
              </p14:xfrm>
            </p:contentPart>
          </mc:Choice>
          <mc:Fallback>
            <p:pic>
              <p:nvPicPr>
                <p:cNvPr id="6151" name="Ink 6150">
                  <a:extLst>
                    <a:ext uri="{FF2B5EF4-FFF2-40B4-BE49-F238E27FC236}">
                      <a16:creationId xmlns:a16="http://schemas.microsoft.com/office/drawing/2014/main" id="{214EAB7A-5600-48F2-8C9B-CC973844F57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70048" y="6364027"/>
                  <a:ext cx="230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7770B9C3-361E-4F84-9D75-B4B82719FB9C}"/>
              </a:ext>
            </a:extLst>
          </p:cNvPr>
          <p:cNvGrpSpPr/>
          <p:nvPr/>
        </p:nvGrpSpPr>
        <p:grpSpPr>
          <a:xfrm>
            <a:off x="9069008" y="4826827"/>
            <a:ext cx="1248480" cy="248400"/>
            <a:chOff x="9069008" y="4826827"/>
            <a:chExt cx="124848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153" name="Ink 6152">
                  <a:extLst>
                    <a:ext uri="{FF2B5EF4-FFF2-40B4-BE49-F238E27FC236}">
                      <a16:creationId xmlns:a16="http://schemas.microsoft.com/office/drawing/2014/main" id="{9E42BFA3-DFE2-4EAE-86B2-70056CFBA07E}"/>
                    </a:ext>
                  </a:extLst>
                </p14:cNvPr>
                <p14:cNvContentPartPr/>
                <p14:nvPr/>
              </p14:nvContentPartPr>
              <p14:xfrm>
                <a:off x="9069008" y="4920787"/>
                <a:ext cx="416160" cy="150480"/>
              </p14:xfrm>
            </p:contentPart>
          </mc:Choice>
          <mc:Fallback>
            <p:pic>
              <p:nvPicPr>
                <p:cNvPr id="6153" name="Ink 6152">
                  <a:extLst>
                    <a:ext uri="{FF2B5EF4-FFF2-40B4-BE49-F238E27FC236}">
                      <a16:creationId xmlns:a16="http://schemas.microsoft.com/office/drawing/2014/main" id="{9E42BFA3-DFE2-4EAE-86B2-70056CFBA07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60368" y="4911787"/>
                  <a:ext cx="433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154" name="Ink 6153">
                  <a:extLst>
                    <a:ext uri="{FF2B5EF4-FFF2-40B4-BE49-F238E27FC236}">
                      <a16:creationId xmlns:a16="http://schemas.microsoft.com/office/drawing/2014/main" id="{22F8BBC8-3CCE-4668-B27F-718B679DF443}"/>
                    </a:ext>
                  </a:extLst>
                </p14:cNvPr>
                <p14:cNvContentPartPr/>
                <p14:nvPr/>
              </p14:nvContentPartPr>
              <p14:xfrm>
                <a:off x="9489488" y="4826827"/>
                <a:ext cx="17640" cy="197280"/>
              </p14:xfrm>
            </p:contentPart>
          </mc:Choice>
          <mc:Fallback>
            <p:pic>
              <p:nvPicPr>
                <p:cNvPr id="6154" name="Ink 6153">
                  <a:extLst>
                    <a:ext uri="{FF2B5EF4-FFF2-40B4-BE49-F238E27FC236}">
                      <a16:creationId xmlns:a16="http://schemas.microsoft.com/office/drawing/2014/main" id="{22F8BBC8-3CCE-4668-B27F-718B679DF44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80488" y="4817827"/>
                  <a:ext cx="35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155" name="Ink 6154">
                  <a:extLst>
                    <a:ext uri="{FF2B5EF4-FFF2-40B4-BE49-F238E27FC236}">
                      <a16:creationId xmlns:a16="http://schemas.microsoft.com/office/drawing/2014/main" id="{C25B5EBA-B4E1-4554-8754-862B19A180BB}"/>
                    </a:ext>
                  </a:extLst>
                </p14:cNvPr>
                <p14:cNvContentPartPr/>
                <p14:nvPr/>
              </p14:nvContentPartPr>
              <p14:xfrm>
                <a:off x="9446648" y="4863187"/>
                <a:ext cx="378720" cy="160560"/>
              </p14:xfrm>
            </p:contentPart>
          </mc:Choice>
          <mc:Fallback>
            <p:pic>
              <p:nvPicPr>
                <p:cNvPr id="6155" name="Ink 6154">
                  <a:extLst>
                    <a:ext uri="{FF2B5EF4-FFF2-40B4-BE49-F238E27FC236}">
                      <a16:creationId xmlns:a16="http://schemas.microsoft.com/office/drawing/2014/main" id="{C25B5EBA-B4E1-4554-8754-862B19A180B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37648" y="4854547"/>
                  <a:ext cx="396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156" name="Ink 6155">
                  <a:extLst>
                    <a:ext uri="{FF2B5EF4-FFF2-40B4-BE49-F238E27FC236}">
                      <a16:creationId xmlns:a16="http://schemas.microsoft.com/office/drawing/2014/main" id="{FC966590-4898-4A08-BC38-B2A7B2578245}"/>
                    </a:ext>
                  </a:extLst>
                </p14:cNvPr>
                <p14:cNvContentPartPr/>
                <p14:nvPr/>
              </p14:nvContentPartPr>
              <p14:xfrm>
                <a:off x="9819608" y="4857427"/>
                <a:ext cx="87120" cy="171000"/>
              </p14:xfrm>
            </p:contentPart>
          </mc:Choice>
          <mc:Fallback>
            <p:pic>
              <p:nvPicPr>
                <p:cNvPr id="6156" name="Ink 6155">
                  <a:extLst>
                    <a:ext uri="{FF2B5EF4-FFF2-40B4-BE49-F238E27FC236}">
                      <a16:creationId xmlns:a16="http://schemas.microsoft.com/office/drawing/2014/main" id="{FC966590-4898-4A08-BC38-B2A7B25782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10968" y="4848787"/>
                  <a:ext cx="104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157" name="Ink 6156">
                  <a:extLst>
                    <a:ext uri="{FF2B5EF4-FFF2-40B4-BE49-F238E27FC236}">
                      <a16:creationId xmlns:a16="http://schemas.microsoft.com/office/drawing/2014/main" id="{C5B087BD-FE6D-4F5A-90AE-709DE329439B}"/>
                    </a:ext>
                  </a:extLst>
                </p14:cNvPr>
                <p14:cNvContentPartPr/>
                <p14:nvPr/>
              </p14:nvContentPartPr>
              <p14:xfrm>
                <a:off x="10129208" y="4837627"/>
                <a:ext cx="47160" cy="226080"/>
              </p14:xfrm>
            </p:contentPart>
          </mc:Choice>
          <mc:Fallback>
            <p:pic>
              <p:nvPicPr>
                <p:cNvPr id="6157" name="Ink 6156">
                  <a:extLst>
                    <a:ext uri="{FF2B5EF4-FFF2-40B4-BE49-F238E27FC236}">
                      <a16:creationId xmlns:a16="http://schemas.microsoft.com/office/drawing/2014/main" id="{C5B087BD-FE6D-4F5A-90AE-709DE32943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20568" y="4828627"/>
                  <a:ext cx="64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158" name="Ink 6157">
                  <a:extLst>
                    <a:ext uri="{FF2B5EF4-FFF2-40B4-BE49-F238E27FC236}">
                      <a16:creationId xmlns:a16="http://schemas.microsoft.com/office/drawing/2014/main" id="{D7F2FEC8-FF13-4CA5-9096-BA34B9CA81FB}"/>
                    </a:ext>
                  </a:extLst>
                </p14:cNvPr>
                <p14:cNvContentPartPr/>
                <p14:nvPr/>
              </p14:nvContentPartPr>
              <p14:xfrm>
                <a:off x="10145768" y="4892347"/>
                <a:ext cx="36000" cy="182880"/>
              </p14:xfrm>
            </p:contentPart>
          </mc:Choice>
          <mc:Fallback>
            <p:pic>
              <p:nvPicPr>
                <p:cNvPr id="6158" name="Ink 6157">
                  <a:extLst>
                    <a:ext uri="{FF2B5EF4-FFF2-40B4-BE49-F238E27FC236}">
                      <a16:creationId xmlns:a16="http://schemas.microsoft.com/office/drawing/2014/main" id="{D7F2FEC8-FF13-4CA5-9096-BA34B9CA81F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36768" y="4883707"/>
                  <a:ext cx="53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159" name="Ink 6158">
                  <a:extLst>
                    <a:ext uri="{FF2B5EF4-FFF2-40B4-BE49-F238E27FC236}">
                      <a16:creationId xmlns:a16="http://schemas.microsoft.com/office/drawing/2014/main" id="{329066A9-EFCC-4C16-9141-2EFFFD21BBE6}"/>
                    </a:ext>
                  </a:extLst>
                </p14:cNvPr>
                <p14:cNvContentPartPr/>
                <p14:nvPr/>
              </p14:nvContentPartPr>
              <p14:xfrm>
                <a:off x="10035968" y="4987027"/>
                <a:ext cx="172440" cy="19080"/>
              </p14:xfrm>
            </p:contentPart>
          </mc:Choice>
          <mc:Fallback>
            <p:pic>
              <p:nvPicPr>
                <p:cNvPr id="6159" name="Ink 6158">
                  <a:extLst>
                    <a:ext uri="{FF2B5EF4-FFF2-40B4-BE49-F238E27FC236}">
                      <a16:creationId xmlns:a16="http://schemas.microsoft.com/office/drawing/2014/main" id="{329066A9-EFCC-4C16-9141-2EFFFD21BBE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27328" y="4978387"/>
                  <a:ext cx="190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160" name="Ink 6159">
                  <a:extLst>
                    <a:ext uri="{FF2B5EF4-FFF2-40B4-BE49-F238E27FC236}">
                      <a16:creationId xmlns:a16="http://schemas.microsoft.com/office/drawing/2014/main" id="{23671505-A9B7-4211-B9D8-726A116597F3}"/>
                    </a:ext>
                  </a:extLst>
                </p14:cNvPr>
                <p14:cNvContentPartPr/>
                <p14:nvPr/>
              </p14:nvContentPartPr>
              <p14:xfrm>
                <a:off x="10225328" y="4940947"/>
                <a:ext cx="92160" cy="119520"/>
              </p14:xfrm>
            </p:contentPart>
          </mc:Choice>
          <mc:Fallback>
            <p:pic>
              <p:nvPicPr>
                <p:cNvPr id="6160" name="Ink 6159">
                  <a:extLst>
                    <a:ext uri="{FF2B5EF4-FFF2-40B4-BE49-F238E27FC236}">
                      <a16:creationId xmlns:a16="http://schemas.microsoft.com/office/drawing/2014/main" id="{23671505-A9B7-4211-B9D8-726A116597F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16688" y="4932307"/>
                  <a:ext cx="1098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6" name="Group 6165">
            <a:extLst>
              <a:ext uri="{FF2B5EF4-FFF2-40B4-BE49-F238E27FC236}">
                <a16:creationId xmlns:a16="http://schemas.microsoft.com/office/drawing/2014/main" id="{0E75ECD4-7F83-4ED7-AD9F-19A0EAFA35C4}"/>
              </a:ext>
            </a:extLst>
          </p:cNvPr>
          <p:cNvGrpSpPr/>
          <p:nvPr/>
        </p:nvGrpSpPr>
        <p:grpSpPr>
          <a:xfrm>
            <a:off x="9836888" y="6458707"/>
            <a:ext cx="683280" cy="221040"/>
            <a:chOff x="9836888" y="6458707"/>
            <a:chExt cx="68328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162" name="Ink 6161">
                  <a:extLst>
                    <a:ext uri="{FF2B5EF4-FFF2-40B4-BE49-F238E27FC236}">
                      <a16:creationId xmlns:a16="http://schemas.microsoft.com/office/drawing/2014/main" id="{0BCADDDA-0F0A-499D-917C-45AAAC980D33}"/>
                    </a:ext>
                  </a:extLst>
                </p14:cNvPr>
                <p14:cNvContentPartPr/>
                <p14:nvPr/>
              </p14:nvContentPartPr>
              <p14:xfrm>
                <a:off x="9836888" y="6458707"/>
                <a:ext cx="108000" cy="220680"/>
              </p14:xfrm>
            </p:contentPart>
          </mc:Choice>
          <mc:Fallback>
            <p:pic>
              <p:nvPicPr>
                <p:cNvPr id="6162" name="Ink 6161">
                  <a:extLst>
                    <a:ext uri="{FF2B5EF4-FFF2-40B4-BE49-F238E27FC236}">
                      <a16:creationId xmlns:a16="http://schemas.microsoft.com/office/drawing/2014/main" id="{0BCADDDA-0F0A-499D-917C-45AAAC980D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28248" y="6449707"/>
                  <a:ext cx="125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163" name="Ink 6162">
                  <a:extLst>
                    <a:ext uri="{FF2B5EF4-FFF2-40B4-BE49-F238E27FC236}">
                      <a16:creationId xmlns:a16="http://schemas.microsoft.com/office/drawing/2014/main" id="{BE3CFDDE-79B0-4D8C-B3CA-A632CA3C745F}"/>
                    </a:ext>
                  </a:extLst>
                </p14:cNvPr>
                <p14:cNvContentPartPr/>
                <p14:nvPr/>
              </p14:nvContentPartPr>
              <p14:xfrm>
                <a:off x="10060448" y="6458707"/>
                <a:ext cx="303480" cy="168480"/>
              </p14:xfrm>
            </p:contentPart>
          </mc:Choice>
          <mc:Fallback>
            <p:pic>
              <p:nvPicPr>
                <p:cNvPr id="6163" name="Ink 6162">
                  <a:extLst>
                    <a:ext uri="{FF2B5EF4-FFF2-40B4-BE49-F238E27FC236}">
                      <a16:creationId xmlns:a16="http://schemas.microsoft.com/office/drawing/2014/main" id="{BE3CFDDE-79B0-4D8C-B3CA-A632CA3C745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51448" y="6450067"/>
                  <a:ext cx="321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164" name="Ink 6163">
                  <a:extLst>
                    <a:ext uri="{FF2B5EF4-FFF2-40B4-BE49-F238E27FC236}">
                      <a16:creationId xmlns:a16="http://schemas.microsoft.com/office/drawing/2014/main" id="{6C89FAEC-BCD5-453E-8B17-570039A8B43F}"/>
                    </a:ext>
                  </a:extLst>
                </p14:cNvPr>
                <p14:cNvContentPartPr/>
                <p14:nvPr/>
              </p14:nvContentPartPr>
              <p14:xfrm>
                <a:off x="10368968" y="6526027"/>
                <a:ext cx="50040" cy="153720"/>
              </p14:xfrm>
            </p:contentPart>
          </mc:Choice>
          <mc:Fallback>
            <p:pic>
              <p:nvPicPr>
                <p:cNvPr id="6164" name="Ink 6163">
                  <a:extLst>
                    <a:ext uri="{FF2B5EF4-FFF2-40B4-BE49-F238E27FC236}">
                      <a16:creationId xmlns:a16="http://schemas.microsoft.com/office/drawing/2014/main" id="{6C89FAEC-BCD5-453E-8B17-570039A8B43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59968" y="6517387"/>
                  <a:ext cx="67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165" name="Ink 6164">
                  <a:extLst>
                    <a:ext uri="{FF2B5EF4-FFF2-40B4-BE49-F238E27FC236}">
                      <a16:creationId xmlns:a16="http://schemas.microsoft.com/office/drawing/2014/main" id="{35A5148B-CE49-4ED4-87DA-550AC9A48BAC}"/>
                    </a:ext>
                  </a:extLst>
                </p14:cNvPr>
                <p14:cNvContentPartPr/>
                <p14:nvPr/>
              </p14:nvContentPartPr>
              <p14:xfrm>
                <a:off x="10444568" y="6527827"/>
                <a:ext cx="75600" cy="92520"/>
              </p14:xfrm>
            </p:contentPart>
          </mc:Choice>
          <mc:Fallback>
            <p:pic>
              <p:nvPicPr>
                <p:cNvPr id="6165" name="Ink 6164">
                  <a:extLst>
                    <a:ext uri="{FF2B5EF4-FFF2-40B4-BE49-F238E27FC236}">
                      <a16:creationId xmlns:a16="http://schemas.microsoft.com/office/drawing/2014/main" id="{35A5148B-CE49-4ED4-87DA-550AC9A48B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435928" y="6519187"/>
                  <a:ext cx="9324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8" name="Group 6167">
            <a:extLst>
              <a:ext uri="{FF2B5EF4-FFF2-40B4-BE49-F238E27FC236}">
                <a16:creationId xmlns:a16="http://schemas.microsoft.com/office/drawing/2014/main" id="{49C92985-9FF1-40DE-92E8-F52872104D7F}"/>
              </a:ext>
            </a:extLst>
          </p:cNvPr>
          <p:cNvGrpSpPr/>
          <p:nvPr/>
        </p:nvGrpSpPr>
        <p:grpSpPr>
          <a:xfrm>
            <a:off x="8265848" y="5309227"/>
            <a:ext cx="1008360" cy="784080"/>
            <a:chOff x="8265848" y="5309227"/>
            <a:chExt cx="1008360" cy="78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51F907-F189-4140-8719-F7A8B3E3A91A}"/>
                    </a:ext>
                  </a:extLst>
                </p14:cNvPr>
                <p14:cNvContentPartPr/>
                <p14:nvPr/>
              </p14:nvContentPartPr>
              <p14:xfrm>
                <a:off x="8265848" y="5309227"/>
                <a:ext cx="34560" cy="669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51F907-F189-4140-8719-F7A8B3E3A9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57208" y="5300227"/>
                  <a:ext cx="5220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2FA224-D2C2-4733-8C6D-C118F97F0601}"/>
                    </a:ext>
                  </a:extLst>
                </p14:cNvPr>
                <p14:cNvContentPartPr/>
                <p14:nvPr/>
              </p14:nvContentPartPr>
              <p14:xfrm>
                <a:off x="8265848" y="5325427"/>
                <a:ext cx="1008360" cy="767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2FA224-D2C2-4733-8C6D-C118F97F060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56848" y="5316787"/>
                  <a:ext cx="102600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BE66E9-5878-41BE-B2EC-9E512B722CAA}"/>
                    </a:ext>
                  </a:extLst>
                </p14:cNvPr>
                <p14:cNvContentPartPr/>
                <p14:nvPr/>
              </p14:nvContentPartPr>
              <p14:xfrm>
                <a:off x="8486528" y="5493187"/>
                <a:ext cx="24480" cy="435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BE66E9-5878-41BE-B2EC-9E512B722CA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77528" y="5484187"/>
                  <a:ext cx="421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8D3E385-73CD-4901-98D3-8BA65DCB88A6}"/>
                    </a:ext>
                  </a:extLst>
                </p14:cNvPr>
                <p14:cNvContentPartPr/>
                <p14:nvPr/>
              </p14:nvContentPartPr>
              <p14:xfrm>
                <a:off x="8488688" y="5495707"/>
                <a:ext cx="496080" cy="496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8D3E385-73CD-4901-98D3-8BA65DCB88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80048" y="5486707"/>
                  <a:ext cx="5137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167" name="Ink 6166">
                  <a:extLst>
                    <a:ext uri="{FF2B5EF4-FFF2-40B4-BE49-F238E27FC236}">
                      <a16:creationId xmlns:a16="http://schemas.microsoft.com/office/drawing/2014/main" id="{4F2C2EEE-E671-447E-BB10-B0E78C736A16}"/>
                    </a:ext>
                  </a:extLst>
                </p14:cNvPr>
                <p14:cNvContentPartPr/>
                <p14:nvPr/>
              </p14:nvContentPartPr>
              <p14:xfrm>
                <a:off x="8523968" y="5934547"/>
                <a:ext cx="12240" cy="360"/>
              </p14:xfrm>
            </p:contentPart>
          </mc:Choice>
          <mc:Fallback>
            <p:pic>
              <p:nvPicPr>
                <p:cNvPr id="6167" name="Ink 6166">
                  <a:extLst>
                    <a:ext uri="{FF2B5EF4-FFF2-40B4-BE49-F238E27FC236}">
                      <a16:creationId xmlns:a16="http://schemas.microsoft.com/office/drawing/2014/main" id="{4F2C2EEE-E671-447E-BB10-B0E78C736A1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14968" y="5925907"/>
                  <a:ext cx="298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6170" name="Ink 6169">
                <a:extLst>
                  <a:ext uri="{FF2B5EF4-FFF2-40B4-BE49-F238E27FC236}">
                    <a16:creationId xmlns:a16="http://schemas.microsoft.com/office/drawing/2014/main" id="{070424AE-CACF-4C81-91E4-1FEEDCD81C66}"/>
                  </a:ext>
                </a:extLst>
              </p14:cNvPr>
              <p14:cNvContentPartPr/>
              <p14:nvPr/>
            </p14:nvContentPartPr>
            <p14:xfrm>
              <a:off x="9841208" y="6535027"/>
              <a:ext cx="573120" cy="89640"/>
            </p14:xfrm>
          </p:contentPart>
        </mc:Choice>
        <mc:Fallback>
          <p:pic>
            <p:nvPicPr>
              <p:cNvPr id="6170" name="Ink 6169">
                <a:extLst>
                  <a:ext uri="{FF2B5EF4-FFF2-40B4-BE49-F238E27FC236}">
                    <a16:creationId xmlns:a16="http://schemas.microsoft.com/office/drawing/2014/main" id="{070424AE-CACF-4C81-91E4-1FEEDCD81C6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787208" y="6427387"/>
                <a:ext cx="6807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6171" name="Ink 6170">
                <a:extLst>
                  <a:ext uri="{FF2B5EF4-FFF2-40B4-BE49-F238E27FC236}">
                    <a16:creationId xmlns:a16="http://schemas.microsoft.com/office/drawing/2014/main" id="{693986E8-5971-47DD-B315-A4B764C70BC6}"/>
                  </a:ext>
                </a:extLst>
              </p14:cNvPr>
              <p14:cNvContentPartPr/>
              <p14:nvPr/>
            </p14:nvContentPartPr>
            <p14:xfrm>
              <a:off x="8889368" y="4154707"/>
              <a:ext cx="746640" cy="162720"/>
            </p14:xfrm>
          </p:contentPart>
        </mc:Choice>
        <mc:Fallback>
          <p:pic>
            <p:nvPicPr>
              <p:cNvPr id="6171" name="Ink 6170">
                <a:extLst>
                  <a:ext uri="{FF2B5EF4-FFF2-40B4-BE49-F238E27FC236}">
                    <a16:creationId xmlns:a16="http://schemas.microsoft.com/office/drawing/2014/main" id="{693986E8-5971-47DD-B315-A4B764C70BC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835368" y="4046707"/>
                <a:ext cx="854280" cy="3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855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C853F-2ABE-407A-9702-192C62928631}"/>
              </a:ext>
            </a:extLst>
          </p:cNvPr>
          <p:cNvSpPr txBox="1"/>
          <p:nvPr/>
        </p:nvSpPr>
        <p:spPr>
          <a:xfrm>
            <a:off x="838200" y="1691561"/>
            <a:ext cx="7505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Test</a:t>
            </a:r>
          </a:p>
          <a:p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by using Test Dataset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test_input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test_features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test_target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Evaluate Multi Model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test_prediction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model.predict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test_input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).flatten()</a:t>
            </a:r>
          </a:p>
          <a:p>
            <a:b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Calculate R2 by using </a:t>
            </a:r>
            <a:r>
              <a:rPr lang="en-MY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en-MY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add-on</a:t>
            </a:r>
            <a:endParaRPr lang="en-MY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tfa.metrics.r_square.RSquare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metric.update_state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test_target,test_prediction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result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metric.result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MY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'R2 = 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result.numpy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44A74D-48E4-4C45-AD28-725D6C10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Performance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4A9EF4-EC5B-4457-A969-83A9BAB3719F}"/>
                  </a:ext>
                </a:extLst>
              </p14:cNvPr>
              <p14:cNvContentPartPr/>
              <p14:nvPr/>
            </p14:nvContentPartPr>
            <p14:xfrm>
              <a:off x="3469928" y="1276867"/>
              <a:ext cx="686160" cy="115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4A9EF4-EC5B-4457-A969-83A9BAB371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1288" y="1267867"/>
                <a:ext cx="70380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5B12713-AD9B-4302-BAA2-3C6102A537B5}"/>
              </a:ext>
            </a:extLst>
          </p:cNvPr>
          <p:cNvGrpSpPr/>
          <p:nvPr/>
        </p:nvGrpSpPr>
        <p:grpSpPr>
          <a:xfrm>
            <a:off x="8032568" y="537787"/>
            <a:ext cx="3181320" cy="2039760"/>
            <a:chOff x="8032568" y="537787"/>
            <a:chExt cx="3181320" cy="20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78498AE-8AAF-406A-AD30-2DB18BC0319A}"/>
                    </a:ext>
                  </a:extLst>
                </p14:cNvPr>
                <p14:cNvContentPartPr/>
                <p14:nvPr/>
              </p14:nvContentPartPr>
              <p14:xfrm>
                <a:off x="8036168" y="537787"/>
                <a:ext cx="59400" cy="2024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78498AE-8AAF-406A-AD30-2DB18BC031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27528" y="529147"/>
                  <a:ext cx="77040" cy="20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90A6AB-E960-4356-802C-D899C256DBC6}"/>
                    </a:ext>
                  </a:extLst>
                </p14:cNvPr>
                <p14:cNvContentPartPr/>
                <p14:nvPr/>
              </p14:nvContentPartPr>
              <p14:xfrm>
                <a:off x="8032568" y="2411587"/>
                <a:ext cx="3181320" cy="165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90A6AB-E960-4356-802C-D899C256DBC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23568" y="2402587"/>
                  <a:ext cx="319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6A37EE-7ACC-407B-80E6-75352B102845}"/>
                    </a:ext>
                  </a:extLst>
                </p14:cNvPr>
                <p14:cNvContentPartPr/>
                <p14:nvPr/>
              </p14:nvContentPartPr>
              <p14:xfrm>
                <a:off x="8541968" y="2082187"/>
                <a:ext cx="77040" cy="94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6A37EE-7ACC-407B-80E6-75352B1028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32968" y="2073187"/>
                  <a:ext cx="94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B8C521-DC15-467D-8AC8-AEA0697F0557}"/>
                    </a:ext>
                  </a:extLst>
                </p14:cNvPr>
                <p14:cNvContentPartPr/>
                <p14:nvPr/>
              </p14:nvContentPartPr>
              <p14:xfrm>
                <a:off x="8934368" y="1506187"/>
                <a:ext cx="100080" cy="107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B8C521-DC15-467D-8AC8-AEA0697F05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25368" y="1497547"/>
                  <a:ext cx="117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476C3A-B702-43A9-A711-C1730052109F}"/>
                    </a:ext>
                  </a:extLst>
                </p14:cNvPr>
                <p14:cNvContentPartPr/>
                <p14:nvPr/>
              </p14:nvContentPartPr>
              <p14:xfrm>
                <a:off x="9656528" y="1349947"/>
                <a:ext cx="83880" cy="122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476C3A-B702-43A9-A711-C173005210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47528" y="1340947"/>
                  <a:ext cx="101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9C20BE-0A9F-4184-8DE2-CB2C24B10435}"/>
                    </a:ext>
                  </a:extLst>
                </p14:cNvPr>
                <p14:cNvContentPartPr/>
                <p14:nvPr/>
              </p14:nvContentPartPr>
              <p14:xfrm>
                <a:off x="9956048" y="678187"/>
                <a:ext cx="81720" cy="84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9C20BE-0A9F-4184-8DE2-CB2C24B104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47408" y="669187"/>
                  <a:ext cx="99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945E8F-D5EF-40B2-B1CA-0155AD32D538}"/>
                    </a:ext>
                  </a:extLst>
                </p14:cNvPr>
                <p14:cNvContentPartPr/>
                <p14:nvPr/>
              </p14:nvContentPartPr>
              <p14:xfrm>
                <a:off x="10472288" y="677467"/>
                <a:ext cx="45720" cy="83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945E8F-D5EF-40B2-B1CA-0155AD32D5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63288" y="668827"/>
                  <a:ext cx="6336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AE0AF-7951-40AF-A808-443849995D1C}"/>
              </a:ext>
            </a:extLst>
          </p:cNvPr>
          <p:cNvGrpSpPr/>
          <p:nvPr/>
        </p:nvGrpSpPr>
        <p:grpSpPr>
          <a:xfrm>
            <a:off x="7937168" y="430507"/>
            <a:ext cx="2718000" cy="2317680"/>
            <a:chOff x="7937168" y="430507"/>
            <a:chExt cx="2718000" cy="23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DA0D39-1132-4F5B-B821-1EA08B77A6A9}"/>
                    </a:ext>
                  </a:extLst>
                </p14:cNvPr>
                <p14:cNvContentPartPr/>
                <p14:nvPr/>
              </p14:nvContentPartPr>
              <p14:xfrm>
                <a:off x="7937168" y="457507"/>
                <a:ext cx="2671920" cy="2290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DA0D39-1132-4F5B-B821-1EA08B77A6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28168" y="448507"/>
                  <a:ext cx="2689560" cy="23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F74057-1D7E-4EF7-BFB1-C9AF58BBF299}"/>
                    </a:ext>
                  </a:extLst>
                </p14:cNvPr>
                <p14:cNvContentPartPr/>
                <p14:nvPr/>
              </p14:nvContentPartPr>
              <p14:xfrm>
                <a:off x="10603328" y="430507"/>
                <a:ext cx="51840" cy="25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F74057-1D7E-4EF7-BFB1-C9AF58BBF2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94688" y="421867"/>
                  <a:ext cx="694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5743615-0FC5-4F9D-A010-14810173CE8D}"/>
                  </a:ext>
                </a:extLst>
              </p14:cNvPr>
              <p14:cNvContentPartPr/>
              <p14:nvPr/>
            </p14:nvContentPartPr>
            <p14:xfrm>
              <a:off x="6243728" y="4819987"/>
              <a:ext cx="205560" cy="150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5743615-0FC5-4F9D-A010-14810173CE8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34728" y="4811347"/>
                <a:ext cx="22320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F8EFE322-1D90-4576-B363-A2263F375102}"/>
              </a:ext>
            </a:extLst>
          </p:cNvPr>
          <p:cNvGrpSpPr/>
          <p:nvPr/>
        </p:nvGrpSpPr>
        <p:grpSpPr>
          <a:xfrm>
            <a:off x="9368528" y="2889307"/>
            <a:ext cx="1887840" cy="1077480"/>
            <a:chOff x="9368528" y="2889307"/>
            <a:chExt cx="1887840" cy="10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B43F98-8C4B-4BD3-B334-506D2ADC7AB9}"/>
                    </a:ext>
                  </a:extLst>
                </p14:cNvPr>
                <p14:cNvContentPartPr/>
                <p14:nvPr/>
              </p14:nvContentPartPr>
              <p14:xfrm>
                <a:off x="9791528" y="3228427"/>
                <a:ext cx="237960" cy="451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B43F98-8C4B-4BD3-B334-506D2ADC7A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82888" y="3219787"/>
                  <a:ext cx="2556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D8C2FC9-8E40-4466-B965-2DB4E3BBDC6A}"/>
                    </a:ext>
                  </a:extLst>
                </p14:cNvPr>
                <p14:cNvContentPartPr/>
                <p14:nvPr/>
              </p14:nvContentPartPr>
              <p14:xfrm>
                <a:off x="10152248" y="3180907"/>
                <a:ext cx="161280" cy="145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D8C2FC9-8E40-4466-B965-2DB4E3BBDC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43608" y="3172267"/>
                  <a:ext cx="178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A03E104-8B44-454C-AF72-8EB07CA33E6E}"/>
                    </a:ext>
                  </a:extLst>
                </p14:cNvPr>
                <p14:cNvContentPartPr/>
                <p14:nvPr/>
              </p14:nvContentPartPr>
              <p14:xfrm>
                <a:off x="10344128" y="3405547"/>
                <a:ext cx="100440" cy="31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03E104-8B44-454C-AF72-8EB07CA33E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35128" y="3396547"/>
                  <a:ext cx="118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7C008F7-15F0-44C7-BF13-39D51C0A4E5E}"/>
                    </a:ext>
                  </a:extLst>
                </p14:cNvPr>
                <p14:cNvContentPartPr/>
                <p14:nvPr/>
              </p14:nvContentPartPr>
              <p14:xfrm>
                <a:off x="10359608" y="3446947"/>
                <a:ext cx="129240" cy="32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7C008F7-15F0-44C7-BF13-39D51C0A4E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50968" y="3438307"/>
                  <a:ext cx="146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A0CD84A-BEDB-45F3-9933-E280A71C5335}"/>
                    </a:ext>
                  </a:extLst>
                </p14:cNvPr>
                <p14:cNvContentPartPr/>
                <p14:nvPr/>
              </p14:nvContentPartPr>
              <p14:xfrm>
                <a:off x="10816088" y="3192067"/>
                <a:ext cx="13680" cy="279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A0CD84A-BEDB-45F3-9933-E280A71C533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07088" y="3183067"/>
                  <a:ext cx="31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4ABDF62-E931-47CF-BF19-160DA65658C5}"/>
                    </a:ext>
                  </a:extLst>
                </p14:cNvPr>
                <p14:cNvContentPartPr/>
                <p14:nvPr/>
              </p14:nvContentPartPr>
              <p14:xfrm>
                <a:off x="9368528" y="3163627"/>
                <a:ext cx="143640" cy="700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4ABDF62-E931-47CF-BF19-160DA65658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59888" y="3154987"/>
                  <a:ext cx="16128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99E1C6-17BF-4230-A2FF-F14994D3FE34}"/>
                    </a:ext>
                  </a:extLst>
                </p14:cNvPr>
                <p14:cNvContentPartPr/>
                <p14:nvPr/>
              </p14:nvContentPartPr>
              <p14:xfrm>
                <a:off x="9412808" y="2889307"/>
                <a:ext cx="1843560" cy="1077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99E1C6-17BF-4230-A2FF-F14994D3FE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03808" y="2880667"/>
                  <a:ext cx="1861200" cy="10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31C131E-FB9B-4966-B1E4-3F0D3087B185}"/>
                  </a:ext>
                </a:extLst>
              </p14:cNvPr>
              <p14:cNvContentPartPr/>
              <p14:nvPr/>
            </p14:nvContentPartPr>
            <p14:xfrm>
              <a:off x="8476808" y="2294227"/>
              <a:ext cx="1080" cy="14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31C131E-FB9B-4966-B1E4-3F0D3087B18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68168" y="2285227"/>
                <a:ext cx="1872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2E8BB799-6C2B-4063-A4AE-017F3057E4EB}"/>
              </a:ext>
            </a:extLst>
          </p:cNvPr>
          <p:cNvGrpSpPr/>
          <p:nvPr/>
        </p:nvGrpSpPr>
        <p:grpSpPr>
          <a:xfrm>
            <a:off x="8650688" y="1893547"/>
            <a:ext cx="356760" cy="315000"/>
            <a:chOff x="8650688" y="1893547"/>
            <a:chExt cx="35676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F528D63-9782-4906-A64A-B9B8647EB6ED}"/>
                    </a:ext>
                  </a:extLst>
                </p14:cNvPr>
                <p14:cNvContentPartPr/>
                <p14:nvPr/>
              </p14:nvContentPartPr>
              <p14:xfrm>
                <a:off x="8650688" y="2107027"/>
                <a:ext cx="56880" cy="101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528D63-9782-4906-A64A-B9B8647EB6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41688" y="2098027"/>
                  <a:ext cx="74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BFAA36-EAA6-4E50-80C0-F9702E376935}"/>
                    </a:ext>
                  </a:extLst>
                </p14:cNvPr>
                <p14:cNvContentPartPr/>
                <p14:nvPr/>
              </p14:nvContentPartPr>
              <p14:xfrm>
                <a:off x="8963888" y="1893547"/>
                <a:ext cx="43560" cy="60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BFAA36-EAA6-4E50-80C0-F9702E3769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54888" y="1884547"/>
                  <a:ext cx="6120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FBDD3BE-C58A-4EA5-BD8F-B3C5F8C25841}"/>
                  </a:ext>
                </a:extLst>
              </p14:cNvPr>
              <p14:cNvContentPartPr/>
              <p14:nvPr/>
            </p14:nvContentPartPr>
            <p14:xfrm>
              <a:off x="9277088" y="1579987"/>
              <a:ext cx="50040" cy="56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FBDD3BE-C58A-4EA5-BD8F-B3C5F8C2584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68448" y="1571347"/>
                <a:ext cx="676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0817C67-D709-4E1E-8297-7106EC6F012B}"/>
                  </a:ext>
                </a:extLst>
              </p14:cNvPr>
              <p14:cNvContentPartPr/>
              <p14:nvPr/>
            </p14:nvContentPartPr>
            <p14:xfrm>
              <a:off x="9621968" y="1237267"/>
              <a:ext cx="35640" cy="644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0817C67-D709-4E1E-8297-7106EC6F012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13328" y="1228267"/>
                <a:ext cx="5328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ADF3F49-9300-4AEF-BBBA-4C203C865DFE}"/>
              </a:ext>
            </a:extLst>
          </p:cNvPr>
          <p:cNvGrpSpPr/>
          <p:nvPr/>
        </p:nvGrpSpPr>
        <p:grpSpPr>
          <a:xfrm>
            <a:off x="9878648" y="845227"/>
            <a:ext cx="264240" cy="171000"/>
            <a:chOff x="9878648" y="845227"/>
            <a:chExt cx="26424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F677688-A600-40EB-A614-4082B88F2ACD}"/>
                    </a:ext>
                  </a:extLst>
                </p14:cNvPr>
                <p14:cNvContentPartPr/>
                <p14:nvPr/>
              </p14:nvContentPartPr>
              <p14:xfrm>
                <a:off x="9900248" y="996787"/>
                <a:ext cx="69120" cy="6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F677688-A600-40EB-A614-4082B88F2A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91608" y="988147"/>
                  <a:ext cx="86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71416C9-BDEF-4CD7-AF02-E51D3BA80D38}"/>
                    </a:ext>
                  </a:extLst>
                </p14:cNvPr>
                <p14:cNvContentPartPr/>
                <p14:nvPr/>
              </p14:nvContentPartPr>
              <p14:xfrm>
                <a:off x="10012208" y="979507"/>
                <a:ext cx="360" cy="1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71416C9-BDEF-4CD7-AF02-E51D3BA80D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03208" y="97050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95C807-15F0-49FE-B347-10A473992027}"/>
                    </a:ext>
                  </a:extLst>
                </p14:cNvPr>
                <p14:cNvContentPartPr/>
                <p14:nvPr/>
              </p14:nvContentPartPr>
              <p14:xfrm>
                <a:off x="10129208" y="845227"/>
                <a:ext cx="13680" cy="29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95C807-15F0-49FE-B347-10A4739920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20568" y="836587"/>
                  <a:ext cx="31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DDD3DA9-962D-4712-BE31-D062C9ED208A}"/>
                    </a:ext>
                  </a:extLst>
                </p14:cNvPr>
                <p14:cNvContentPartPr/>
                <p14:nvPr/>
              </p14:nvContentPartPr>
              <p14:xfrm>
                <a:off x="9878648" y="1003627"/>
                <a:ext cx="25200" cy="12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DDD3DA9-962D-4712-BE31-D062C9ED208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70008" y="994987"/>
                  <a:ext cx="428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FCBE04-AEBC-4388-AF47-E3B9581D3800}"/>
              </a:ext>
            </a:extLst>
          </p:cNvPr>
          <p:cNvGrpSpPr/>
          <p:nvPr/>
        </p:nvGrpSpPr>
        <p:grpSpPr>
          <a:xfrm>
            <a:off x="9840128" y="4210147"/>
            <a:ext cx="1695600" cy="491400"/>
            <a:chOff x="9840128" y="4210147"/>
            <a:chExt cx="169560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3DD5AC5-0555-4F6C-A878-FD9E6D8A7724}"/>
                    </a:ext>
                  </a:extLst>
                </p14:cNvPr>
                <p14:cNvContentPartPr/>
                <p14:nvPr/>
              </p14:nvContentPartPr>
              <p14:xfrm>
                <a:off x="9840128" y="4243987"/>
                <a:ext cx="334080" cy="457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3DD5AC5-0555-4F6C-A878-FD9E6D8A772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31488" y="4235347"/>
                  <a:ext cx="3517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942A2F-D361-428E-8EC1-C44B6F4F4B2A}"/>
                    </a:ext>
                  </a:extLst>
                </p14:cNvPr>
                <p14:cNvContentPartPr/>
                <p14:nvPr/>
              </p14:nvContentPartPr>
              <p14:xfrm>
                <a:off x="10242608" y="4239667"/>
                <a:ext cx="137520" cy="105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942A2F-D361-428E-8EC1-C44B6F4F4B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33608" y="4230667"/>
                  <a:ext cx="155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AD3068-01CA-42EC-B0DB-A10C1E9CF617}"/>
                    </a:ext>
                  </a:extLst>
                </p14:cNvPr>
                <p14:cNvContentPartPr/>
                <p14:nvPr/>
              </p14:nvContentPartPr>
              <p14:xfrm>
                <a:off x="10536368" y="4370347"/>
                <a:ext cx="121320" cy="18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AD3068-01CA-42EC-B0DB-A10C1E9CF6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27368" y="4361707"/>
                  <a:ext cx="138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58ED14-B910-46DB-AE4C-AF1658B08B06}"/>
                    </a:ext>
                  </a:extLst>
                </p14:cNvPr>
                <p14:cNvContentPartPr/>
                <p14:nvPr/>
              </p14:nvContentPartPr>
              <p14:xfrm>
                <a:off x="10517648" y="4466467"/>
                <a:ext cx="189000" cy="34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58ED14-B910-46DB-AE4C-AF1658B08B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09008" y="4457467"/>
                  <a:ext cx="206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6403CD-814E-468C-B1EB-4B9B261BD928}"/>
                    </a:ext>
                  </a:extLst>
                </p14:cNvPr>
                <p14:cNvContentPartPr/>
                <p14:nvPr/>
              </p14:nvContentPartPr>
              <p14:xfrm>
                <a:off x="10869728" y="4251187"/>
                <a:ext cx="142560" cy="236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6403CD-814E-468C-B1EB-4B9B261BD9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61088" y="4242547"/>
                  <a:ext cx="160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0054A8-7A8D-44A4-A06B-81F0F92AD5F6}"/>
                    </a:ext>
                  </a:extLst>
                </p14:cNvPr>
                <p14:cNvContentPartPr/>
                <p14:nvPr/>
              </p14:nvContentPartPr>
              <p14:xfrm>
                <a:off x="11211008" y="4333627"/>
                <a:ext cx="33120" cy="57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0054A8-7A8D-44A4-A06B-81F0F92AD5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02368" y="4324627"/>
                  <a:ext cx="50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A641A7-E871-4F4A-BDD1-4A8EEF1E036D}"/>
                    </a:ext>
                  </a:extLst>
                </p14:cNvPr>
                <p14:cNvContentPartPr/>
                <p14:nvPr/>
              </p14:nvContentPartPr>
              <p14:xfrm>
                <a:off x="11373008" y="4210147"/>
                <a:ext cx="162720" cy="229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A641A7-E871-4F4A-BDD1-4A8EEF1E03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64008" y="4201507"/>
                  <a:ext cx="180360" cy="24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5589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218A-D74F-4B47-8F50-F955A15F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B4B0B-3528-4ECB-9BAE-ECBEDD400634}"/>
              </a:ext>
            </a:extLst>
          </p:cNvPr>
          <p:cNvSpPr txBox="1"/>
          <p:nvPr/>
        </p:nvSpPr>
        <p:spPr>
          <a:xfrm>
            <a:off x="838200" y="2235231"/>
            <a:ext cx="60974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Display</a:t>
            </a:r>
            <a:endParaRPr lang="en-MY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 =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plt.axes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(aspect = 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'equal'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test_prediction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'True Values'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'Predictions'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lims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plt.xlim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lims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plt.ylim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lims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lims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lims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plt.title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MY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'R2 = '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str(</a:t>
            </a:r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result.numpy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BAD8A33-9E2D-429D-ABE4-4458609F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35" y="1071746"/>
            <a:ext cx="4823072" cy="511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CE265B-BA8A-4751-99DA-616E358BA5EC}"/>
                  </a:ext>
                </a:extLst>
              </p14:cNvPr>
              <p14:cNvContentPartPr/>
              <p14:nvPr/>
            </p14:nvContentPartPr>
            <p14:xfrm>
              <a:off x="9382208" y="1415107"/>
              <a:ext cx="435960" cy="5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CE265B-BA8A-4751-99DA-616E358BA5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3568" y="1406107"/>
                <a:ext cx="4536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8F0477-2826-4A7B-979F-B655B115874A}"/>
                  </a:ext>
                </a:extLst>
              </p14:cNvPr>
              <p14:cNvContentPartPr/>
              <p14:nvPr/>
            </p14:nvContentPartPr>
            <p14:xfrm>
              <a:off x="8300048" y="4598227"/>
              <a:ext cx="9360" cy="9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8F0477-2826-4A7B-979F-B655B11587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91408" y="4589587"/>
                <a:ext cx="27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739D8A-7F33-407B-A5F9-5E430FEAC135}"/>
                  </a:ext>
                </a:extLst>
              </p14:cNvPr>
              <p14:cNvContentPartPr/>
              <p14:nvPr/>
            </p14:nvContentPartPr>
            <p14:xfrm>
              <a:off x="6570968" y="2868427"/>
              <a:ext cx="105480" cy="49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739D8A-7F33-407B-A5F9-5E430FEAC1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62328" y="2859787"/>
                <a:ext cx="123120" cy="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97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7A31-AF45-4833-87D8-02147650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Single Neuron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6406C-9B79-4B70-ACE4-3EA2ADEA3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4"/>
          <a:stretch/>
        </p:blipFill>
        <p:spPr>
          <a:xfrm>
            <a:off x="59260" y="1326473"/>
            <a:ext cx="11951368" cy="55252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690573-FDC3-41C5-B756-30E8090E2412}"/>
              </a:ext>
            </a:extLst>
          </p:cNvPr>
          <p:cNvGrpSpPr/>
          <p:nvPr/>
        </p:nvGrpSpPr>
        <p:grpSpPr>
          <a:xfrm>
            <a:off x="4451752" y="1326473"/>
            <a:ext cx="6998763" cy="3490912"/>
            <a:chOff x="4167467" y="946484"/>
            <a:chExt cx="6998763" cy="4235116"/>
          </a:xfrm>
        </p:grpSpPr>
        <p:sp>
          <p:nvSpPr>
            <p:cNvPr id="5" name="Rectangular Callout 22">
              <a:extLst>
                <a:ext uri="{FF2B5EF4-FFF2-40B4-BE49-F238E27FC236}">
                  <a16:creationId xmlns:a16="http://schemas.microsoft.com/office/drawing/2014/main" id="{B05F9FBE-324F-45FC-B795-91EF36DD1D74}"/>
                </a:ext>
              </a:extLst>
            </p:cNvPr>
            <p:cNvSpPr/>
            <p:nvPr/>
          </p:nvSpPr>
          <p:spPr>
            <a:xfrm>
              <a:off x="4167467" y="946484"/>
              <a:ext cx="6998763" cy="4235116"/>
            </a:xfrm>
            <a:custGeom>
              <a:avLst/>
              <a:gdLst>
                <a:gd name="connsiteX0" fmla="*/ 0 w 5550568"/>
                <a:gd name="connsiteY0" fmla="*/ 0 h 1459832"/>
                <a:gd name="connsiteX1" fmla="*/ 925095 w 5550568"/>
                <a:gd name="connsiteY1" fmla="*/ 0 h 1459832"/>
                <a:gd name="connsiteX2" fmla="*/ 925095 w 5550568"/>
                <a:gd name="connsiteY2" fmla="*/ 0 h 1459832"/>
                <a:gd name="connsiteX3" fmla="*/ 2312737 w 5550568"/>
                <a:gd name="connsiteY3" fmla="*/ 0 h 1459832"/>
                <a:gd name="connsiteX4" fmla="*/ 5550568 w 5550568"/>
                <a:gd name="connsiteY4" fmla="*/ 0 h 1459832"/>
                <a:gd name="connsiteX5" fmla="*/ 5550568 w 5550568"/>
                <a:gd name="connsiteY5" fmla="*/ 851569 h 1459832"/>
                <a:gd name="connsiteX6" fmla="*/ 5550568 w 5550568"/>
                <a:gd name="connsiteY6" fmla="*/ 851569 h 1459832"/>
                <a:gd name="connsiteX7" fmla="*/ 5550568 w 5550568"/>
                <a:gd name="connsiteY7" fmla="*/ 1216527 h 1459832"/>
                <a:gd name="connsiteX8" fmla="*/ 5550568 w 5550568"/>
                <a:gd name="connsiteY8" fmla="*/ 1459832 h 1459832"/>
                <a:gd name="connsiteX9" fmla="*/ 2312737 w 5550568"/>
                <a:gd name="connsiteY9" fmla="*/ 1459832 h 1459832"/>
                <a:gd name="connsiteX10" fmla="*/ 447875 w 5550568"/>
                <a:gd name="connsiteY10" fmla="*/ 3490269 h 1459832"/>
                <a:gd name="connsiteX11" fmla="*/ 925095 w 5550568"/>
                <a:gd name="connsiteY11" fmla="*/ 1459832 h 1459832"/>
                <a:gd name="connsiteX12" fmla="*/ 0 w 5550568"/>
                <a:gd name="connsiteY12" fmla="*/ 1459832 h 1459832"/>
                <a:gd name="connsiteX13" fmla="*/ 0 w 5550568"/>
                <a:gd name="connsiteY13" fmla="*/ 1216527 h 1459832"/>
                <a:gd name="connsiteX14" fmla="*/ 0 w 5550568"/>
                <a:gd name="connsiteY14" fmla="*/ 851569 h 1459832"/>
                <a:gd name="connsiteX15" fmla="*/ 0 w 5550568"/>
                <a:gd name="connsiteY15" fmla="*/ 851569 h 1459832"/>
                <a:gd name="connsiteX16" fmla="*/ 0 w 5550568"/>
                <a:gd name="connsiteY16" fmla="*/ 0 h 1459832"/>
                <a:gd name="connsiteX0" fmla="*/ 0 w 5550568"/>
                <a:gd name="connsiteY0" fmla="*/ 0 h 3490269"/>
                <a:gd name="connsiteX1" fmla="*/ 925095 w 5550568"/>
                <a:gd name="connsiteY1" fmla="*/ 0 h 3490269"/>
                <a:gd name="connsiteX2" fmla="*/ 925095 w 5550568"/>
                <a:gd name="connsiteY2" fmla="*/ 0 h 3490269"/>
                <a:gd name="connsiteX3" fmla="*/ 2312737 w 5550568"/>
                <a:gd name="connsiteY3" fmla="*/ 0 h 3490269"/>
                <a:gd name="connsiteX4" fmla="*/ 5550568 w 5550568"/>
                <a:gd name="connsiteY4" fmla="*/ 0 h 3490269"/>
                <a:gd name="connsiteX5" fmla="*/ 5550568 w 5550568"/>
                <a:gd name="connsiteY5" fmla="*/ 851569 h 3490269"/>
                <a:gd name="connsiteX6" fmla="*/ 5550568 w 5550568"/>
                <a:gd name="connsiteY6" fmla="*/ 851569 h 3490269"/>
                <a:gd name="connsiteX7" fmla="*/ 5550568 w 5550568"/>
                <a:gd name="connsiteY7" fmla="*/ 1216527 h 3490269"/>
                <a:gd name="connsiteX8" fmla="*/ 5550568 w 5550568"/>
                <a:gd name="connsiteY8" fmla="*/ 1459832 h 3490269"/>
                <a:gd name="connsiteX9" fmla="*/ 2312737 w 5550568"/>
                <a:gd name="connsiteY9" fmla="*/ 1459832 h 3490269"/>
                <a:gd name="connsiteX10" fmla="*/ 447875 w 5550568"/>
                <a:gd name="connsiteY10" fmla="*/ 3490269 h 3490269"/>
                <a:gd name="connsiteX11" fmla="*/ 1967832 w 5550568"/>
                <a:gd name="connsiteY11" fmla="*/ 1443790 h 3490269"/>
                <a:gd name="connsiteX12" fmla="*/ 0 w 5550568"/>
                <a:gd name="connsiteY12" fmla="*/ 1459832 h 3490269"/>
                <a:gd name="connsiteX13" fmla="*/ 0 w 5550568"/>
                <a:gd name="connsiteY13" fmla="*/ 1216527 h 3490269"/>
                <a:gd name="connsiteX14" fmla="*/ 0 w 5550568"/>
                <a:gd name="connsiteY14" fmla="*/ 851569 h 3490269"/>
                <a:gd name="connsiteX15" fmla="*/ 0 w 5550568"/>
                <a:gd name="connsiteY15" fmla="*/ 851569 h 3490269"/>
                <a:gd name="connsiteX16" fmla="*/ 0 w 5550568"/>
                <a:gd name="connsiteY16" fmla="*/ 0 h 349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0568" h="3490269">
                  <a:moveTo>
                    <a:pt x="0" y="0"/>
                  </a:moveTo>
                  <a:lnTo>
                    <a:pt x="925095" y="0"/>
                  </a:lnTo>
                  <a:lnTo>
                    <a:pt x="925095" y="0"/>
                  </a:lnTo>
                  <a:lnTo>
                    <a:pt x="2312737" y="0"/>
                  </a:lnTo>
                  <a:lnTo>
                    <a:pt x="5550568" y="0"/>
                  </a:lnTo>
                  <a:lnTo>
                    <a:pt x="5550568" y="851569"/>
                  </a:lnTo>
                  <a:lnTo>
                    <a:pt x="5550568" y="851569"/>
                  </a:lnTo>
                  <a:lnTo>
                    <a:pt x="5550568" y="1216527"/>
                  </a:lnTo>
                  <a:lnTo>
                    <a:pt x="5550568" y="1459832"/>
                  </a:lnTo>
                  <a:lnTo>
                    <a:pt x="2312737" y="1459832"/>
                  </a:lnTo>
                  <a:lnTo>
                    <a:pt x="447875" y="3490269"/>
                  </a:lnTo>
                  <a:lnTo>
                    <a:pt x="1967832" y="1443790"/>
                  </a:lnTo>
                  <a:lnTo>
                    <a:pt x="0" y="1459832"/>
                  </a:lnTo>
                  <a:lnTo>
                    <a:pt x="0" y="1216527"/>
                  </a:lnTo>
                  <a:lnTo>
                    <a:pt x="0" y="851569"/>
                  </a:lnTo>
                  <a:lnTo>
                    <a:pt x="0" y="85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B3DAB00-5B5A-443B-80E2-3EA57824E9E7}"/>
                    </a:ext>
                  </a:extLst>
                </p:cNvPr>
                <p:cNvSpPr/>
                <p:nvPr/>
              </p:nvSpPr>
              <p:spPr>
                <a:xfrm>
                  <a:off x="4909048" y="1452535"/>
                  <a:ext cx="5174302" cy="8587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MY" sz="4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MY" sz="4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MY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𝐚</m:t>
                        </m:r>
                        <m:sSub>
                          <m:sSubPr>
                            <m:ctrlPr>
                              <a:rPr kumimoji="0" lang="en-MY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MY" sz="4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MY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𝐛</m:t>
                        </m:r>
                        <m:sSub>
                          <m:sSubPr>
                            <m:ctrlPr>
                              <a:rPr kumimoji="0" lang="en-MY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MY" sz="4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MY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𝐜</m:t>
                        </m:r>
                        <m:sSub>
                          <m:sSubPr>
                            <m:ctrlPr>
                              <a:rPr kumimoji="0" lang="en-MY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MY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B3DAB00-5B5A-443B-80E2-3EA57824E9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48" y="1452535"/>
                  <a:ext cx="5174302" cy="8587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7DACF3-B6E1-49BF-A580-F353DD5A7CD2}"/>
                  </a:ext>
                </a:extLst>
              </p14:cNvPr>
              <p14:cNvContentPartPr/>
              <p14:nvPr/>
            </p14:nvContentPartPr>
            <p14:xfrm>
              <a:off x="9607568" y="5375827"/>
              <a:ext cx="1008000" cy="885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7DACF3-B6E1-49BF-A580-F353DD5A7C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8928" y="5366827"/>
                <a:ext cx="1025640" cy="90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A47A09F-2D72-403C-B7D6-3CF576DA649A}"/>
              </a:ext>
            </a:extLst>
          </p:cNvPr>
          <p:cNvGrpSpPr/>
          <p:nvPr/>
        </p:nvGrpSpPr>
        <p:grpSpPr>
          <a:xfrm>
            <a:off x="8769848" y="755227"/>
            <a:ext cx="453600" cy="754560"/>
            <a:chOff x="8769848" y="755227"/>
            <a:chExt cx="453600" cy="75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D17072-D4E7-4E1F-B389-1FC39C2008A8}"/>
                    </a:ext>
                  </a:extLst>
                </p14:cNvPr>
                <p14:cNvContentPartPr/>
                <p14:nvPr/>
              </p14:nvContentPartPr>
              <p14:xfrm>
                <a:off x="8831048" y="755227"/>
                <a:ext cx="392400" cy="613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D17072-D4E7-4E1F-B389-1FC39C2008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22408" y="746227"/>
                  <a:ext cx="41004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B238C6-4571-4620-B078-63FEC7C04B8D}"/>
                    </a:ext>
                  </a:extLst>
                </p14:cNvPr>
                <p14:cNvContentPartPr/>
                <p14:nvPr/>
              </p14:nvContentPartPr>
              <p14:xfrm>
                <a:off x="8769848" y="1276867"/>
                <a:ext cx="128880" cy="232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B238C6-4571-4620-B078-63FEC7C04B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61208" y="1268227"/>
                  <a:ext cx="14652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A7D3D3-EA1D-44F9-87AB-6DE35620149E}"/>
              </a:ext>
            </a:extLst>
          </p:cNvPr>
          <p:cNvGrpSpPr/>
          <p:nvPr/>
        </p:nvGrpSpPr>
        <p:grpSpPr>
          <a:xfrm>
            <a:off x="8325608" y="4780027"/>
            <a:ext cx="3733200" cy="2046600"/>
            <a:chOff x="8325608" y="4780027"/>
            <a:chExt cx="3733200" cy="20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55683D-DD14-49B9-985A-64A2DC90CC22}"/>
                    </a:ext>
                  </a:extLst>
                </p14:cNvPr>
                <p14:cNvContentPartPr/>
                <p14:nvPr/>
              </p14:nvContentPartPr>
              <p14:xfrm>
                <a:off x="9983048" y="5704147"/>
                <a:ext cx="129240" cy="335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55683D-DD14-49B9-985A-64A2DC90CC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74408" y="5695507"/>
                  <a:ext cx="1468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473B45D-425B-4285-B008-69310EDE6821}"/>
                    </a:ext>
                  </a:extLst>
                </p14:cNvPr>
                <p14:cNvContentPartPr/>
                <p14:nvPr/>
              </p14:nvContentPartPr>
              <p14:xfrm>
                <a:off x="9948848" y="5879107"/>
                <a:ext cx="159840" cy="17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473B45D-425B-4285-B008-69310EDE68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39848" y="5870107"/>
                  <a:ext cx="177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C6CED7-354F-4D2D-A70D-D2003E4A35EA}"/>
                    </a:ext>
                  </a:extLst>
                </p14:cNvPr>
                <p14:cNvContentPartPr/>
                <p14:nvPr/>
              </p14:nvContentPartPr>
              <p14:xfrm>
                <a:off x="10149368" y="5807467"/>
                <a:ext cx="92160" cy="177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C6CED7-354F-4D2D-A70D-D2003E4A35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40368" y="5798467"/>
                  <a:ext cx="109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FD2995-18BF-4F89-A3AA-12808A5DA93C}"/>
                    </a:ext>
                  </a:extLst>
                </p14:cNvPr>
                <p14:cNvContentPartPr/>
                <p14:nvPr/>
              </p14:nvContentPartPr>
              <p14:xfrm>
                <a:off x="10286528" y="5842027"/>
                <a:ext cx="42120" cy="127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FD2995-18BF-4F89-A3AA-12808A5DA9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77888" y="5833387"/>
                  <a:ext cx="59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E8BDD6-D9A4-4140-8CCE-8DE1B6266969}"/>
                    </a:ext>
                  </a:extLst>
                </p14:cNvPr>
                <p14:cNvContentPartPr/>
                <p14:nvPr/>
              </p14:nvContentPartPr>
              <p14:xfrm>
                <a:off x="10258088" y="5876227"/>
                <a:ext cx="109800" cy="64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E8BDD6-D9A4-4140-8CCE-8DE1B62669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49448" y="5867587"/>
                  <a:ext cx="127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8E73DA-0138-48A7-B900-CCDD085C2C77}"/>
                    </a:ext>
                  </a:extLst>
                </p14:cNvPr>
                <p14:cNvContentPartPr/>
                <p14:nvPr/>
              </p14:nvContentPartPr>
              <p14:xfrm>
                <a:off x="10381208" y="5766787"/>
                <a:ext cx="56160" cy="217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8E73DA-0138-48A7-B900-CCDD085C2C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72568" y="5758147"/>
                  <a:ext cx="73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D4A8CB-A3D5-4F92-B583-E8AE5ECD9A79}"/>
                    </a:ext>
                  </a:extLst>
                </p14:cNvPr>
                <p14:cNvContentPartPr/>
                <p14:nvPr/>
              </p14:nvContentPartPr>
              <p14:xfrm>
                <a:off x="8601368" y="5870827"/>
                <a:ext cx="1008360" cy="55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D4A8CB-A3D5-4F92-B583-E8AE5ECD9A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92728" y="5862187"/>
                  <a:ext cx="1026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89DE74F-89C5-40C0-B930-C76D1CE251E9}"/>
                    </a:ext>
                  </a:extLst>
                </p14:cNvPr>
                <p14:cNvContentPartPr/>
                <p14:nvPr/>
              </p14:nvContentPartPr>
              <p14:xfrm>
                <a:off x="9425768" y="5780827"/>
                <a:ext cx="151200" cy="164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89DE74F-89C5-40C0-B930-C76D1CE251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17128" y="5772187"/>
                  <a:ext cx="168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3EAEFEC-609C-47B0-B20F-D648C2A0FE94}"/>
                    </a:ext>
                  </a:extLst>
                </p14:cNvPr>
                <p14:cNvContentPartPr/>
                <p14:nvPr/>
              </p14:nvContentPartPr>
              <p14:xfrm>
                <a:off x="8649968" y="5219947"/>
                <a:ext cx="948240" cy="361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3EAEFEC-609C-47B0-B20F-D648C2A0FE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40968" y="5210947"/>
                  <a:ext cx="9658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65E385-329C-4AF5-B5C2-2428E3106DD2}"/>
                    </a:ext>
                  </a:extLst>
                </p14:cNvPr>
                <p14:cNvContentPartPr/>
                <p14:nvPr/>
              </p14:nvContentPartPr>
              <p14:xfrm>
                <a:off x="9447728" y="5448907"/>
                <a:ext cx="149400" cy="209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65E385-329C-4AF5-B5C2-2428E3106D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38728" y="5439907"/>
                  <a:ext cx="167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C9E144-30AF-43B1-B04F-D449C087289C}"/>
                    </a:ext>
                  </a:extLst>
                </p14:cNvPr>
                <p14:cNvContentPartPr/>
                <p14:nvPr/>
              </p14:nvContentPartPr>
              <p14:xfrm>
                <a:off x="8831768" y="6172867"/>
                <a:ext cx="848520" cy="293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C9E144-30AF-43B1-B04F-D449C08728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23128" y="6163867"/>
                  <a:ext cx="866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2528B8-7420-4894-B0A3-480EB333C04E}"/>
                    </a:ext>
                  </a:extLst>
                </p14:cNvPr>
                <p14:cNvContentPartPr/>
                <p14:nvPr/>
              </p14:nvContentPartPr>
              <p14:xfrm>
                <a:off x="9585608" y="6129307"/>
                <a:ext cx="92520" cy="75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2528B8-7420-4894-B0A3-480EB333C0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76968" y="6120667"/>
                  <a:ext cx="110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A53405-C800-4E67-9386-F886166443FA}"/>
                    </a:ext>
                  </a:extLst>
                </p14:cNvPr>
                <p14:cNvContentPartPr/>
                <p14:nvPr/>
              </p14:nvContentPartPr>
              <p14:xfrm>
                <a:off x="8412008" y="5100427"/>
                <a:ext cx="22680" cy="202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A53405-C800-4E67-9386-F886166443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03008" y="5091787"/>
                  <a:ext cx="40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655BAB2-9649-41D4-BD9B-890E42A214D0}"/>
                    </a:ext>
                  </a:extLst>
                </p14:cNvPr>
                <p14:cNvContentPartPr/>
                <p14:nvPr/>
              </p14:nvContentPartPr>
              <p14:xfrm>
                <a:off x="8325608" y="5717827"/>
                <a:ext cx="100440" cy="111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655BAB2-9649-41D4-BD9B-890E42A214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16608" y="5709187"/>
                  <a:ext cx="118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DCDBB72-16AB-45CB-8828-948A26456FA5}"/>
                    </a:ext>
                  </a:extLst>
                </p14:cNvPr>
                <p14:cNvContentPartPr/>
                <p14:nvPr/>
              </p14:nvContentPartPr>
              <p14:xfrm>
                <a:off x="8383568" y="6022027"/>
                <a:ext cx="5400" cy="15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DCDBB72-16AB-45CB-8828-948A26456F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74928" y="6013027"/>
                  <a:ext cx="23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919C694-C043-4BC7-AEBA-2F027884672D}"/>
                    </a:ext>
                  </a:extLst>
                </p14:cNvPr>
                <p14:cNvContentPartPr/>
                <p14:nvPr/>
              </p14:nvContentPartPr>
              <p14:xfrm>
                <a:off x="8394728" y="6127147"/>
                <a:ext cx="3960" cy="1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919C694-C043-4BC7-AEBA-2F02788467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86088" y="6118507"/>
                  <a:ext cx="21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E10DBF7-A0A4-40AB-8F82-319A8C5867ED}"/>
                    </a:ext>
                  </a:extLst>
                </p14:cNvPr>
                <p14:cNvContentPartPr/>
                <p14:nvPr/>
              </p14:nvContentPartPr>
              <p14:xfrm>
                <a:off x="8415248" y="6545467"/>
                <a:ext cx="104040" cy="104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E10DBF7-A0A4-40AB-8F82-319A8C5867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06248" y="6536467"/>
                  <a:ext cx="121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FFA0D0-B7E1-4F21-A432-99682CB86444}"/>
                    </a:ext>
                  </a:extLst>
                </p14:cNvPr>
                <p14:cNvContentPartPr/>
                <p14:nvPr/>
              </p14:nvContentPartPr>
              <p14:xfrm>
                <a:off x="10659488" y="5701627"/>
                <a:ext cx="1147320" cy="123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FFA0D0-B7E1-4F21-A432-99682CB864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50848" y="5692627"/>
                  <a:ext cx="1164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0AD7BC-AF4C-4C5C-8A31-DE66BBD03FF9}"/>
                    </a:ext>
                  </a:extLst>
                </p14:cNvPr>
                <p14:cNvContentPartPr/>
                <p14:nvPr/>
              </p14:nvContentPartPr>
              <p14:xfrm>
                <a:off x="11694488" y="5635747"/>
                <a:ext cx="74880" cy="64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0AD7BC-AF4C-4C5C-8A31-DE66BBD03F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685488" y="5627107"/>
                  <a:ext cx="92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AE64D7-64A9-434E-8518-ABFE7BBD0728}"/>
                    </a:ext>
                  </a:extLst>
                </p14:cNvPr>
                <p14:cNvContentPartPr/>
                <p14:nvPr/>
              </p14:nvContentPartPr>
              <p14:xfrm>
                <a:off x="10656608" y="5070187"/>
                <a:ext cx="828000" cy="678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AE64D7-64A9-434E-8518-ABFE7BBD07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47608" y="5061547"/>
                  <a:ext cx="84564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8F1045-13C7-44B2-993E-A058F753ABBF}"/>
                    </a:ext>
                  </a:extLst>
                </p14:cNvPr>
                <p14:cNvContentPartPr/>
                <p14:nvPr/>
              </p14:nvContentPartPr>
              <p14:xfrm>
                <a:off x="10668488" y="5846707"/>
                <a:ext cx="859320" cy="419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8F1045-13C7-44B2-993E-A058F753AB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59488" y="5838067"/>
                  <a:ext cx="8769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BA2738-3EEE-47C3-B002-99529C7356BC}"/>
                    </a:ext>
                  </a:extLst>
                </p14:cNvPr>
                <p14:cNvContentPartPr/>
                <p14:nvPr/>
              </p14:nvContentPartPr>
              <p14:xfrm>
                <a:off x="11901128" y="4780027"/>
                <a:ext cx="32760" cy="210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BA2738-3EEE-47C3-B002-99529C7356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892488" y="4771387"/>
                  <a:ext cx="50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72EA9C-41CD-4206-BF54-5C148937F652}"/>
                    </a:ext>
                  </a:extLst>
                </p14:cNvPr>
                <p14:cNvContentPartPr/>
                <p14:nvPr/>
              </p14:nvContentPartPr>
              <p14:xfrm>
                <a:off x="11904008" y="5449267"/>
                <a:ext cx="140400" cy="135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72EA9C-41CD-4206-BF54-5C148937F65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895008" y="5440627"/>
                  <a:ext cx="158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36BB52-D611-4411-ADBC-D8BDCB109264}"/>
                    </a:ext>
                  </a:extLst>
                </p14:cNvPr>
                <p14:cNvContentPartPr/>
                <p14:nvPr/>
              </p14:nvContentPartPr>
              <p14:xfrm>
                <a:off x="11953688" y="5772187"/>
                <a:ext cx="14400" cy="9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36BB52-D611-4411-ADBC-D8BDCB10926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945048" y="5763547"/>
                  <a:ext cx="32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CAC21F-BD14-4EC7-8A44-B9EA275BCFB2}"/>
                    </a:ext>
                  </a:extLst>
                </p14:cNvPr>
                <p14:cNvContentPartPr/>
                <p14:nvPr/>
              </p14:nvContentPartPr>
              <p14:xfrm>
                <a:off x="11968808" y="5879107"/>
                <a:ext cx="5760" cy="9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CAC21F-BD14-4EC7-8A44-B9EA275BCFB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959808" y="5870107"/>
                  <a:ext cx="2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0CFB04-E72E-4F7D-B054-E2882CA6EAC0}"/>
                    </a:ext>
                  </a:extLst>
                </p14:cNvPr>
                <p14:cNvContentPartPr/>
                <p14:nvPr/>
              </p14:nvContentPartPr>
              <p14:xfrm>
                <a:off x="11968808" y="5970187"/>
                <a:ext cx="792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0CFB04-E72E-4F7D-B054-E2882CA6EA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959808" y="5961547"/>
                  <a:ext cx="25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FC3FF5-472E-4959-8D58-5AAC1CF2B9D1}"/>
                    </a:ext>
                  </a:extLst>
                </p14:cNvPr>
                <p14:cNvContentPartPr/>
                <p14:nvPr/>
              </p14:nvContentPartPr>
              <p14:xfrm>
                <a:off x="11965208" y="6272947"/>
                <a:ext cx="93600" cy="138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FC3FF5-472E-4959-8D58-5AAC1CF2B9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956208" y="6263947"/>
                  <a:ext cx="111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7D366B-B0DB-407E-B89E-3213AF2D805C}"/>
                    </a:ext>
                  </a:extLst>
                </p14:cNvPr>
                <p14:cNvContentPartPr/>
                <p14:nvPr/>
              </p14:nvContentPartPr>
              <p14:xfrm>
                <a:off x="11665328" y="5627827"/>
                <a:ext cx="110160" cy="162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7D366B-B0DB-407E-B89E-3213AF2D80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656328" y="5619187"/>
                  <a:ext cx="127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706C4D-D83F-4075-A682-0868C269C083}"/>
                    </a:ext>
                  </a:extLst>
                </p14:cNvPr>
                <p14:cNvContentPartPr/>
                <p14:nvPr/>
              </p14:nvContentPartPr>
              <p14:xfrm>
                <a:off x="11414768" y="4972987"/>
                <a:ext cx="106200" cy="160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706C4D-D83F-4075-A682-0868C269C0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405768" y="4964347"/>
                  <a:ext cx="123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E0FB21-DBD3-4E5A-B1A6-5E9F10092F50}"/>
                    </a:ext>
                  </a:extLst>
                </p14:cNvPr>
                <p14:cNvContentPartPr/>
                <p14:nvPr/>
              </p14:nvContentPartPr>
              <p14:xfrm>
                <a:off x="11403608" y="6158467"/>
                <a:ext cx="186480" cy="131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FE0FB21-DBD3-4E5A-B1A6-5E9F10092F5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94608" y="6149467"/>
                  <a:ext cx="204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2C7D97-3FA1-4A32-AA00-C53F9883AE6B}"/>
                    </a:ext>
                  </a:extLst>
                </p14:cNvPr>
                <p14:cNvContentPartPr/>
                <p14:nvPr/>
              </p14:nvContentPartPr>
              <p14:xfrm>
                <a:off x="9241808" y="6317947"/>
                <a:ext cx="573480" cy="508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2C7D97-3FA1-4A32-AA00-C53F9883AE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32808" y="6309307"/>
                  <a:ext cx="5911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B6A5F38-4CF5-482D-B1DC-C2344A7796CD}"/>
                    </a:ext>
                  </a:extLst>
                </p14:cNvPr>
                <p14:cNvContentPartPr/>
                <p14:nvPr/>
              </p14:nvContentPartPr>
              <p14:xfrm>
                <a:off x="9741848" y="6324427"/>
                <a:ext cx="139680" cy="75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B6A5F38-4CF5-482D-B1DC-C2344A7796C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32848" y="6315427"/>
                  <a:ext cx="15732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9C308FB-C6D9-488C-8A4E-ADEEE236A036}"/>
              </a:ext>
            </a:extLst>
          </p:cNvPr>
          <p:cNvGrpSpPr/>
          <p:nvPr/>
        </p:nvGrpSpPr>
        <p:grpSpPr>
          <a:xfrm>
            <a:off x="11485480" y="1853587"/>
            <a:ext cx="2173168" cy="2240280"/>
            <a:chOff x="11485480" y="1853587"/>
            <a:chExt cx="2173168" cy="22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D7A4CE4-A1AD-4BF3-8B02-29562A03874A}"/>
                    </a:ext>
                  </a:extLst>
                </p14:cNvPr>
                <p14:cNvContentPartPr/>
                <p14:nvPr/>
              </p14:nvContentPartPr>
              <p14:xfrm>
                <a:off x="12495128" y="3521467"/>
                <a:ext cx="125280" cy="152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D7A4CE4-A1AD-4BF3-8B02-29562A0387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486128" y="3512827"/>
                  <a:ext cx="142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BCD9D94-E76F-4537-9823-8D48FA989D3D}"/>
                    </a:ext>
                  </a:extLst>
                </p14:cNvPr>
                <p14:cNvContentPartPr/>
                <p14:nvPr/>
              </p14:nvContentPartPr>
              <p14:xfrm>
                <a:off x="12500168" y="3877147"/>
                <a:ext cx="128160" cy="216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BCD9D94-E76F-4537-9823-8D48FA989D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491168" y="3868507"/>
                  <a:ext cx="1458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7D2DCB-A2C9-40C4-87F0-D75BA4FB7BF1}"/>
                    </a:ext>
                  </a:extLst>
                </p14:cNvPr>
                <p14:cNvContentPartPr/>
                <p14:nvPr/>
              </p14:nvContentPartPr>
              <p14:xfrm>
                <a:off x="13221248" y="3395827"/>
                <a:ext cx="85680" cy="100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7D2DCB-A2C9-40C4-87F0-D75BA4FB7B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212608" y="3386827"/>
                  <a:ext cx="103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E04F1D0-CC63-498E-8C25-0453F8410A13}"/>
                    </a:ext>
                  </a:extLst>
                </p14:cNvPr>
                <p14:cNvContentPartPr/>
                <p14:nvPr/>
              </p14:nvContentPartPr>
              <p14:xfrm>
                <a:off x="13249688" y="3716587"/>
                <a:ext cx="104400" cy="129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E04F1D0-CC63-498E-8C25-0453F8410A1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241048" y="3707947"/>
                  <a:ext cx="122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7EEC504-0A0E-4024-8CFF-C01831483A2D}"/>
                    </a:ext>
                  </a:extLst>
                </p14:cNvPr>
                <p14:cNvContentPartPr/>
                <p14:nvPr/>
              </p14:nvContentPartPr>
              <p14:xfrm>
                <a:off x="12584768" y="3716227"/>
                <a:ext cx="693360" cy="246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7EEC504-0A0E-4024-8CFF-C01831483A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575768" y="3707227"/>
                  <a:ext cx="711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4316636-8720-48B8-AC5D-200D078679D4}"/>
                    </a:ext>
                  </a:extLst>
                </p14:cNvPr>
                <p14:cNvContentPartPr/>
                <p14:nvPr/>
              </p14:nvContentPartPr>
              <p14:xfrm>
                <a:off x="12628328" y="3482587"/>
                <a:ext cx="529920" cy="136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4316636-8720-48B8-AC5D-200D078679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619688" y="3473587"/>
                  <a:ext cx="547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657A797-180B-4FE6-BE26-81DC73404777}"/>
                    </a:ext>
                  </a:extLst>
                </p14:cNvPr>
                <p14:cNvContentPartPr/>
                <p14:nvPr/>
              </p14:nvContentPartPr>
              <p14:xfrm>
                <a:off x="12477128" y="1853587"/>
                <a:ext cx="178560" cy="253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657A797-180B-4FE6-BE26-81DC734047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468488" y="1844587"/>
                  <a:ext cx="196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710C994-27FE-4E24-BCFF-322C1B794A42}"/>
                    </a:ext>
                  </a:extLst>
                </p14:cNvPr>
                <p14:cNvContentPartPr/>
                <p14:nvPr/>
              </p14:nvContentPartPr>
              <p14:xfrm>
                <a:off x="12526448" y="2266147"/>
                <a:ext cx="103320" cy="188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710C994-27FE-4E24-BCFF-322C1B794A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517808" y="2257147"/>
                  <a:ext cx="120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52A883-6CF2-48C9-B6F6-E56134738C00}"/>
                    </a:ext>
                  </a:extLst>
                </p14:cNvPr>
                <p14:cNvContentPartPr/>
                <p14:nvPr/>
              </p14:nvContentPartPr>
              <p14:xfrm>
                <a:off x="12538328" y="2692747"/>
                <a:ext cx="109440" cy="149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52A883-6CF2-48C9-B6F6-E56134738C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529328" y="2683747"/>
                  <a:ext cx="127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5AC20F-2A9C-419A-B10E-8EA3A56987E6}"/>
                    </a:ext>
                  </a:extLst>
                </p14:cNvPr>
                <p14:cNvContentPartPr/>
                <p14:nvPr/>
              </p14:nvContentPartPr>
              <p14:xfrm>
                <a:off x="12547328" y="3067867"/>
                <a:ext cx="127440" cy="180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5AC20F-2A9C-419A-B10E-8EA3A56987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538328" y="3058867"/>
                  <a:ext cx="145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EA4852-ECF0-4FA9-90D1-F2449A4027D0}"/>
                    </a:ext>
                  </a:extLst>
                </p14:cNvPr>
                <p14:cNvContentPartPr/>
                <p14:nvPr/>
              </p14:nvContentPartPr>
              <p14:xfrm>
                <a:off x="13264448" y="2233387"/>
                <a:ext cx="74160" cy="173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EA4852-ECF0-4FA9-90D1-F2449A4027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255448" y="2224387"/>
                  <a:ext cx="91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1282E3F-A871-4021-A61F-199A850356EC}"/>
                    </a:ext>
                  </a:extLst>
                </p14:cNvPr>
                <p14:cNvContentPartPr/>
                <p14:nvPr/>
              </p14:nvContentPartPr>
              <p14:xfrm>
                <a:off x="13278848" y="2648467"/>
                <a:ext cx="91800" cy="121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1282E3F-A871-4021-A61F-199A850356E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269848" y="2639467"/>
                  <a:ext cx="109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C250CB-5D4F-447F-B016-0D4E7219C0F2}"/>
                    </a:ext>
                  </a:extLst>
                </p14:cNvPr>
                <p14:cNvContentPartPr/>
                <p14:nvPr/>
              </p14:nvContentPartPr>
              <p14:xfrm>
                <a:off x="13242128" y="3013147"/>
                <a:ext cx="77400" cy="106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C250CB-5D4F-447F-B016-0D4E7219C0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233488" y="3004507"/>
                  <a:ext cx="95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B317E89-770B-4071-A56B-3AFB91E9876C}"/>
                    </a:ext>
                  </a:extLst>
                </p14:cNvPr>
                <p14:cNvContentPartPr/>
                <p14:nvPr/>
              </p14:nvContentPartPr>
              <p14:xfrm>
                <a:off x="12669728" y="3045187"/>
                <a:ext cx="554400" cy="108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B317E89-770B-4071-A56B-3AFB91E987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660728" y="3036187"/>
                  <a:ext cx="572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DBC4ACA-F14E-4AA4-B529-3B3E6B292595}"/>
                    </a:ext>
                  </a:extLst>
                </p14:cNvPr>
                <p14:cNvContentPartPr/>
                <p14:nvPr/>
              </p14:nvContentPartPr>
              <p14:xfrm>
                <a:off x="12689528" y="2698867"/>
                <a:ext cx="583200" cy="31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DBC4ACA-F14E-4AA4-B529-3B3E6B2925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680528" y="2689867"/>
                  <a:ext cx="600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38C3801-97E3-460E-AC58-2A7D39DC1A87}"/>
                    </a:ext>
                  </a:extLst>
                </p14:cNvPr>
                <p14:cNvContentPartPr/>
                <p14:nvPr/>
              </p14:nvContentPartPr>
              <p14:xfrm>
                <a:off x="12598808" y="2283427"/>
                <a:ext cx="645480" cy="62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38C3801-97E3-460E-AC58-2A7D39DC1A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590168" y="2274427"/>
                  <a:ext cx="663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A215C65-1220-42E0-AE5B-C9903CB03C6B}"/>
                    </a:ext>
                  </a:extLst>
                </p14:cNvPr>
                <p14:cNvContentPartPr/>
                <p14:nvPr/>
              </p14:nvContentPartPr>
              <p14:xfrm>
                <a:off x="12620408" y="1976707"/>
                <a:ext cx="529200" cy="221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A215C65-1220-42E0-AE5B-C9903CB03C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611768" y="1967707"/>
                  <a:ext cx="546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E43C0A5-9823-4EFF-B4FA-10F998978F34}"/>
                    </a:ext>
                  </a:extLst>
                </p14:cNvPr>
                <p14:cNvContentPartPr/>
                <p14:nvPr/>
              </p14:nvContentPartPr>
              <p14:xfrm>
                <a:off x="12693488" y="1998667"/>
                <a:ext cx="573120" cy="727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E43C0A5-9823-4EFF-B4FA-10F998978F3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684848" y="1990027"/>
                  <a:ext cx="59076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632F55-BEAA-429C-BDE1-2084C03262D9}"/>
                    </a:ext>
                  </a:extLst>
                </p14:cNvPr>
                <p14:cNvContentPartPr/>
                <p14:nvPr/>
              </p14:nvContentPartPr>
              <p14:xfrm>
                <a:off x="12654608" y="2015587"/>
                <a:ext cx="514080" cy="969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632F55-BEAA-429C-BDE1-2084C03262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645968" y="2006947"/>
                  <a:ext cx="53172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FDB5578-2F58-4E3C-B404-D29C0272A62D}"/>
                    </a:ext>
                  </a:extLst>
                </p14:cNvPr>
                <p14:cNvContentPartPr/>
                <p14:nvPr/>
              </p14:nvContentPartPr>
              <p14:xfrm>
                <a:off x="12645968" y="2056627"/>
                <a:ext cx="543240" cy="1352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FDB5578-2F58-4E3C-B404-D29C0272A62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636968" y="2047627"/>
                  <a:ext cx="560880" cy="13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7E4531-1CEA-4EA6-BCA0-E5229414D0C3}"/>
                    </a:ext>
                  </a:extLst>
                </p14:cNvPr>
                <p14:cNvContentPartPr/>
                <p14:nvPr/>
              </p14:nvContentPartPr>
              <p14:xfrm>
                <a:off x="12586928" y="2017027"/>
                <a:ext cx="614160" cy="1698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7E4531-1CEA-4EA6-BCA0-E5229414D0C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577928" y="2008027"/>
                  <a:ext cx="631800" cy="17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FED723-56E5-4CE7-B773-AF863865423E}"/>
                    </a:ext>
                  </a:extLst>
                </p14:cNvPr>
                <p14:cNvContentPartPr/>
                <p14:nvPr/>
              </p14:nvContentPartPr>
              <p14:xfrm>
                <a:off x="12641288" y="2280547"/>
                <a:ext cx="564840" cy="742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FED723-56E5-4CE7-B773-AF86386542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632648" y="2271907"/>
                  <a:ext cx="5824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0D1FF4-2551-427E-BF41-763101197F07}"/>
                    </a:ext>
                  </a:extLst>
                </p14:cNvPr>
                <p14:cNvContentPartPr/>
                <p14:nvPr/>
              </p14:nvContentPartPr>
              <p14:xfrm>
                <a:off x="12630848" y="2746387"/>
                <a:ext cx="560880" cy="362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0D1FF4-2551-427E-BF41-763101197F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622208" y="2737747"/>
                  <a:ext cx="5785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259261C-B23F-4768-A228-0E97F944034B}"/>
                    </a:ext>
                  </a:extLst>
                </p14:cNvPr>
                <p14:cNvContentPartPr/>
                <p14:nvPr/>
              </p14:nvContentPartPr>
              <p14:xfrm>
                <a:off x="12649568" y="3136627"/>
                <a:ext cx="547920" cy="279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259261C-B23F-4768-A228-0E97F94403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640568" y="3127987"/>
                  <a:ext cx="5655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D5B3D1-B365-4E67-8A60-59C910F4DAD3}"/>
                    </a:ext>
                  </a:extLst>
                </p14:cNvPr>
                <p14:cNvContentPartPr/>
                <p14:nvPr/>
              </p14:nvContentPartPr>
              <p14:xfrm>
                <a:off x="12636968" y="3043027"/>
                <a:ext cx="537120" cy="429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D5B3D1-B365-4E67-8A60-59C910F4DAD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627968" y="3034387"/>
                  <a:ext cx="5547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6D067C9-49B1-470E-9651-638D24BD582E}"/>
                    </a:ext>
                  </a:extLst>
                </p14:cNvPr>
                <p14:cNvContentPartPr/>
                <p14:nvPr/>
              </p14:nvContentPartPr>
              <p14:xfrm>
                <a:off x="12590888" y="3157867"/>
                <a:ext cx="608400" cy="676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6D067C9-49B1-470E-9651-638D24BD58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582248" y="3149227"/>
                  <a:ext cx="62604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8C8380-FC5E-42FF-8F60-44A386C77C34}"/>
                    </a:ext>
                  </a:extLst>
                </p14:cNvPr>
                <p14:cNvContentPartPr/>
                <p14:nvPr/>
              </p14:nvContentPartPr>
              <p14:xfrm>
                <a:off x="12607808" y="3569707"/>
                <a:ext cx="585000" cy="394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8C8380-FC5E-42FF-8F60-44A386C77C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598808" y="3561067"/>
                  <a:ext cx="6026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4DF570-5B40-4C7B-8783-C42E7EE46059}"/>
                    </a:ext>
                  </a:extLst>
                </p14:cNvPr>
                <p14:cNvContentPartPr/>
                <p14:nvPr/>
              </p14:nvContentPartPr>
              <p14:xfrm>
                <a:off x="13425728" y="2355787"/>
                <a:ext cx="232920" cy="47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4DF570-5B40-4C7B-8783-C42E7EE460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417088" y="2347147"/>
                  <a:ext cx="250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2B10EA-79F3-4775-B232-FC8700816D63}"/>
                    </a:ext>
                  </a:extLst>
                </p14:cNvPr>
                <p14:cNvContentPartPr/>
                <p14:nvPr/>
              </p14:nvContentPartPr>
              <p14:xfrm>
                <a:off x="13460080" y="2712187"/>
                <a:ext cx="22680" cy="39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2B10EA-79F3-4775-B232-FC8700816D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451080" y="2703187"/>
                  <a:ext cx="40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53B329E-4295-4AFC-82BA-320AD8226C20}"/>
                    </a:ext>
                  </a:extLst>
                </p14:cNvPr>
                <p14:cNvContentPartPr/>
                <p14:nvPr/>
              </p14:nvContentPartPr>
              <p14:xfrm>
                <a:off x="13308880" y="2683387"/>
                <a:ext cx="332280" cy="31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53B329E-4295-4AFC-82BA-320AD8226C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299880" y="2674387"/>
                  <a:ext cx="349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EABDD88-AEEA-4193-8D93-4B8735CF0F64}"/>
                    </a:ext>
                  </a:extLst>
                </p14:cNvPr>
                <p14:cNvContentPartPr/>
                <p14:nvPr/>
              </p14:nvContentPartPr>
              <p14:xfrm>
                <a:off x="13288720" y="2977147"/>
                <a:ext cx="288360" cy="17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EABDD88-AEEA-4193-8D93-4B8735CF0F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279720" y="2968507"/>
                  <a:ext cx="306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BC4DC1-DE69-493E-B031-E5091569708D}"/>
                    </a:ext>
                  </a:extLst>
                </p14:cNvPr>
                <p14:cNvContentPartPr/>
                <p14:nvPr/>
              </p14:nvContentPartPr>
              <p14:xfrm>
                <a:off x="13244440" y="3395827"/>
                <a:ext cx="236160" cy="12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BC4DC1-DE69-493E-B031-E5091569708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235800" y="3387187"/>
                  <a:ext cx="253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AF7F1C-E50A-484C-B6A5-F783B920C50F}"/>
                    </a:ext>
                  </a:extLst>
                </p14:cNvPr>
                <p14:cNvContentPartPr/>
                <p14:nvPr/>
              </p14:nvContentPartPr>
              <p14:xfrm>
                <a:off x="13379440" y="3624787"/>
                <a:ext cx="140400" cy="85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AF7F1C-E50A-484C-B6A5-F783B920C5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370800" y="3616147"/>
                  <a:ext cx="158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403FAEC-4F83-4B61-AE70-CD7EA10E6443}"/>
                    </a:ext>
                  </a:extLst>
                </p14:cNvPr>
                <p14:cNvContentPartPr/>
                <p14:nvPr/>
              </p14:nvContentPartPr>
              <p14:xfrm>
                <a:off x="11951680" y="2603107"/>
                <a:ext cx="133560" cy="254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403FAEC-4F83-4B61-AE70-CD7EA10E64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942680" y="2594107"/>
                  <a:ext cx="1512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2B97002-6893-4B40-9E95-67821384F973}"/>
                    </a:ext>
                  </a:extLst>
                </p14:cNvPr>
                <p14:cNvContentPartPr/>
                <p14:nvPr/>
              </p14:nvContentPartPr>
              <p14:xfrm>
                <a:off x="11935480" y="3139147"/>
                <a:ext cx="99360" cy="183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2B97002-6893-4B40-9E95-67821384F97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926480" y="3130147"/>
                  <a:ext cx="117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ABFF39A-88EF-4D49-96F8-54044EE1E0EF}"/>
                    </a:ext>
                  </a:extLst>
                </p14:cNvPr>
                <p14:cNvContentPartPr/>
                <p14:nvPr/>
              </p14:nvContentPartPr>
              <p14:xfrm>
                <a:off x="12176680" y="1999747"/>
                <a:ext cx="351720" cy="625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ABFF39A-88EF-4D49-96F8-54044EE1E0E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168040" y="1990747"/>
                  <a:ext cx="3693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F77BAFE-21BC-4BD5-879D-FB808A95870C}"/>
                    </a:ext>
                  </a:extLst>
                </p14:cNvPr>
                <p14:cNvContentPartPr/>
                <p14:nvPr/>
              </p14:nvContentPartPr>
              <p14:xfrm>
                <a:off x="12068680" y="2374507"/>
                <a:ext cx="414360" cy="342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F77BAFE-21BC-4BD5-879D-FB808A95870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060040" y="2365867"/>
                  <a:ext cx="4320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D2257C-7785-41B4-B45C-A8C37DD0344B}"/>
                    </a:ext>
                  </a:extLst>
                </p14:cNvPr>
                <p14:cNvContentPartPr/>
                <p14:nvPr/>
              </p14:nvContentPartPr>
              <p14:xfrm>
                <a:off x="12094960" y="2609587"/>
                <a:ext cx="526680" cy="145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D2257C-7785-41B4-B45C-A8C37DD034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085960" y="2600587"/>
                  <a:ext cx="544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651D1C8-898A-4008-A01A-C056B0099BF1}"/>
                    </a:ext>
                  </a:extLst>
                </p14:cNvPr>
                <p14:cNvContentPartPr/>
                <p14:nvPr/>
              </p14:nvContentPartPr>
              <p14:xfrm>
                <a:off x="12094960" y="2777347"/>
                <a:ext cx="483840" cy="127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651D1C8-898A-4008-A01A-C056B0099B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085960" y="2768347"/>
                  <a:ext cx="501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1E62EA-1A9C-4BF9-BBE3-1148DFAC4B98}"/>
                    </a:ext>
                  </a:extLst>
                </p14:cNvPr>
                <p14:cNvContentPartPr/>
                <p14:nvPr/>
              </p14:nvContentPartPr>
              <p14:xfrm>
                <a:off x="12088120" y="2879947"/>
                <a:ext cx="474480" cy="356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1E62EA-1A9C-4BF9-BBE3-1148DFAC4B9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079120" y="2870947"/>
                  <a:ext cx="4921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950566-A728-47C7-AE01-F08BBB748A6A}"/>
                    </a:ext>
                  </a:extLst>
                </p14:cNvPr>
                <p14:cNvContentPartPr/>
                <p14:nvPr/>
              </p14:nvContentPartPr>
              <p14:xfrm>
                <a:off x="12104320" y="2912707"/>
                <a:ext cx="374760" cy="645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950566-A728-47C7-AE01-F08BBB748A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095680" y="2904067"/>
                  <a:ext cx="3924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117E36E-8655-4012-98CF-BFF516E4ADC0}"/>
                    </a:ext>
                  </a:extLst>
                </p14:cNvPr>
                <p14:cNvContentPartPr/>
                <p14:nvPr/>
              </p14:nvContentPartPr>
              <p14:xfrm>
                <a:off x="12089560" y="2905507"/>
                <a:ext cx="432720" cy="961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117E36E-8655-4012-98CF-BFF516E4ADC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080920" y="2896507"/>
                  <a:ext cx="450360" cy="9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61A5013-B584-43AD-ADDD-64B9F71E91A7}"/>
                    </a:ext>
                  </a:extLst>
                </p14:cNvPr>
                <p14:cNvContentPartPr/>
                <p14:nvPr/>
              </p14:nvContentPartPr>
              <p14:xfrm>
                <a:off x="12022600" y="2257867"/>
                <a:ext cx="499320" cy="919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61A5013-B584-43AD-ADDD-64B9F71E91A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013600" y="2249227"/>
                  <a:ext cx="51696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69DDF61-A77B-4D85-954C-BDB7F39893AD}"/>
                    </a:ext>
                  </a:extLst>
                </p14:cNvPr>
                <p14:cNvContentPartPr/>
                <p14:nvPr/>
              </p14:nvContentPartPr>
              <p14:xfrm>
                <a:off x="12076600" y="2715787"/>
                <a:ext cx="507960" cy="386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69DDF61-A77B-4D85-954C-BDB7F39893A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067600" y="2707147"/>
                  <a:ext cx="5256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13DEB60-B878-4C88-BE98-858DDC0F0E08}"/>
                    </a:ext>
                  </a:extLst>
                </p14:cNvPr>
                <p14:cNvContentPartPr/>
                <p14:nvPr/>
              </p14:nvContentPartPr>
              <p14:xfrm>
                <a:off x="12016480" y="3163267"/>
                <a:ext cx="539640" cy="50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13DEB60-B878-4C88-BE98-858DDC0F0E0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007840" y="3154267"/>
                  <a:ext cx="557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3CF9F8-D3B7-4D0C-A099-A4C618F3CD1F}"/>
                    </a:ext>
                  </a:extLst>
                </p14:cNvPr>
                <p14:cNvContentPartPr/>
                <p14:nvPr/>
              </p14:nvContentPartPr>
              <p14:xfrm>
                <a:off x="12082720" y="3365947"/>
                <a:ext cx="370080" cy="604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3CF9F8-D3B7-4D0C-A099-A4C618F3CD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074080" y="3356947"/>
                  <a:ext cx="38772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16C2948-4ADE-4947-BED2-DBDFC15871E8}"/>
                    </a:ext>
                  </a:extLst>
                </p14:cNvPr>
                <p14:cNvContentPartPr/>
                <p14:nvPr/>
              </p14:nvContentPartPr>
              <p14:xfrm>
                <a:off x="11559280" y="2763667"/>
                <a:ext cx="294120" cy="43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16C2948-4ADE-4947-BED2-DBDFC15871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550640" y="2755027"/>
                  <a:ext cx="311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BB6B224-4ADF-467C-9941-5C08D866C838}"/>
                    </a:ext>
                  </a:extLst>
                </p14:cNvPr>
                <p14:cNvContentPartPr/>
                <p14:nvPr/>
              </p14:nvContentPartPr>
              <p14:xfrm>
                <a:off x="11823520" y="2700667"/>
                <a:ext cx="106920" cy="99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BB6B224-4ADF-467C-9941-5C08D866C83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814520" y="2692027"/>
                  <a:ext cx="124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DF1734D-8E95-42F5-B55D-C4BB388AC486}"/>
                    </a:ext>
                  </a:extLst>
                </p14:cNvPr>
                <p14:cNvContentPartPr/>
                <p14:nvPr/>
              </p14:nvContentPartPr>
              <p14:xfrm>
                <a:off x="11485480" y="3290707"/>
                <a:ext cx="357480" cy="10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DF1734D-8E95-42F5-B55D-C4BB388AC48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476840" y="3282067"/>
                  <a:ext cx="375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F975C2D-67AC-48A2-BC2C-415E9946A88F}"/>
                    </a:ext>
                  </a:extLst>
                </p14:cNvPr>
                <p14:cNvContentPartPr/>
                <p14:nvPr/>
              </p14:nvContentPartPr>
              <p14:xfrm>
                <a:off x="11781040" y="3199267"/>
                <a:ext cx="110880" cy="202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F975C2D-67AC-48A2-BC2C-415E9946A8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72040" y="3190627"/>
                  <a:ext cx="128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920CD6D-7197-4AAB-AAC3-536A1DD8DD39}"/>
              </a:ext>
            </a:extLst>
          </p:cNvPr>
          <p:cNvGrpSpPr/>
          <p:nvPr/>
        </p:nvGrpSpPr>
        <p:grpSpPr>
          <a:xfrm>
            <a:off x="12536320" y="4610827"/>
            <a:ext cx="291960" cy="1060560"/>
            <a:chOff x="12536320" y="4610827"/>
            <a:chExt cx="291960" cy="10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951FF0C-4214-405C-A121-E9FDBD35A8CD}"/>
                    </a:ext>
                  </a:extLst>
                </p14:cNvPr>
                <p14:cNvContentPartPr/>
                <p14:nvPr/>
              </p14:nvContentPartPr>
              <p14:xfrm>
                <a:off x="12536320" y="4678507"/>
                <a:ext cx="210600" cy="992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951FF0C-4214-405C-A121-E9FDBD35A8C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527320" y="4669507"/>
                  <a:ext cx="228240" cy="10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5D9148E-651E-470B-A9E8-C60A509AD874}"/>
                    </a:ext>
                  </a:extLst>
                </p14:cNvPr>
                <p14:cNvContentPartPr/>
                <p14:nvPr/>
              </p14:nvContentPartPr>
              <p14:xfrm>
                <a:off x="12615520" y="4610827"/>
                <a:ext cx="212760" cy="164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5D9148E-651E-470B-A9E8-C60A509AD87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606520" y="4601827"/>
                  <a:ext cx="23040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7330A03-FE92-42D3-A2D3-1CE459482EDD}"/>
              </a:ext>
            </a:extLst>
          </p:cNvPr>
          <p:cNvGrpSpPr/>
          <p:nvPr/>
        </p:nvGrpSpPr>
        <p:grpSpPr>
          <a:xfrm>
            <a:off x="12772840" y="5627827"/>
            <a:ext cx="689400" cy="175680"/>
            <a:chOff x="12772840" y="5627827"/>
            <a:chExt cx="68940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3A886B8-1736-4D25-9D6A-63E847BACCEE}"/>
                    </a:ext>
                  </a:extLst>
                </p14:cNvPr>
                <p14:cNvContentPartPr/>
                <p14:nvPr/>
              </p14:nvContentPartPr>
              <p14:xfrm>
                <a:off x="12772840" y="5645107"/>
                <a:ext cx="101880" cy="158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3A886B8-1736-4D25-9D6A-63E847BACC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763840" y="5636467"/>
                  <a:ext cx="119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2E5FAF9-A029-4671-AF09-57C64D378D9C}"/>
                    </a:ext>
                  </a:extLst>
                </p14:cNvPr>
                <p14:cNvContentPartPr/>
                <p14:nvPr/>
              </p14:nvContentPartPr>
              <p14:xfrm>
                <a:off x="12902440" y="5643307"/>
                <a:ext cx="102240" cy="130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2E5FAF9-A029-4671-AF09-57C64D378D9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2893440" y="5634307"/>
                  <a:ext cx="119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3C53C9C-79A2-4D53-828A-764F12063E5F}"/>
                    </a:ext>
                  </a:extLst>
                </p14:cNvPr>
                <p14:cNvContentPartPr/>
                <p14:nvPr/>
              </p14:nvContentPartPr>
              <p14:xfrm>
                <a:off x="13054720" y="5653747"/>
                <a:ext cx="80640" cy="119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3C53C9C-79A2-4D53-828A-764F12063E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3046080" y="5644747"/>
                  <a:ext cx="98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80A330A-8B38-4A48-8313-966A502561F7}"/>
                    </a:ext>
                  </a:extLst>
                </p14:cNvPr>
                <p14:cNvContentPartPr/>
                <p14:nvPr/>
              </p14:nvContentPartPr>
              <p14:xfrm>
                <a:off x="13168480" y="5627827"/>
                <a:ext cx="141120" cy="1292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80A330A-8B38-4A48-8313-966A502561F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159840" y="5618827"/>
                  <a:ext cx="158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2BDA0A2-4FD6-4A70-9BB1-7C81E6A1B046}"/>
                    </a:ext>
                  </a:extLst>
                </p14:cNvPr>
                <p14:cNvContentPartPr/>
                <p14:nvPr/>
              </p14:nvContentPartPr>
              <p14:xfrm>
                <a:off x="13372960" y="5632147"/>
                <a:ext cx="89280" cy="137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2BDA0A2-4FD6-4A70-9BB1-7C81E6A1B04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363960" y="5623147"/>
                  <a:ext cx="10692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FAB8A39-FC95-4B8F-90AB-66500C19342B}"/>
              </a:ext>
            </a:extLst>
          </p:cNvPr>
          <p:cNvGrpSpPr/>
          <p:nvPr/>
        </p:nvGrpSpPr>
        <p:grpSpPr>
          <a:xfrm>
            <a:off x="13038160" y="5995747"/>
            <a:ext cx="118800" cy="180720"/>
            <a:chOff x="13038160" y="5995747"/>
            <a:chExt cx="11880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92E3A14-4B0D-4B5F-A969-58CB84352040}"/>
                    </a:ext>
                  </a:extLst>
                </p14:cNvPr>
                <p14:cNvContentPartPr/>
                <p14:nvPr/>
              </p14:nvContentPartPr>
              <p14:xfrm>
                <a:off x="13097920" y="5995747"/>
                <a:ext cx="6840" cy="180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92E3A14-4B0D-4B5F-A969-58CB843520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089280" y="5987107"/>
                  <a:ext cx="24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CD16D0F-8D06-48AF-A661-F874470285F4}"/>
                    </a:ext>
                  </a:extLst>
                </p14:cNvPr>
                <p14:cNvContentPartPr/>
                <p14:nvPr/>
              </p14:nvContentPartPr>
              <p14:xfrm>
                <a:off x="13038160" y="6101587"/>
                <a:ext cx="118800" cy="13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CD16D0F-8D06-48AF-A661-F874470285F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029160" y="6092947"/>
                  <a:ext cx="13644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E9B2A75-BB9A-408A-B15E-79DE5B45C5DE}"/>
              </a:ext>
            </a:extLst>
          </p:cNvPr>
          <p:cNvGrpSpPr/>
          <p:nvPr/>
        </p:nvGrpSpPr>
        <p:grpSpPr>
          <a:xfrm>
            <a:off x="12796960" y="6303907"/>
            <a:ext cx="523080" cy="335880"/>
            <a:chOff x="12796960" y="6303907"/>
            <a:chExt cx="52308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B929385-4C3C-4BF5-B2A8-FF95DC019AB8}"/>
                    </a:ext>
                  </a:extLst>
                </p14:cNvPr>
                <p14:cNvContentPartPr/>
                <p14:nvPr/>
              </p14:nvContentPartPr>
              <p14:xfrm>
                <a:off x="12796960" y="6303907"/>
                <a:ext cx="45360" cy="217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B929385-4C3C-4BF5-B2A8-FF95DC019AB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787960" y="6294907"/>
                  <a:ext cx="63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C069061-DCC2-4D58-83CC-CA23BBD42824}"/>
                    </a:ext>
                  </a:extLst>
                </p14:cNvPr>
                <p14:cNvContentPartPr/>
                <p14:nvPr/>
              </p14:nvContentPartPr>
              <p14:xfrm>
                <a:off x="12890560" y="6404347"/>
                <a:ext cx="108360" cy="95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C069061-DCC2-4D58-83CC-CA23BBD4282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881560" y="6395347"/>
                  <a:ext cx="126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8CDEFF5-3EFD-47F7-BFEE-64E50E20A90A}"/>
                    </a:ext>
                  </a:extLst>
                </p14:cNvPr>
                <p14:cNvContentPartPr/>
                <p14:nvPr/>
              </p14:nvContentPartPr>
              <p14:xfrm>
                <a:off x="13020880" y="6405067"/>
                <a:ext cx="80280" cy="234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8CDEFF5-3EFD-47F7-BFEE-64E50E20A9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012240" y="6396427"/>
                  <a:ext cx="97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F4B89B0-9610-4280-ADBD-72CF8B4665CD}"/>
                    </a:ext>
                  </a:extLst>
                </p14:cNvPr>
                <p14:cNvContentPartPr/>
                <p14:nvPr/>
              </p14:nvContentPartPr>
              <p14:xfrm>
                <a:off x="13139320" y="6406867"/>
                <a:ext cx="57960" cy="112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F4B89B0-9610-4280-ADBD-72CF8B4665C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130320" y="6397867"/>
                  <a:ext cx="75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07B5035-17A6-4034-891E-530AA921584C}"/>
                    </a:ext>
                  </a:extLst>
                </p14:cNvPr>
                <p14:cNvContentPartPr/>
                <p14:nvPr/>
              </p14:nvContentPartPr>
              <p14:xfrm>
                <a:off x="13234720" y="6379507"/>
                <a:ext cx="85320" cy="116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07B5035-17A6-4034-891E-530AA92158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226080" y="6370867"/>
                  <a:ext cx="102960" cy="13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023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384ED-D105-430D-9D74-8DA7545A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19158" r="9152" b="15788"/>
          <a:stretch/>
        </p:blipFill>
        <p:spPr bwMode="auto">
          <a:xfrm>
            <a:off x="1610877" y="1029531"/>
            <a:ext cx="7990323" cy="41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3F4ED4-8484-4332-8918-9799D355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15" y="5619245"/>
            <a:ext cx="9323951" cy="113930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48897C1-E62D-41AA-9A8A-52C960403ACF}"/>
              </a:ext>
            </a:extLst>
          </p:cNvPr>
          <p:cNvGrpSpPr/>
          <p:nvPr/>
        </p:nvGrpSpPr>
        <p:grpSpPr>
          <a:xfrm>
            <a:off x="-1834703" y="409455"/>
            <a:ext cx="14273692" cy="3490912"/>
            <a:chOff x="4909048" y="224845"/>
            <a:chExt cx="14273692" cy="4235116"/>
          </a:xfrm>
        </p:grpSpPr>
        <p:sp>
          <p:nvSpPr>
            <p:cNvPr id="45" name="Rectangular Callout 22">
              <a:extLst>
                <a:ext uri="{FF2B5EF4-FFF2-40B4-BE49-F238E27FC236}">
                  <a16:creationId xmlns:a16="http://schemas.microsoft.com/office/drawing/2014/main" id="{ED98A288-C131-4DFF-B02C-C0530D7C6FEC}"/>
                </a:ext>
              </a:extLst>
            </p:cNvPr>
            <p:cNvSpPr/>
            <p:nvPr/>
          </p:nvSpPr>
          <p:spPr>
            <a:xfrm>
              <a:off x="12183977" y="224845"/>
              <a:ext cx="6998763" cy="4235116"/>
            </a:xfrm>
            <a:custGeom>
              <a:avLst/>
              <a:gdLst>
                <a:gd name="connsiteX0" fmla="*/ 0 w 5550568"/>
                <a:gd name="connsiteY0" fmla="*/ 0 h 1459832"/>
                <a:gd name="connsiteX1" fmla="*/ 925095 w 5550568"/>
                <a:gd name="connsiteY1" fmla="*/ 0 h 1459832"/>
                <a:gd name="connsiteX2" fmla="*/ 925095 w 5550568"/>
                <a:gd name="connsiteY2" fmla="*/ 0 h 1459832"/>
                <a:gd name="connsiteX3" fmla="*/ 2312737 w 5550568"/>
                <a:gd name="connsiteY3" fmla="*/ 0 h 1459832"/>
                <a:gd name="connsiteX4" fmla="*/ 5550568 w 5550568"/>
                <a:gd name="connsiteY4" fmla="*/ 0 h 1459832"/>
                <a:gd name="connsiteX5" fmla="*/ 5550568 w 5550568"/>
                <a:gd name="connsiteY5" fmla="*/ 851569 h 1459832"/>
                <a:gd name="connsiteX6" fmla="*/ 5550568 w 5550568"/>
                <a:gd name="connsiteY6" fmla="*/ 851569 h 1459832"/>
                <a:gd name="connsiteX7" fmla="*/ 5550568 w 5550568"/>
                <a:gd name="connsiteY7" fmla="*/ 1216527 h 1459832"/>
                <a:gd name="connsiteX8" fmla="*/ 5550568 w 5550568"/>
                <a:gd name="connsiteY8" fmla="*/ 1459832 h 1459832"/>
                <a:gd name="connsiteX9" fmla="*/ 2312737 w 5550568"/>
                <a:gd name="connsiteY9" fmla="*/ 1459832 h 1459832"/>
                <a:gd name="connsiteX10" fmla="*/ 447875 w 5550568"/>
                <a:gd name="connsiteY10" fmla="*/ 3490269 h 1459832"/>
                <a:gd name="connsiteX11" fmla="*/ 925095 w 5550568"/>
                <a:gd name="connsiteY11" fmla="*/ 1459832 h 1459832"/>
                <a:gd name="connsiteX12" fmla="*/ 0 w 5550568"/>
                <a:gd name="connsiteY12" fmla="*/ 1459832 h 1459832"/>
                <a:gd name="connsiteX13" fmla="*/ 0 w 5550568"/>
                <a:gd name="connsiteY13" fmla="*/ 1216527 h 1459832"/>
                <a:gd name="connsiteX14" fmla="*/ 0 w 5550568"/>
                <a:gd name="connsiteY14" fmla="*/ 851569 h 1459832"/>
                <a:gd name="connsiteX15" fmla="*/ 0 w 5550568"/>
                <a:gd name="connsiteY15" fmla="*/ 851569 h 1459832"/>
                <a:gd name="connsiteX16" fmla="*/ 0 w 5550568"/>
                <a:gd name="connsiteY16" fmla="*/ 0 h 1459832"/>
                <a:gd name="connsiteX0" fmla="*/ 0 w 5550568"/>
                <a:gd name="connsiteY0" fmla="*/ 0 h 3490269"/>
                <a:gd name="connsiteX1" fmla="*/ 925095 w 5550568"/>
                <a:gd name="connsiteY1" fmla="*/ 0 h 3490269"/>
                <a:gd name="connsiteX2" fmla="*/ 925095 w 5550568"/>
                <a:gd name="connsiteY2" fmla="*/ 0 h 3490269"/>
                <a:gd name="connsiteX3" fmla="*/ 2312737 w 5550568"/>
                <a:gd name="connsiteY3" fmla="*/ 0 h 3490269"/>
                <a:gd name="connsiteX4" fmla="*/ 5550568 w 5550568"/>
                <a:gd name="connsiteY4" fmla="*/ 0 h 3490269"/>
                <a:gd name="connsiteX5" fmla="*/ 5550568 w 5550568"/>
                <a:gd name="connsiteY5" fmla="*/ 851569 h 3490269"/>
                <a:gd name="connsiteX6" fmla="*/ 5550568 w 5550568"/>
                <a:gd name="connsiteY6" fmla="*/ 851569 h 3490269"/>
                <a:gd name="connsiteX7" fmla="*/ 5550568 w 5550568"/>
                <a:gd name="connsiteY7" fmla="*/ 1216527 h 3490269"/>
                <a:gd name="connsiteX8" fmla="*/ 5550568 w 5550568"/>
                <a:gd name="connsiteY8" fmla="*/ 1459832 h 3490269"/>
                <a:gd name="connsiteX9" fmla="*/ 2312737 w 5550568"/>
                <a:gd name="connsiteY9" fmla="*/ 1459832 h 3490269"/>
                <a:gd name="connsiteX10" fmla="*/ 447875 w 5550568"/>
                <a:gd name="connsiteY10" fmla="*/ 3490269 h 3490269"/>
                <a:gd name="connsiteX11" fmla="*/ 1967832 w 5550568"/>
                <a:gd name="connsiteY11" fmla="*/ 1443790 h 3490269"/>
                <a:gd name="connsiteX12" fmla="*/ 0 w 5550568"/>
                <a:gd name="connsiteY12" fmla="*/ 1459832 h 3490269"/>
                <a:gd name="connsiteX13" fmla="*/ 0 w 5550568"/>
                <a:gd name="connsiteY13" fmla="*/ 1216527 h 3490269"/>
                <a:gd name="connsiteX14" fmla="*/ 0 w 5550568"/>
                <a:gd name="connsiteY14" fmla="*/ 851569 h 3490269"/>
                <a:gd name="connsiteX15" fmla="*/ 0 w 5550568"/>
                <a:gd name="connsiteY15" fmla="*/ 851569 h 3490269"/>
                <a:gd name="connsiteX16" fmla="*/ 0 w 5550568"/>
                <a:gd name="connsiteY16" fmla="*/ 0 h 349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0568" h="3490269">
                  <a:moveTo>
                    <a:pt x="0" y="0"/>
                  </a:moveTo>
                  <a:lnTo>
                    <a:pt x="925095" y="0"/>
                  </a:lnTo>
                  <a:lnTo>
                    <a:pt x="925095" y="0"/>
                  </a:lnTo>
                  <a:lnTo>
                    <a:pt x="2312737" y="0"/>
                  </a:lnTo>
                  <a:lnTo>
                    <a:pt x="5550568" y="0"/>
                  </a:lnTo>
                  <a:lnTo>
                    <a:pt x="5550568" y="851569"/>
                  </a:lnTo>
                  <a:lnTo>
                    <a:pt x="5550568" y="851569"/>
                  </a:lnTo>
                  <a:lnTo>
                    <a:pt x="5550568" y="1216527"/>
                  </a:lnTo>
                  <a:lnTo>
                    <a:pt x="5550568" y="1459832"/>
                  </a:lnTo>
                  <a:lnTo>
                    <a:pt x="2312737" y="1459832"/>
                  </a:lnTo>
                  <a:lnTo>
                    <a:pt x="447875" y="3490269"/>
                  </a:lnTo>
                  <a:lnTo>
                    <a:pt x="1967832" y="1443790"/>
                  </a:lnTo>
                  <a:lnTo>
                    <a:pt x="0" y="1459832"/>
                  </a:lnTo>
                  <a:lnTo>
                    <a:pt x="0" y="1216527"/>
                  </a:lnTo>
                  <a:lnTo>
                    <a:pt x="0" y="851569"/>
                  </a:lnTo>
                  <a:lnTo>
                    <a:pt x="0" y="85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EC985F-61C0-41F4-B611-8B394C0473CE}"/>
                    </a:ext>
                  </a:extLst>
                </p:cNvPr>
                <p:cNvSpPr/>
                <p:nvPr/>
              </p:nvSpPr>
              <p:spPr>
                <a:xfrm>
                  <a:off x="4909048" y="1452535"/>
                  <a:ext cx="5174302" cy="8587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MY" sz="4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MY" sz="4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MY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𝐚</m:t>
                        </m:r>
                        <m:sSub>
                          <m:sSubPr>
                            <m:ctrlPr>
                              <a:rPr kumimoji="0" lang="en-MY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MY" sz="4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MY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𝐛</m:t>
                        </m:r>
                        <m:sSub>
                          <m:sSubPr>
                            <m:ctrlPr>
                              <a:rPr kumimoji="0" lang="en-MY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MY" sz="4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MY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𝐜</m:t>
                        </m:r>
                        <m:sSub>
                          <m:sSubPr>
                            <m:ctrlPr>
                              <a:rPr kumimoji="0" lang="en-MY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MY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7EC985F-61C0-41F4-B611-8B394C047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048" y="1452535"/>
                  <a:ext cx="5174302" cy="8587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7D3ECD9-3048-4DD1-89AE-2FE262B85C77}"/>
              </a:ext>
            </a:extLst>
          </p:cNvPr>
          <p:cNvSpPr/>
          <p:nvPr/>
        </p:nvSpPr>
        <p:spPr>
          <a:xfrm>
            <a:off x="8127192" y="5551587"/>
            <a:ext cx="1826529" cy="1161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855901-B73B-4932-9B9F-8941734BAEF6}"/>
                  </a:ext>
                </a:extLst>
              </p:cNvPr>
              <p:cNvSpPr txBox="1"/>
              <p:nvPr/>
            </p:nvSpPr>
            <p:spPr>
              <a:xfrm>
                <a:off x="832879" y="1910081"/>
                <a:ext cx="5757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3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MY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855901-B73B-4932-9B9F-8941734B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9" y="1910081"/>
                <a:ext cx="57579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18ADCEA-4A2E-45B5-8607-014B3B7C9011}"/>
                  </a:ext>
                </a:extLst>
              </p:cNvPr>
              <p:cNvSpPr txBox="1"/>
              <p:nvPr/>
            </p:nvSpPr>
            <p:spPr>
              <a:xfrm>
                <a:off x="813766" y="2645758"/>
                <a:ext cx="5693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MY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18ADCEA-4A2E-45B5-8607-014B3B7C9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66" y="2645758"/>
                <a:ext cx="569387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1E2F7F-1016-48A8-ACDD-7F70AB3E5D5E}"/>
                  </a:ext>
                </a:extLst>
              </p:cNvPr>
              <p:cNvSpPr txBox="1"/>
              <p:nvPr/>
            </p:nvSpPr>
            <p:spPr>
              <a:xfrm>
                <a:off x="832879" y="3429000"/>
                <a:ext cx="5212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MY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1E2F7F-1016-48A8-ACDD-7F70AB3E5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9" y="3429000"/>
                <a:ext cx="521297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A685D5-AF3C-4516-9BF2-826694456023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1408678" y="2233246"/>
            <a:ext cx="69268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1D5960B-F407-441D-A4F8-EC9703807896}"/>
              </a:ext>
            </a:extLst>
          </p:cNvPr>
          <p:cNvCxnSpPr/>
          <p:nvPr/>
        </p:nvCxnSpPr>
        <p:spPr>
          <a:xfrm flipV="1">
            <a:off x="1383153" y="2968922"/>
            <a:ext cx="69268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D6D2DCB-DA5A-4EE3-9C70-5B1EE1DE40AF}"/>
              </a:ext>
            </a:extLst>
          </p:cNvPr>
          <p:cNvCxnSpPr/>
          <p:nvPr/>
        </p:nvCxnSpPr>
        <p:spPr>
          <a:xfrm flipV="1">
            <a:off x="1408765" y="3774834"/>
            <a:ext cx="69268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CDF2C77-B803-4D3F-890A-CAF07EE59552}"/>
              </a:ext>
            </a:extLst>
          </p:cNvPr>
          <p:cNvCxnSpPr/>
          <p:nvPr/>
        </p:nvCxnSpPr>
        <p:spPr>
          <a:xfrm flipV="1">
            <a:off x="9110628" y="2825259"/>
            <a:ext cx="69268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B1766D4-95AC-4728-AFDF-3273996440C3}"/>
              </a:ext>
            </a:extLst>
          </p:cNvPr>
          <p:cNvSpPr txBox="1"/>
          <p:nvPr/>
        </p:nvSpPr>
        <p:spPr>
          <a:xfrm>
            <a:off x="1001615" y="5082860"/>
            <a:ext cx="623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model.layers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MY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MY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].weights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C131CA-7E39-46AD-BEFD-2B7611443967}"/>
                  </a:ext>
                </a:extLst>
              </p14:cNvPr>
              <p14:cNvContentPartPr/>
              <p14:nvPr/>
            </p14:nvContentPartPr>
            <p14:xfrm>
              <a:off x="2877728" y="5380867"/>
              <a:ext cx="1086120" cy="64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C131CA-7E39-46AD-BEFD-2B76114439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9088" y="5372227"/>
                <a:ext cx="110376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6A871D7-4A9F-4B7B-A27B-5CDE1F340648}"/>
              </a:ext>
            </a:extLst>
          </p:cNvPr>
          <p:cNvGrpSpPr/>
          <p:nvPr/>
        </p:nvGrpSpPr>
        <p:grpSpPr>
          <a:xfrm>
            <a:off x="11411888" y="2867347"/>
            <a:ext cx="1188720" cy="252360"/>
            <a:chOff x="11411888" y="2867347"/>
            <a:chExt cx="118872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4FC6136-E508-4810-A4F2-85764601C1AD}"/>
                    </a:ext>
                  </a:extLst>
                </p14:cNvPr>
                <p14:cNvContentPartPr/>
                <p14:nvPr/>
              </p14:nvContentPartPr>
              <p14:xfrm>
                <a:off x="11411888" y="2867347"/>
                <a:ext cx="250920" cy="249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4FC6136-E508-4810-A4F2-85764601C1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02888" y="2858347"/>
                  <a:ext cx="268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23FDD0-B4FF-4B13-B325-9D5B90C59888}"/>
                    </a:ext>
                  </a:extLst>
                </p14:cNvPr>
                <p14:cNvContentPartPr/>
                <p14:nvPr/>
              </p14:nvContentPartPr>
              <p14:xfrm>
                <a:off x="11837768" y="2877427"/>
                <a:ext cx="37800" cy="201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23FDD0-B4FF-4B13-B325-9D5B90C598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29128" y="2868427"/>
                  <a:ext cx="55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A272D03-2FAF-4EA0-B368-DF24ADF77393}"/>
                    </a:ext>
                  </a:extLst>
                </p14:cNvPr>
                <p14:cNvContentPartPr/>
                <p14:nvPr/>
              </p14:nvContentPartPr>
              <p14:xfrm>
                <a:off x="11806808" y="2895067"/>
                <a:ext cx="83880" cy="224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A272D03-2FAF-4EA0-B368-DF24ADF773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98168" y="2886427"/>
                  <a:ext cx="101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8E10FE-4C30-4F0A-9BF6-E9CFBFE902F9}"/>
                    </a:ext>
                  </a:extLst>
                </p14:cNvPr>
                <p14:cNvContentPartPr/>
                <p14:nvPr/>
              </p14:nvContentPartPr>
              <p14:xfrm>
                <a:off x="11750288" y="2907307"/>
                <a:ext cx="237600" cy="165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8E10FE-4C30-4F0A-9BF6-E9CFBFE902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41288" y="2898667"/>
                  <a:ext cx="255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257C7B-7468-456C-AB34-66197AD94466}"/>
                    </a:ext>
                  </a:extLst>
                </p14:cNvPr>
                <p14:cNvContentPartPr/>
                <p14:nvPr/>
              </p14:nvContentPartPr>
              <p14:xfrm>
                <a:off x="12202808" y="2892547"/>
                <a:ext cx="33840" cy="221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257C7B-7468-456C-AB34-66197AD944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194168" y="2883907"/>
                  <a:ext cx="51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61B99B-4F43-4808-B099-2FD068855AF1}"/>
                    </a:ext>
                  </a:extLst>
                </p14:cNvPr>
                <p14:cNvContentPartPr/>
                <p14:nvPr/>
              </p14:nvContentPartPr>
              <p14:xfrm>
                <a:off x="12093368" y="2975347"/>
                <a:ext cx="355320" cy="41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61B99B-4F43-4808-B099-2FD068855A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084368" y="2966347"/>
                  <a:ext cx="372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C24E94-E55B-493A-B126-76A413715EF6}"/>
                    </a:ext>
                  </a:extLst>
                </p14:cNvPr>
                <p14:cNvContentPartPr/>
                <p14:nvPr/>
              </p14:nvContentPartPr>
              <p14:xfrm>
                <a:off x="12453368" y="2919547"/>
                <a:ext cx="147240" cy="150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C24E94-E55B-493A-B126-76A413715E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444368" y="2910547"/>
                  <a:ext cx="1648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91B2C7-596A-44D7-8D1F-01E9AC8EBA71}"/>
              </a:ext>
            </a:extLst>
          </p:cNvPr>
          <p:cNvGrpSpPr/>
          <p:nvPr/>
        </p:nvGrpSpPr>
        <p:grpSpPr>
          <a:xfrm>
            <a:off x="11460128" y="3359827"/>
            <a:ext cx="137520" cy="500040"/>
            <a:chOff x="11460128" y="3359827"/>
            <a:chExt cx="13752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9B4891-8950-4626-9BE3-2395E6F827EE}"/>
                    </a:ext>
                  </a:extLst>
                </p14:cNvPr>
                <p14:cNvContentPartPr/>
                <p14:nvPr/>
              </p14:nvContentPartPr>
              <p14:xfrm>
                <a:off x="11528168" y="3359827"/>
                <a:ext cx="39600" cy="500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9B4891-8950-4626-9BE3-2395E6F827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19528" y="3351187"/>
                  <a:ext cx="572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0FB132-4F5C-4ECD-9E0A-53531F1810CF}"/>
                    </a:ext>
                  </a:extLst>
                </p14:cNvPr>
                <p14:cNvContentPartPr/>
                <p14:nvPr/>
              </p14:nvContentPartPr>
              <p14:xfrm>
                <a:off x="11460128" y="3361627"/>
                <a:ext cx="137520" cy="119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0FB132-4F5C-4ECD-9E0A-53531F1810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451488" y="3352987"/>
                  <a:ext cx="15516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B36F1F-FB6B-42E1-AD0C-03CD6940383E}"/>
              </a:ext>
            </a:extLst>
          </p:cNvPr>
          <p:cNvGrpSpPr/>
          <p:nvPr/>
        </p:nvGrpSpPr>
        <p:grpSpPr>
          <a:xfrm>
            <a:off x="11366168" y="4094227"/>
            <a:ext cx="512640" cy="210960"/>
            <a:chOff x="11366168" y="4094227"/>
            <a:chExt cx="51264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A394F7A-5AA2-44A5-B6EF-19AE7850425B}"/>
                    </a:ext>
                  </a:extLst>
                </p14:cNvPr>
                <p14:cNvContentPartPr/>
                <p14:nvPr/>
              </p14:nvContentPartPr>
              <p14:xfrm>
                <a:off x="11366168" y="4094227"/>
                <a:ext cx="291240" cy="210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A394F7A-5AA2-44A5-B6EF-19AE785042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357528" y="4085227"/>
                  <a:ext cx="308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0B941A-D6F5-4F10-81CE-03FECE868D71}"/>
                    </a:ext>
                  </a:extLst>
                </p14:cNvPr>
                <p14:cNvContentPartPr/>
                <p14:nvPr/>
              </p14:nvContentPartPr>
              <p14:xfrm>
                <a:off x="11730128" y="4151467"/>
                <a:ext cx="106920" cy="26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0B941A-D6F5-4F10-81CE-03FECE868D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21488" y="4142827"/>
                  <a:ext cx="124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68FD0C9-FB3C-47D1-8EA3-5316D39C0280}"/>
                    </a:ext>
                  </a:extLst>
                </p14:cNvPr>
                <p14:cNvContentPartPr/>
                <p14:nvPr/>
              </p14:nvContentPartPr>
              <p14:xfrm>
                <a:off x="11742728" y="4204027"/>
                <a:ext cx="136080" cy="35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68FD0C9-FB3C-47D1-8EA3-5316D39C02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34088" y="4195027"/>
                  <a:ext cx="153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83C0B9-8A1F-4354-ADAB-BA826BAC99F5}"/>
              </a:ext>
            </a:extLst>
          </p:cNvPr>
          <p:cNvGrpSpPr/>
          <p:nvPr/>
        </p:nvGrpSpPr>
        <p:grpSpPr>
          <a:xfrm>
            <a:off x="11441408" y="4581667"/>
            <a:ext cx="547920" cy="272880"/>
            <a:chOff x="11441408" y="4581667"/>
            <a:chExt cx="54792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E31C08-3326-428D-8DA0-9C24D92C7037}"/>
                    </a:ext>
                  </a:extLst>
                </p14:cNvPr>
                <p14:cNvContentPartPr/>
                <p14:nvPr/>
              </p14:nvContentPartPr>
              <p14:xfrm>
                <a:off x="11441408" y="4581667"/>
                <a:ext cx="163080" cy="272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E31C08-3326-428D-8DA0-9C24D92C703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32408" y="4573027"/>
                  <a:ext cx="180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D574429-A1A8-45DF-B807-DEC83F48F4A4}"/>
                    </a:ext>
                  </a:extLst>
                </p14:cNvPr>
                <p14:cNvContentPartPr/>
                <p14:nvPr/>
              </p14:nvContentPartPr>
              <p14:xfrm>
                <a:off x="11812208" y="4681027"/>
                <a:ext cx="80280" cy="23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D574429-A1A8-45DF-B807-DEC83F48F4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03208" y="4672387"/>
                  <a:ext cx="97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316470-B6BB-463B-8140-19F3AB8A322A}"/>
                    </a:ext>
                  </a:extLst>
                </p14:cNvPr>
                <p14:cNvContentPartPr/>
                <p14:nvPr/>
              </p14:nvContentPartPr>
              <p14:xfrm>
                <a:off x="11846408" y="4738627"/>
                <a:ext cx="142920" cy="18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316470-B6BB-463B-8140-19F3AB8A32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37768" y="4729987"/>
                  <a:ext cx="1605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055D2-4BDC-490B-8F33-9E2BB97036E9}"/>
              </a:ext>
            </a:extLst>
          </p:cNvPr>
          <p:cNvGrpSpPr/>
          <p:nvPr/>
        </p:nvGrpSpPr>
        <p:grpSpPr>
          <a:xfrm>
            <a:off x="12268688" y="4705867"/>
            <a:ext cx="817560" cy="139680"/>
            <a:chOff x="12268688" y="4705867"/>
            <a:chExt cx="817560" cy="13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C8A52F-F1B7-4C60-82E2-6D1206D81EDA}"/>
                    </a:ext>
                  </a:extLst>
                </p14:cNvPr>
                <p14:cNvContentPartPr/>
                <p14:nvPr/>
              </p14:nvContentPartPr>
              <p14:xfrm>
                <a:off x="12268688" y="4805227"/>
                <a:ext cx="546840" cy="21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C8A52F-F1B7-4C60-82E2-6D1206D81E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259688" y="4796587"/>
                  <a:ext cx="564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738226-32C4-4701-BFB9-0B252EE41C41}"/>
                    </a:ext>
                  </a:extLst>
                </p14:cNvPr>
                <p14:cNvContentPartPr/>
                <p14:nvPr/>
              </p14:nvContentPartPr>
              <p14:xfrm>
                <a:off x="12973928" y="4705867"/>
                <a:ext cx="112320" cy="139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738226-32C4-4701-BFB9-0B252EE41C4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964928" y="4697227"/>
                  <a:ext cx="1299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A79CEB-41BB-4527-85A1-F197B8EA0146}"/>
              </a:ext>
            </a:extLst>
          </p:cNvPr>
          <p:cNvGrpSpPr/>
          <p:nvPr/>
        </p:nvGrpSpPr>
        <p:grpSpPr>
          <a:xfrm>
            <a:off x="12217208" y="3996667"/>
            <a:ext cx="934560" cy="256680"/>
            <a:chOff x="12217208" y="3996667"/>
            <a:chExt cx="93456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8DE7F4-147B-4421-82F5-DCBE754F99FF}"/>
                    </a:ext>
                  </a:extLst>
                </p14:cNvPr>
                <p14:cNvContentPartPr/>
                <p14:nvPr/>
              </p14:nvContentPartPr>
              <p14:xfrm>
                <a:off x="12217208" y="4211227"/>
                <a:ext cx="610920" cy="42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8DE7F4-147B-4421-82F5-DCBE754F99F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208208" y="4202587"/>
                  <a:ext cx="628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2009286-A361-419D-950F-C187E29BD32B}"/>
                    </a:ext>
                  </a:extLst>
                </p14:cNvPr>
                <p14:cNvContentPartPr/>
                <p14:nvPr/>
              </p14:nvContentPartPr>
              <p14:xfrm>
                <a:off x="13032968" y="3996667"/>
                <a:ext cx="118800" cy="154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2009286-A361-419D-950F-C187E29BD3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023968" y="3987667"/>
                  <a:ext cx="13644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EAC4D9-4094-4AA8-AA34-01BF0E7C4A1E}"/>
              </a:ext>
            </a:extLst>
          </p:cNvPr>
          <p:cNvGrpSpPr/>
          <p:nvPr/>
        </p:nvGrpSpPr>
        <p:grpSpPr>
          <a:xfrm>
            <a:off x="2533928" y="4954627"/>
            <a:ext cx="813960" cy="581400"/>
            <a:chOff x="2533928" y="4954627"/>
            <a:chExt cx="81396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F85E51-3C5F-4F0B-A566-C778EB2341FA}"/>
                    </a:ext>
                  </a:extLst>
                </p14:cNvPr>
                <p14:cNvContentPartPr/>
                <p14:nvPr/>
              </p14:nvContentPartPr>
              <p14:xfrm>
                <a:off x="3340688" y="5376907"/>
                <a:ext cx="7200" cy="7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F85E51-3C5F-4F0B-A566-C778EB2341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2048" y="5368267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B44D41A-3948-487F-8D93-51E8D42B19AB}"/>
                    </a:ext>
                  </a:extLst>
                </p14:cNvPr>
                <p14:cNvContentPartPr/>
                <p14:nvPr/>
              </p14:nvContentPartPr>
              <p14:xfrm>
                <a:off x="2533928" y="5410387"/>
                <a:ext cx="79200" cy="16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B44D41A-3948-487F-8D93-51E8D42B19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25288" y="5401747"/>
                  <a:ext cx="96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F73688-2019-4AA4-99DA-2E8B7936420E}"/>
                    </a:ext>
                  </a:extLst>
                </p14:cNvPr>
                <p14:cNvContentPartPr/>
                <p14:nvPr/>
              </p14:nvContentPartPr>
              <p14:xfrm>
                <a:off x="2770808" y="4954627"/>
                <a:ext cx="285840" cy="581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F73688-2019-4AA4-99DA-2E8B793642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62168" y="4945627"/>
                  <a:ext cx="303480" cy="59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18AE3E8-6D77-457D-A95B-57326B7E9F71}"/>
                  </a:ext>
                </a:extLst>
              </p14:cNvPr>
              <p14:cNvContentPartPr/>
              <p14:nvPr/>
            </p14:nvContentPartPr>
            <p14:xfrm>
              <a:off x="5596826" y="1749307"/>
              <a:ext cx="149040" cy="40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18AE3E8-6D77-457D-A95B-57326B7E9F7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87826" y="1740667"/>
                <a:ext cx="1666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0D99D85-6D9E-42CF-8237-8207B02DF3AD}"/>
                  </a:ext>
                </a:extLst>
              </p14:cNvPr>
              <p14:cNvContentPartPr/>
              <p14:nvPr/>
            </p14:nvContentPartPr>
            <p14:xfrm>
              <a:off x="5456066" y="2003827"/>
              <a:ext cx="140760" cy="46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0D99D85-6D9E-42CF-8237-8207B02DF3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47066" y="1994827"/>
                <a:ext cx="15840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18D01108-C5BB-446A-9BE4-E4FC74217E5F}"/>
              </a:ext>
            </a:extLst>
          </p:cNvPr>
          <p:cNvGrpSpPr/>
          <p:nvPr/>
        </p:nvGrpSpPr>
        <p:grpSpPr>
          <a:xfrm>
            <a:off x="4984826" y="2193907"/>
            <a:ext cx="389520" cy="315360"/>
            <a:chOff x="4984826" y="2193907"/>
            <a:chExt cx="38952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08ECAB7-A7B6-474C-915D-1CA9C010806F}"/>
                    </a:ext>
                  </a:extLst>
                </p14:cNvPr>
                <p14:cNvContentPartPr/>
                <p14:nvPr/>
              </p14:nvContentPartPr>
              <p14:xfrm>
                <a:off x="5264906" y="2193907"/>
                <a:ext cx="109440" cy="101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08ECAB7-A7B6-474C-915D-1CA9C01080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55906" y="2184907"/>
                  <a:ext cx="127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C21210B-F4A2-4B4E-8E1C-4591298CAA53}"/>
                    </a:ext>
                  </a:extLst>
                </p14:cNvPr>
                <p14:cNvContentPartPr/>
                <p14:nvPr/>
              </p14:nvContentPartPr>
              <p14:xfrm>
                <a:off x="5085986" y="2210827"/>
                <a:ext cx="102240" cy="167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C21210B-F4A2-4B4E-8E1C-4591298CAA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77346" y="2202187"/>
                  <a:ext cx="119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9046972-4F0E-4E09-9A25-AFDA99E4E164}"/>
                    </a:ext>
                  </a:extLst>
                </p14:cNvPr>
                <p14:cNvContentPartPr/>
                <p14:nvPr/>
              </p14:nvContentPartPr>
              <p14:xfrm>
                <a:off x="4984826" y="2325667"/>
                <a:ext cx="104760" cy="98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9046972-4F0E-4E09-9A25-AFDA99E4E1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75826" y="2317027"/>
                  <a:ext cx="122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C8E241-62EB-4AB9-854F-92FBA1A5D429}"/>
                    </a:ext>
                  </a:extLst>
                </p14:cNvPr>
                <p14:cNvContentPartPr/>
                <p14:nvPr/>
              </p14:nvContentPartPr>
              <p14:xfrm>
                <a:off x="5055746" y="2478667"/>
                <a:ext cx="110520" cy="30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C8E241-62EB-4AB9-854F-92FBA1A5D4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46746" y="2470027"/>
                  <a:ext cx="12816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C2ADBF1-264C-4DB0-A076-84F40768B989}"/>
                  </a:ext>
                </a:extLst>
              </p14:cNvPr>
              <p14:cNvContentPartPr/>
              <p14:nvPr/>
            </p14:nvContentPartPr>
            <p14:xfrm>
              <a:off x="5109746" y="2637427"/>
              <a:ext cx="64080" cy="277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C2ADBF1-264C-4DB0-A076-84F40768B98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00746" y="2628787"/>
                <a:ext cx="817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10E0CC5-F624-46EA-B043-916CFD6C7FBB}"/>
                  </a:ext>
                </a:extLst>
              </p14:cNvPr>
              <p14:cNvContentPartPr/>
              <p14:nvPr/>
            </p14:nvContentPartPr>
            <p14:xfrm>
              <a:off x="5063306" y="2766667"/>
              <a:ext cx="62640" cy="781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10E0CC5-F624-46EA-B043-916CFD6C7FB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54306" y="2757667"/>
                <a:ext cx="8028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1C5E9B08-B324-41E1-8EE4-A31FBF9CEA4C}"/>
              </a:ext>
            </a:extLst>
          </p:cNvPr>
          <p:cNvGrpSpPr/>
          <p:nvPr/>
        </p:nvGrpSpPr>
        <p:grpSpPr>
          <a:xfrm>
            <a:off x="5013986" y="2950627"/>
            <a:ext cx="153720" cy="182520"/>
            <a:chOff x="5013986" y="2950627"/>
            <a:chExt cx="15372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73294F0-C44B-449D-ADA6-2E5B3BA52695}"/>
                    </a:ext>
                  </a:extLst>
                </p14:cNvPr>
                <p14:cNvContentPartPr/>
                <p14:nvPr/>
              </p14:nvContentPartPr>
              <p14:xfrm>
                <a:off x="5013986" y="2950627"/>
                <a:ext cx="79200" cy="82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73294F0-C44B-449D-ADA6-2E5B3BA526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04986" y="2941627"/>
                  <a:ext cx="96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34133AB-3FA3-47E7-832B-B91110D4EEB5}"/>
                    </a:ext>
                  </a:extLst>
                </p14:cNvPr>
                <p14:cNvContentPartPr/>
                <p14:nvPr/>
              </p14:nvContentPartPr>
              <p14:xfrm>
                <a:off x="5075546" y="3060427"/>
                <a:ext cx="92160" cy="72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34133AB-3FA3-47E7-832B-B91110D4EE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66546" y="3051787"/>
                  <a:ext cx="10980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94B7CDD-70F0-4EF6-92BB-3F24E5175D1B}"/>
                  </a:ext>
                </a:extLst>
              </p14:cNvPr>
              <p14:cNvContentPartPr/>
              <p14:nvPr/>
            </p14:nvContentPartPr>
            <p14:xfrm>
              <a:off x="5103266" y="3223867"/>
              <a:ext cx="112320" cy="118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94B7CDD-70F0-4EF6-92BB-3F24E5175D1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94626" y="3215227"/>
                <a:ext cx="129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51A2954-3E3C-480A-A8DB-D72213B299EB}"/>
                  </a:ext>
                </a:extLst>
              </p14:cNvPr>
              <p14:cNvContentPartPr/>
              <p14:nvPr/>
            </p14:nvContentPartPr>
            <p14:xfrm>
              <a:off x="5081666" y="3361387"/>
              <a:ext cx="75600" cy="360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51A2954-3E3C-480A-A8DB-D72213B299E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72666" y="3352387"/>
                <a:ext cx="9324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CBA335EC-E4E3-4CAD-9392-B043FB5259C3}"/>
              </a:ext>
            </a:extLst>
          </p:cNvPr>
          <p:cNvGrpSpPr/>
          <p:nvPr/>
        </p:nvGrpSpPr>
        <p:grpSpPr>
          <a:xfrm>
            <a:off x="5084906" y="3476227"/>
            <a:ext cx="278640" cy="334080"/>
            <a:chOff x="5084906" y="3476227"/>
            <a:chExt cx="27864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ACA918-CBA2-4E14-8240-B4862E0AD3AF}"/>
                    </a:ext>
                  </a:extLst>
                </p14:cNvPr>
                <p14:cNvContentPartPr/>
                <p14:nvPr/>
              </p14:nvContentPartPr>
              <p14:xfrm>
                <a:off x="5084906" y="3476227"/>
                <a:ext cx="86040" cy="118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ACA918-CBA2-4E14-8240-B4862E0AD3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75906" y="3467227"/>
                  <a:ext cx="103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FE5ABF-D405-4BFC-978C-11D505C9831B}"/>
                    </a:ext>
                  </a:extLst>
                </p14:cNvPr>
                <p14:cNvContentPartPr/>
                <p14:nvPr/>
              </p14:nvContentPartPr>
              <p14:xfrm>
                <a:off x="5154386" y="3620587"/>
                <a:ext cx="94680" cy="84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FE5ABF-D405-4BFC-978C-11D505C983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45746" y="3611587"/>
                  <a:ext cx="112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A60ECB-96C7-48C5-9450-6F7DD15E451D}"/>
                    </a:ext>
                  </a:extLst>
                </p14:cNvPr>
                <p14:cNvContentPartPr/>
                <p14:nvPr/>
              </p14:nvContentPartPr>
              <p14:xfrm>
                <a:off x="5242586" y="3761347"/>
                <a:ext cx="120960" cy="48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A60ECB-96C7-48C5-9450-6F7DD15E45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33586" y="3752347"/>
                  <a:ext cx="13860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364CE77-565D-497C-8827-9035C0C96BDB}"/>
                  </a:ext>
                </a:extLst>
              </p14:cNvPr>
              <p14:cNvContentPartPr/>
              <p14:nvPr/>
            </p14:nvContentPartPr>
            <p14:xfrm>
              <a:off x="5268506" y="3959707"/>
              <a:ext cx="158400" cy="208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364CE77-565D-497C-8827-9035C0C96BD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59506" y="3950707"/>
                <a:ext cx="176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F3993D1-F7E7-42EF-BED4-C2F94A33B6C5}"/>
                  </a:ext>
                </a:extLst>
              </p14:cNvPr>
              <p14:cNvContentPartPr/>
              <p14:nvPr/>
            </p14:nvContentPartPr>
            <p14:xfrm>
              <a:off x="3736346" y="5879227"/>
              <a:ext cx="23760" cy="9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F3993D1-F7E7-42EF-BED4-C2F94A33B6C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27346" y="5870227"/>
                <a:ext cx="414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D00C81C-CDC8-457E-BA6C-A0CD86018CE6}"/>
                  </a:ext>
                </a:extLst>
              </p14:cNvPr>
              <p14:cNvContentPartPr/>
              <p14:nvPr/>
            </p14:nvContentPartPr>
            <p14:xfrm>
              <a:off x="4736786" y="5862667"/>
              <a:ext cx="67320" cy="64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D00C81C-CDC8-457E-BA6C-A0CD86018CE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27786" y="5854027"/>
                <a:ext cx="849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C771458-E641-473B-95CF-46977A1D6844}"/>
                  </a:ext>
                </a:extLst>
              </p14:cNvPr>
              <p14:cNvContentPartPr/>
              <p14:nvPr/>
            </p14:nvContentPartPr>
            <p14:xfrm>
              <a:off x="6657746" y="5731627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C771458-E641-473B-95CF-46977A1D684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648746" y="57226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5432401-A782-4610-84C4-BCC832ED93E2}"/>
                  </a:ext>
                </a:extLst>
              </p14:cNvPr>
              <p14:cNvContentPartPr/>
              <p14:nvPr/>
            </p14:nvContentPartPr>
            <p14:xfrm>
              <a:off x="8855906" y="5920267"/>
              <a:ext cx="2520" cy="180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5432401-A782-4610-84C4-BCC832ED93E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847266" y="5911267"/>
                <a:ext cx="2016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B042FC98-5DAB-4ED7-A339-04B3D3723BDC}"/>
              </a:ext>
            </a:extLst>
          </p:cNvPr>
          <p:cNvGrpSpPr/>
          <p:nvPr/>
        </p:nvGrpSpPr>
        <p:grpSpPr>
          <a:xfrm>
            <a:off x="10222826" y="5616067"/>
            <a:ext cx="628560" cy="509040"/>
            <a:chOff x="10222826" y="5616067"/>
            <a:chExt cx="628560" cy="50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67602F-5F44-4BF6-90DC-73AE5A91C939}"/>
                    </a:ext>
                  </a:extLst>
                </p14:cNvPr>
                <p14:cNvContentPartPr/>
                <p14:nvPr/>
              </p14:nvContentPartPr>
              <p14:xfrm>
                <a:off x="10372226" y="5766907"/>
                <a:ext cx="26280" cy="189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67602F-5F44-4BF6-90DC-73AE5A91C9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363226" y="5757907"/>
                  <a:ext cx="43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2EDB8B-2C81-4399-8D63-595542F22179}"/>
                    </a:ext>
                  </a:extLst>
                </p14:cNvPr>
                <p14:cNvContentPartPr/>
                <p14:nvPr/>
              </p14:nvContentPartPr>
              <p14:xfrm>
                <a:off x="10497146" y="5784547"/>
                <a:ext cx="97200" cy="122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2EDB8B-2C81-4399-8D63-595542F2217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88146" y="5775907"/>
                  <a:ext cx="114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7BC701B-4320-41CA-A5ED-FA1D0D18CB21}"/>
                    </a:ext>
                  </a:extLst>
                </p14:cNvPr>
                <p14:cNvContentPartPr/>
                <p14:nvPr/>
              </p14:nvContentPartPr>
              <p14:xfrm>
                <a:off x="10222826" y="5616067"/>
                <a:ext cx="628560" cy="509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7BC701B-4320-41CA-A5ED-FA1D0D18CB2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14186" y="5607427"/>
                  <a:ext cx="646200" cy="52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3D9DD94-64BF-4CA5-BE89-982845C598EC}"/>
                  </a:ext>
                </a:extLst>
              </p14:cNvPr>
              <p14:cNvContentPartPr/>
              <p14:nvPr/>
            </p14:nvContentPartPr>
            <p14:xfrm>
              <a:off x="10314885" y="5600827"/>
              <a:ext cx="622440" cy="4809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3D9DD94-64BF-4CA5-BE89-982845C598E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306245" y="5591827"/>
                <a:ext cx="6400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D640B88-896D-4AC1-8566-0FBC2D78605A}"/>
                  </a:ext>
                </a:extLst>
              </p14:cNvPr>
              <p14:cNvContentPartPr/>
              <p14:nvPr/>
            </p14:nvContentPartPr>
            <p14:xfrm>
              <a:off x="2370045" y="5931667"/>
              <a:ext cx="7368840" cy="878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D640B88-896D-4AC1-8566-0FBC2D78605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61405" y="5923027"/>
                <a:ext cx="73864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D37D895-9099-4E9D-B2C3-5924EFC3B047}"/>
                  </a:ext>
                </a:extLst>
              </p14:cNvPr>
              <p14:cNvContentPartPr/>
              <p14:nvPr/>
            </p14:nvContentPartPr>
            <p14:xfrm>
              <a:off x="2456805" y="6265387"/>
              <a:ext cx="627480" cy="493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D37D895-9099-4E9D-B2C3-5924EFC3B04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47805" y="6256747"/>
                <a:ext cx="645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2BACCE0-ADAC-402B-9515-CBABB1E0329D}"/>
                  </a:ext>
                </a:extLst>
              </p14:cNvPr>
              <p14:cNvContentPartPr/>
              <p14:nvPr/>
            </p14:nvContentPartPr>
            <p14:xfrm>
              <a:off x="2772165" y="2272987"/>
              <a:ext cx="1313640" cy="16826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2BACCE0-ADAC-402B-9515-CBABB1E0329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763165" y="2264347"/>
                <a:ext cx="1331280" cy="170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9BB28FB-446A-4C1C-BD50-19D4B985AC4B}"/>
              </a:ext>
            </a:extLst>
          </p:cNvPr>
          <p:cNvGrpSpPr/>
          <p:nvPr/>
        </p:nvGrpSpPr>
        <p:grpSpPr>
          <a:xfrm>
            <a:off x="8238765" y="5501107"/>
            <a:ext cx="1590480" cy="549360"/>
            <a:chOff x="8238765" y="5501107"/>
            <a:chExt cx="159048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9309C49-5F8E-4F03-834F-2E8D9A5CB90C}"/>
                    </a:ext>
                  </a:extLst>
                </p14:cNvPr>
                <p14:cNvContentPartPr/>
                <p14:nvPr/>
              </p14:nvContentPartPr>
              <p14:xfrm>
                <a:off x="9593445" y="5501107"/>
                <a:ext cx="8640" cy="55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9309C49-5F8E-4F03-834F-2E8D9A5CB90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84445" y="5492467"/>
                  <a:ext cx="26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9F44480-23D1-4159-AEEA-F9093DD6760D}"/>
                    </a:ext>
                  </a:extLst>
                </p14:cNvPr>
                <p14:cNvContentPartPr/>
                <p14:nvPr/>
              </p14:nvContentPartPr>
              <p14:xfrm>
                <a:off x="8238765" y="5527387"/>
                <a:ext cx="1590480" cy="523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9F44480-23D1-4159-AEEA-F9093DD6760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30125" y="5518387"/>
                  <a:ext cx="1608120" cy="54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BD8F1FC-977C-41B0-AB39-E05655BEA144}"/>
                  </a:ext>
                </a:extLst>
              </p14:cNvPr>
              <p14:cNvContentPartPr/>
              <p14:nvPr/>
            </p14:nvContentPartPr>
            <p14:xfrm>
              <a:off x="2696565" y="2911987"/>
              <a:ext cx="13320" cy="122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BD8F1FC-977C-41B0-AB39-E05655BEA14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687565" y="2903347"/>
                <a:ext cx="309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14E302A-B057-4F45-8913-E023E303682E}"/>
                  </a:ext>
                </a:extLst>
              </p14:cNvPr>
              <p14:cNvContentPartPr/>
              <p14:nvPr/>
            </p14:nvContentPartPr>
            <p14:xfrm>
              <a:off x="9898365" y="6074947"/>
              <a:ext cx="285840" cy="1605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14E302A-B057-4F45-8913-E023E303682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889725" y="6065947"/>
                <a:ext cx="3034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24E73F9-0D06-4309-8D2F-D34E8452173D}"/>
                  </a:ext>
                </a:extLst>
              </p14:cNvPr>
              <p14:cNvContentPartPr/>
              <p14:nvPr/>
            </p14:nvContentPartPr>
            <p14:xfrm>
              <a:off x="3012645" y="2967067"/>
              <a:ext cx="63360" cy="705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24E73F9-0D06-4309-8D2F-D34E8452173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003645" y="2958427"/>
                <a:ext cx="810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2BA3C19-8708-4B5E-A000-12E6E8E668A0}"/>
                  </a:ext>
                </a:extLst>
              </p14:cNvPr>
              <p14:cNvContentPartPr/>
              <p14:nvPr/>
            </p14:nvContentPartPr>
            <p14:xfrm>
              <a:off x="3045765" y="3017467"/>
              <a:ext cx="38520" cy="43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2BA3C19-8708-4B5E-A000-12E6E8E668A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036765" y="3008827"/>
                <a:ext cx="561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8D73633-AFCD-4C58-BE3B-9098D1A6D14B}"/>
                  </a:ext>
                </a:extLst>
              </p14:cNvPr>
              <p14:cNvContentPartPr/>
              <p14:nvPr/>
            </p14:nvContentPartPr>
            <p14:xfrm>
              <a:off x="2899245" y="3091987"/>
              <a:ext cx="67680" cy="1044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8D73633-AFCD-4C58-BE3B-9098D1A6D14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90245" y="3083347"/>
                <a:ext cx="853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A6B97A4-3908-4F6F-B45A-3E251AF98C85}"/>
                  </a:ext>
                </a:extLst>
              </p14:cNvPr>
              <p14:cNvContentPartPr/>
              <p14:nvPr/>
            </p14:nvContentPartPr>
            <p14:xfrm>
              <a:off x="2743005" y="3337867"/>
              <a:ext cx="86040" cy="853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A6B97A4-3908-4F6F-B45A-3E251AF98C8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34005" y="3328867"/>
                <a:ext cx="1036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290C320-34C7-439E-967D-35538D50AB4E}"/>
                  </a:ext>
                </a:extLst>
              </p14:cNvPr>
              <p14:cNvContentPartPr/>
              <p14:nvPr/>
            </p14:nvContentPartPr>
            <p14:xfrm>
              <a:off x="3045765" y="3409507"/>
              <a:ext cx="16920" cy="626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290C320-34C7-439E-967D-35538D50AB4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36765" y="3400507"/>
                <a:ext cx="345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C138A56-1317-4D27-AD3F-4B7A1FBAA033}"/>
                  </a:ext>
                </a:extLst>
              </p14:cNvPr>
              <p14:cNvContentPartPr/>
              <p14:nvPr/>
            </p14:nvContentPartPr>
            <p14:xfrm>
              <a:off x="3124605" y="3373147"/>
              <a:ext cx="45360" cy="54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C138A56-1317-4D27-AD3F-4B7A1FBAA03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115965" y="3364507"/>
                <a:ext cx="63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794F619-AD99-43B6-AC61-72068E593C70}"/>
                  </a:ext>
                </a:extLst>
              </p14:cNvPr>
              <p14:cNvContentPartPr/>
              <p14:nvPr/>
            </p14:nvContentPartPr>
            <p14:xfrm>
              <a:off x="3142605" y="3571867"/>
              <a:ext cx="35280" cy="817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794F619-AD99-43B6-AC61-72068E593C7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133965" y="3562867"/>
                <a:ext cx="529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419A5D5-40C2-44A5-A8DD-4BF59BAA04E1}"/>
                  </a:ext>
                </a:extLst>
              </p14:cNvPr>
              <p14:cNvContentPartPr/>
              <p14:nvPr/>
            </p14:nvContentPartPr>
            <p14:xfrm>
              <a:off x="3206685" y="3536947"/>
              <a:ext cx="8640" cy="781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419A5D5-40C2-44A5-A8DD-4BF59BAA04E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198045" y="3527947"/>
                <a:ext cx="26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C51D1AE-7F3B-4E7A-8B33-8EF4A289552D}"/>
                  </a:ext>
                </a:extLst>
              </p14:cNvPr>
              <p14:cNvContentPartPr/>
              <p14:nvPr/>
            </p14:nvContentPartPr>
            <p14:xfrm>
              <a:off x="2715645" y="2960947"/>
              <a:ext cx="1397520" cy="918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C51D1AE-7F3B-4E7A-8B33-8EF4A289552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706645" y="2952307"/>
                <a:ext cx="141516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292C083-69F8-4772-B2F6-B6DAFC47D910}"/>
                  </a:ext>
                </a:extLst>
              </p14:cNvPr>
              <p14:cNvContentPartPr/>
              <p14:nvPr/>
            </p14:nvContentPartPr>
            <p14:xfrm>
              <a:off x="3974925" y="3771667"/>
              <a:ext cx="196920" cy="1483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292C083-69F8-4772-B2F6-B6DAFC47D91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965925" y="3763027"/>
                <a:ext cx="2145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4FABFE8-A78B-4CE9-A3C3-549567C8FFAA}"/>
                  </a:ext>
                </a:extLst>
              </p14:cNvPr>
              <p14:cNvContentPartPr/>
              <p14:nvPr/>
            </p14:nvContentPartPr>
            <p14:xfrm>
              <a:off x="2603325" y="3688147"/>
              <a:ext cx="1584360" cy="2844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4FABFE8-A78B-4CE9-A3C3-549567C8FFA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94685" y="3679147"/>
                <a:ext cx="16020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2DBF778-5614-4787-BA90-4AF9D83E5063}"/>
                  </a:ext>
                </a:extLst>
              </p14:cNvPr>
              <p14:cNvContentPartPr/>
              <p14:nvPr/>
            </p14:nvContentPartPr>
            <p14:xfrm>
              <a:off x="4004445" y="3816667"/>
              <a:ext cx="158400" cy="2214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2DBF778-5614-4787-BA90-4AF9D83E506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995805" y="3807667"/>
                <a:ext cx="176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902915F-2890-4015-A91A-6F894FC1F21E}"/>
                  </a:ext>
                </a:extLst>
              </p14:cNvPr>
              <p14:cNvContentPartPr/>
              <p14:nvPr/>
            </p14:nvContentPartPr>
            <p14:xfrm>
              <a:off x="9889725" y="6437827"/>
              <a:ext cx="266040" cy="1155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902915F-2890-4015-A91A-6F894FC1F21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881085" y="6429187"/>
                <a:ext cx="2836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FA9C8D1-A45A-46E8-A3A7-9452CE960B3B}"/>
                  </a:ext>
                </a:extLst>
              </p14:cNvPr>
              <p14:cNvContentPartPr/>
              <p14:nvPr/>
            </p14:nvContentPartPr>
            <p14:xfrm>
              <a:off x="9262965" y="5836627"/>
              <a:ext cx="2520" cy="7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FA9C8D1-A45A-46E8-A3A7-9452CE960B3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208965" y="5728987"/>
                <a:ext cx="1101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3B4E149-2F17-4518-AADA-B2B372C01407}"/>
                  </a:ext>
                </a:extLst>
              </p14:cNvPr>
              <p14:cNvContentPartPr/>
              <p14:nvPr/>
            </p14:nvContentPartPr>
            <p14:xfrm>
              <a:off x="9262965" y="5835907"/>
              <a:ext cx="19080" cy="10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3B4E149-2F17-4518-AADA-B2B372C0140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208965" y="5728267"/>
                <a:ext cx="1267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FB403B4-7BCC-49B1-B314-9D79EF62AF9B}"/>
                  </a:ext>
                </a:extLst>
              </p14:cNvPr>
              <p14:cNvContentPartPr/>
              <p14:nvPr/>
            </p14:nvContentPartPr>
            <p14:xfrm>
              <a:off x="3054405" y="2712187"/>
              <a:ext cx="26640" cy="72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FB403B4-7BCC-49B1-B314-9D79EF62AF9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000405" y="2604187"/>
                <a:ext cx="1342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22BD84F-FECC-4F9B-A98B-D76E0260BD6B}"/>
                  </a:ext>
                </a:extLst>
              </p14:cNvPr>
              <p14:cNvContentPartPr/>
              <p14:nvPr/>
            </p14:nvContentPartPr>
            <p14:xfrm>
              <a:off x="2994285" y="3224107"/>
              <a:ext cx="72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22BD84F-FECC-4F9B-A98B-D76E0260BD6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940285" y="3116467"/>
                <a:ext cx="108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94CE8BF-AA11-4B71-B25A-C7AE1FA8EF7B}"/>
                  </a:ext>
                </a:extLst>
              </p14:cNvPr>
              <p14:cNvContentPartPr/>
              <p14:nvPr/>
            </p14:nvContentPartPr>
            <p14:xfrm>
              <a:off x="2908605" y="3679867"/>
              <a:ext cx="1080" cy="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94CE8BF-AA11-4B71-B25A-C7AE1FA8EF7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854605" y="3571867"/>
                <a:ext cx="108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115BD29-2894-4F22-BE85-7D81C35EBA5F}"/>
                  </a:ext>
                </a:extLst>
              </p14:cNvPr>
              <p14:cNvContentPartPr/>
              <p14:nvPr/>
            </p14:nvContentPartPr>
            <p14:xfrm>
              <a:off x="2983485" y="5103307"/>
              <a:ext cx="65160" cy="352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115BD29-2894-4F22-BE85-7D81C35EBA5F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929485" y="4995307"/>
                <a:ext cx="1728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469CED7-42C3-44DD-A92C-57A4F67E5745}"/>
                  </a:ext>
                </a:extLst>
              </p14:cNvPr>
              <p14:cNvContentPartPr/>
              <p14:nvPr/>
            </p14:nvContentPartPr>
            <p14:xfrm>
              <a:off x="3033165" y="4812067"/>
              <a:ext cx="41400" cy="225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469CED7-42C3-44DD-A92C-57A4F67E574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979165" y="4704067"/>
                <a:ext cx="1490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0F0E92A-80CF-48C9-9079-A300DAE1477E}"/>
                  </a:ext>
                </a:extLst>
              </p14:cNvPr>
              <p14:cNvContentPartPr/>
              <p14:nvPr/>
            </p14:nvContentPartPr>
            <p14:xfrm>
              <a:off x="3059445" y="4839427"/>
              <a:ext cx="48240" cy="2232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0F0E92A-80CF-48C9-9079-A300DAE1477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050805" y="4830787"/>
                <a:ext cx="6588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CCE65E9-D7E0-4B31-B5BC-2990414F70D7}"/>
              </a:ext>
            </a:extLst>
          </p:cNvPr>
          <p:cNvGrpSpPr/>
          <p:nvPr/>
        </p:nvGrpSpPr>
        <p:grpSpPr>
          <a:xfrm>
            <a:off x="10920045" y="6018067"/>
            <a:ext cx="656640" cy="723600"/>
            <a:chOff x="10920045" y="6018067"/>
            <a:chExt cx="656640" cy="72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1A2D5BA-8806-4F83-B6B6-D8B710784025}"/>
                    </a:ext>
                  </a:extLst>
                </p14:cNvPr>
                <p14:cNvContentPartPr/>
                <p14:nvPr/>
              </p14:nvContentPartPr>
              <p14:xfrm>
                <a:off x="11190405" y="6230467"/>
                <a:ext cx="23400" cy="227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1A2D5BA-8806-4F83-B6B6-D8B71078402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181765" y="6221827"/>
                  <a:ext cx="41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9DA21CB-36B7-4807-A05D-91F7870FF084}"/>
                    </a:ext>
                  </a:extLst>
                </p14:cNvPr>
                <p14:cNvContentPartPr/>
                <p14:nvPr/>
              </p14:nvContentPartPr>
              <p14:xfrm>
                <a:off x="11202285" y="6290947"/>
                <a:ext cx="146160" cy="177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9DA21CB-36B7-4807-A05D-91F7870FF08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193645" y="6282307"/>
                  <a:ext cx="163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81CC67C-1F2C-4186-AA3E-3B02BFC9869C}"/>
                    </a:ext>
                  </a:extLst>
                </p14:cNvPr>
                <p14:cNvContentPartPr/>
                <p14:nvPr/>
              </p14:nvContentPartPr>
              <p14:xfrm>
                <a:off x="10920045" y="6018067"/>
                <a:ext cx="656640" cy="723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81CC67C-1F2C-4186-AA3E-3B02BFC9869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911045" y="6009427"/>
                  <a:ext cx="67428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C8DF3FE-FE64-421C-877C-D773895A9669}"/>
                    </a:ext>
                  </a:extLst>
                </p14:cNvPr>
                <p14:cNvContentPartPr/>
                <p14:nvPr/>
              </p14:nvContentPartPr>
              <p14:xfrm>
                <a:off x="11408925" y="6289507"/>
                <a:ext cx="360" cy="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C8DF3FE-FE64-421C-877C-D773895A966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400285" y="62808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2C499E6-6610-46E7-B28D-9B49B000F214}"/>
                  </a:ext>
                </a:extLst>
              </p14:cNvPr>
              <p14:cNvContentPartPr/>
              <p14:nvPr/>
            </p14:nvContentPartPr>
            <p14:xfrm>
              <a:off x="5078325" y="4823947"/>
              <a:ext cx="5400" cy="259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2C499E6-6610-46E7-B28D-9B49B000F21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069685" y="4815307"/>
                <a:ext cx="23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8653AA2-7A44-49FF-BC68-9FDF239569B0}"/>
                  </a:ext>
                </a:extLst>
              </p14:cNvPr>
              <p14:cNvContentPartPr/>
              <p14:nvPr/>
            </p14:nvContentPartPr>
            <p14:xfrm>
              <a:off x="7121325" y="4895947"/>
              <a:ext cx="19080" cy="25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8653AA2-7A44-49FF-BC68-9FDF239569B0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112685" y="4886947"/>
                <a:ext cx="367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F53D662-8770-4BA6-B848-A95252A88E52}"/>
                  </a:ext>
                </a:extLst>
              </p14:cNvPr>
              <p14:cNvContentPartPr/>
              <p14:nvPr/>
            </p14:nvContentPartPr>
            <p14:xfrm>
              <a:off x="5090925" y="4995667"/>
              <a:ext cx="13680" cy="1936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F53D662-8770-4BA6-B848-A95252A88E5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082285" y="4987027"/>
                <a:ext cx="313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97C3A31-2A9F-4FB2-8E5A-A94476F7072F}"/>
                  </a:ext>
                </a:extLst>
              </p14:cNvPr>
              <p14:cNvContentPartPr/>
              <p14:nvPr/>
            </p14:nvContentPartPr>
            <p14:xfrm>
              <a:off x="7082085" y="5108347"/>
              <a:ext cx="170280" cy="943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97C3A31-2A9F-4FB2-8E5A-A94476F7072F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073445" y="5099707"/>
                <a:ext cx="1879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2738434-FB9C-4A4F-8394-006F9926E3C8}"/>
                  </a:ext>
                </a:extLst>
              </p14:cNvPr>
              <p14:cNvContentPartPr/>
              <p14:nvPr/>
            </p14:nvContentPartPr>
            <p14:xfrm>
              <a:off x="3703485" y="3405547"/>
              <a:ext cx="68040" cy="3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2738434-FB9C-4A4F-8394-006F9926E3C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694485" y="3396547"/>
                <a:ext cx="856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821DFCA-BF9E-41D0-B18B-598DF77620AB}"/>
              </a:ext>
            </a:extLst>
          </p:cNvPr>
          <p:cNvGrpSpPr/>
          <p:nvPr/>
        </p:nvGrpSpPr>
        <p:grpSpPr>
          <a:xfrm>
            <a:off x="3105525" y="3783187"/>
            <a:ext cx="274680" cy="341280"/>
            <a:chOff x="3105525" y="3783187"/>
            <a:chExt cx="27468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32C3DD9-8B12-45A8-A7B1-252BE55EB2C3}"/>
                    </a:ext>
                  </a:extLst>
                </p14:cNvPr>
                <p14:cNvContentPartPr/>
                <p14:nvPr/>
              </p14:nvContentPartPr>
              <p14:xfrm>
                <a:off x="3144765" y="3863107"/>
                <a:ext cx="21960" cy="84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32C3DD9-8B12-45A8-A7B1-252BE55EB2C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36125" y="3854107"/>
                  <a:ext cx="39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E6D1CBC-6946-4782-857E-0E138C5C8897}"/>
                    </a:ext>
                  </a:extLst>
                </p14:cNvPr>
                <p14:cNvContentPartPr/>
                <p14:nvPr/>
              </p14:nvContentPartPr>
              <p14:xfrm>
                <a:off x="3205245" y="3833587"/>
                <a:ext cx="93600" cy="79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E6D1CBC-6946-4782-857E-0E138C5C889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96605" y="3824587"/>
                  <a:ext cx="111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BD50495-201A-4E72-8943-6A5615E1EF61}"/>
                    </a:ext>
                  </a:extLst>
                </p14:cNvPr>
                <p14:cNvContentPartPr/>
                <p14:nvPr/>
              </p14:nvContentPartPr>
              <p14:xfrm>
                <a:off x="3105525" y="3783187"/>
                <a:ext cx="274680" cy="341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BD50495-201A-4E72-8943-6A5615E1EF6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096525" y="3774547"/>
                  <a:ext cx="29232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71D83AA-8F01-47A8-905A-87262402BCFE}"/>
              </a:ext>
            </a:extLst>
          </p:cNvPr>
          <p:cNvGrpSpPr/>
          <p:nvPr/>
        </p:nvGrpSpPr>
        <p:grpSpPr>
          <a:xfrm>
            <a:off x="4150605" y="4323187"/>
            <a:ext cx="532800" cy="541440"/>
            <a:chOff x="4150605" y="4323187"/>
            <a:chExt cx="53280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1F180AE-35B8-4C8C-86C3-C94F0B7F9DAC}"/>
                    </a:ext>
                  </a:extLst>
                </p14:cNvPr>
                <p14:cNvContentPartPr/>
                <p14:nvPr/>
              </p14:nvContentPartPr>
              <p14:xfrm>
                <a:off x="4305765" y="4547467"/>
                <a:ext cx="4680" cy="9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1F180AE-35B8-4C8C-86C3-C94F0B7F9DA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97125" y="4538827"/>
                  <a:ext cx="22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0567196-5FEE-4B6F-A865-AADCB83BDCCD}"/>
                    </a:ext>
                  </a:extLst>
                </p14:cNvPr>
                <p14:cNvContentPartPr/>
                <p14:nvPr/>
              </p14:nvContentPartPr>
              <p14:xfrm>
                <a:off x="4305765" y="4510747"/>
                <a:ext cx="94320" cy="2340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0567196-5FEE-4B6F-A865-AADCB83BDCC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297125" y="4502107"/>
                  <a:ext cx="111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D7AFC31-BE4F-43F1-97F1-6CCCF637FE35}"/>
                    </a:ext>
                  </a:extLst>
                </p14:cNvPr>
                <p14:cNvContentPartPr/>
                <p14:nvPr/>
              </p14:nvContentPartPr>
              <p14:xfrm>
                <a:off x="4441485" y="4509667"/>
                <a:ext cx="90000" cy="152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D7AFC31-BE4F-43F1-97F1-6CCCF637FE3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32485" y="4500667"/>
                  <a:ext cx="107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B9A7D5A-3FA7-4A8E-9829-93928D38892D}"/>
                    </a:ext>
                  </a:extLst>
                </p14:cNvPr>
                <p14:cNvContentPartPr/>
                <p14:nvPr/>
              </p14:nvContentPartPr>
              <p14:xfrm>
                <a:off x="4150605" y="4323187"/>
                <a:ext cx="532800" cy="541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B9A7D5A-3FA7-4A8E-9829-93928D38892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41605" y="4314547"/>
                  <a:ext cx="550440" cy="55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A65CA78-D33E-4927-BB28-1B86F6D1C080}"/>
              </a:ext>
            </a:extLst>
          </p:cNvPr>
          <p:cNvGrpSpPr/>
          <p:nvPr/>
        </p:nvGrpSpPr>
        <p:grpSpPr>
          <a:xfrm>
            <a:off x="6708405" y="4201147"/>
            <a:ext cx="471600" cy="548280"/>
            <a:chOff x="6708405" y="4201147"/>
            <a:chExt cx="47160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3C3CCD-AB88-4F1A-AE36-05F15D70BB5C}"/>
                    </a:ext>
                  </a:extLst>
                </p14:cNvPr>
                <p14:cNvContentPartPr/>
                <p14:nvPr/>
              </p14:nvContentPartPr>
              <p14:xfrm>
                <a:off x="7023045" y="4201147"/>
                <a:ext cx="2520" cy="4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3C3CCD-AB88-4F1A-AE36-05F15D70BB5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14045" y="4192147"/>
                  <a:ext cx="20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A195E50-0520-4BBF-B3EE-F4F72417435C}"/>
                    </a:ext>
                  </a:extLst>
                </p14:cNvPr>
                <p14:cNvContentPartPr/>
                <p14:nvPr/>
              </p14:nvContentPartPr>
              <p14:xfrm>
                <a:off x="6829365" y="4401307"/>
                <a:ext cx="33840" cy="148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A195E50-0520-4BBF-B3EE-F4F7241743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20725" y="4392307"/>
                  <a:ext cx="51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98CA0E9-3FDE-470D-B30F-813633424375}"/>
                    </a:ext>
                  </a:extLst>
                </p14:cNvPr>
                <p14:cNvContentPartPr/>
                <p14:nvPr/>
              </p14:nvContentPartPr>
              <p14:xfrm>
                <a:off x="6908565" y="4407787"/>
                <a:ext cx="72000" cy="163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98CA0E9-3FDE-470D-B30F-81363342437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99565" y="4399147"/>
                  <a:ext cx="89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6DAB8DA-8F64-48F0-99FF-0E85F3B243FC}"/>
                    </a:ext>
                  </a:extLst>
                </p14:cNvPr>
                <p14:cNvContentPartPr/>
                <p14:nvPr/>
              </p14:nvContentPartPr>
              <p14:xfrm>
                <a:off x="6708405" y="4231387"/>
                <a:ext cx="471600" cy="518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6DAB8DA-8F64-48F0-99FF-0E85F3B243F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99405" y="4222747"/>
                  <a:ext cx="489240" cy="53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4522908-701D-4C04-996D-501BD0D84C1E}"/>
              </a:ext>
            </a:extLst>
          </p:cNvPr>
          <p:cNvGrpSpPr/>
          <p:nvPr/>
        </p:nvGrpSpPr>
        <p:grpSpPr>
          <a:xfrm>
            <a:off x="9052725" y="4011067"/>
            <a:ext cx="1010160" cy="742680"/>
            <a:chOff x="9052725" y="4011067"/>
            <a:chExt cx="1010160" cy="74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FF2F739-4FF3-479F-BB98-B3227DFDF301}"/>
                    </a:ext>
                  </a:extLst>
                </p14:cNvPr>
                <p14:cNvContentPartPr/>
                <p14:nvPr/>
              </p14:nvContentPartPr>
              <p14:xfrm>
                <a:off x="9133005" y="4145347"/>
                <a:ext cx="111600" cy="203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FF2F739-4FF3-479F-BB98-B3227DFDF30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24005" y="4136707"/>
                  <a:ext cx="129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70DE307-547B-402D-ABB6-6172FDFA0A16}"/>
                    </a:ext>
                  </a:extLst>
                </p14:cNvPr>
                <p14:cNvContentPartPr/>
                <p14:nvPr/>
              </p14:nvContentPartPr>
              <p14:xfrm>
                <a:off x="9719445" y="4395907"/>
                <a:ext cx="135360" cy="159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70DE307-547B-402D-ABB6-6172FDFA0A1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10445" y="4386907"/>
                  <a:ext cx="153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223EF97-30AD-44B2-952E-F688645EF615}"/>
                    </a:ext>
                  </a:extLst>
                </p14:cNvPr>
                <p14:cNvContentPartPr/>
                <p14:nvPr/>
              </p14:nvContentPartPr>
              <p14:xfrm>
                <a:off x="9825285" y="4410667"/>
                <a:ext cx="10800" cy="231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223EF97-30AD-44B2-952E-F688645EF6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16285" y="4401667"/>
                  <a:ext cx="28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539ADBA-437B-44F0-8685-BF85DED4ADD6}"/>
                    </a:ext>
                  </a:extLst>
                </p14:cNvPr>
                <p14:cNvContentPartPr/>
                <p14:nvPr/>
              </p14:nvContentPartPr>
              <p14:xfrm>
                <a:off x="9592005" y="4213387"/>
                <a:ext cx="470880" cy="540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539ADBA-437B-44F0-8685-BF85DED4ADD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83005" y="4204387"/>
                  <a:ext cx="48852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FEB9C82-2863-48E3-967A-5AE2076892D9}"/>
                    </a:ext>
                  </a:extLst>
                </p14:cNvPr>
                <p14:cNvContentPartPr/>
                <p14:nvPr/>
              </p14:nvContentPartPr>
              <p14:xfrm>
                <a:off x="9052725" y="4011067"/>
                <a:ext cx="327240" cy="392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FEB9C82-2863-48E3-967A-5AE2076892D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43725" y="4002067"/>
                  <a:ext cx="344880" cy="41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55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chine Learning Types #2. Supervised Learning | by Rajesh Khadka | Towards  Data Science">
            <a:extLst>
              <a:ext uri="{FF2B5EF4-FFF2-40B4-BE49-F238E27FC236}">
                <a16:creationId xmlns:a16="http://schemas.microsoft.com/office/drawing/2014/main" id="{4CEC3FA7-50FB-42D1-97CB-21DCDBB1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60" y="411108"/>
            <a:ext cx="8441714" cy="603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9836B-0ACF-4723-8090-1C3CCFF970F5}"/>
              </a:ext>
            </a:extLst>
          </p:cNvPr>
          <p:cNvSpPr txBox="1"/>
          <p:nvPr/>
        </p:nvSpPr>
        <p:spPr>
          <a:xfrm>
            <a:off x="0" y="6446892"/>
            <a:ext cx="46958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 dirty="0">
                <a:hlinkClick r:id="rId3"/>
              </a:rPr>
              <a:t>https://towardsdatascience.com/machine-learning-types-2-c1291d4f04b1</a:t>
            </a:r>
            <a:r>
              <a:rPr lang="en-MY" sz="11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6BACB1-D56D-416B-9FB9-B79EDC9099D2}"/>
                  </a:ext>
                </a:extLst>
              </p14:cNvPr>
              <p14:cNvContentPartPr/>
              <p14:nvPr/>
            </p14:nvContentPartPr>
            <p14:xfrm>
              <a:off x="3253680" y="389160"/>
              <a:ext cx="6611400" cy="444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6BACB1-D56D-416B-9FB9-B79EDC9099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4320" y="379800"/>
                <a:ext cx="6630120" cy="44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4F2429-B93B-4B38-B01D-CB6F2C09FD1E}"/>
                  </a:ext>
                </a:extLst>
              </p14:cNvPr>
              <p14:cNvContentPartPr/>
              <p14:nvPr/>
            </p14:nvContentPartPr>
            <p14:xfrm>
              <a:off x="8057768" y="2821267"/>
              <a:ext cx="922680" cy="169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4F2429-B93B-4B38-B01D-CB6F2C09FD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49128" y="2812267"/>
                <a:ext cx="94032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4144B42-6C77-4EBF-A69D-6B890B171847}"/>
              </a:ext>
            </a:extLst>
          </p:cNvPr>
          <p:cNvGrpSpPr/>
          <p:nvPr/>
        </p:nvGrpSpPr>
        <p:grpSpPr>
          <a:xfrm>
            <a:off x="6790208" y="2011267"/>
            <a:ext cx="2322000" cy="1284480"/>
            <a:chOff x="6790208" y="2011267"/>
            <a:chExt cx="2322000" cy="12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C998F5-42DC-4E5E-BA2B-D158A31FC2BC}"/>
                    </a:ext>
                  </a:extLst>
                </p14:cNvPr>
                <p14:cNvContentPartPr/>
                <p14:nvPr/>
              </p14:nvContentPartPr>
              <p14:xfrm>
                <a:off x="8007728" y="2782027"/>
                <a:ext cx="1104480" cy="513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C998F5-42DC-4E5E-BA2B-D158A31FC2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99088" y="2773387"/>
                  <a:ext cx="11221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202DFE-33D2-43B8-8E7F-60C41BA75CB7}"/>
                    </a:ext>
                  </a:extLst>
                </p14:cNvPr>
                <p14:cNvContentPartPr/>
                <p14:nvPr/>
              </p14:nvContentPartPr>
              <p14:xfrm>
                <a:off x="6790208" y="2011267"/>
                <a:ext cx="1578960" cy="1083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202DFE-33D2-43B8-8E7F-60C41BA75C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81568" y="2002627"/>
                  <a:ext cx="1596600" cy="11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989E7E0-0925-4BAB-A1B2-B8E0FE6BFDBD}"/>
                  </a:ext>
                </a:extLst>
              </p14:cNvPr>
              <p14:cNvContentPartPr/>
              <p14:nvPr/>
            </p14:nvContentPartPr>
            <p14:xfrm>
              <a:off x="-31792" y="5415067"/>
              <a:ext cx="11520" cy="79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989E7E0-0925-4BAB-A1B2-B8E0FE6BFD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0432" y="5406427"/>
                <a:ext cx="2916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A548B7B0-C0F0-40FA-956F-A115E2524BB1}"/>
              </a:ext>
            </a:extLst>
          </p:cNvPr>
          <p:cNvGrpSpPr/>
          <p:nvPr/>
        </p:nvGrpSpPr>
        <p:grpSpPr>
          <a:xfrm>
            <a:off x="7808" y="3262627"/>
            <a:ext cx="1187640" cy="1018080"/>
            <a:chOff x="7808" y="3262627"/>
            <a:chExt cx="1187640" cy="10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51E4AD-BA8F-4F86-8415-921D6C40976D}"/>
                    </a:ext>
                  </a:extLst>
                </p14:cNvPr>
                <p14:cNvContentPartPr/>
                <p14:nvPr/>
              </p14:nvContentPartPr>
              <p14:xfrm>
                <a:off x="325328" y="3801907"/>
                <a:ext cx="35280" cy="293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51E4AD-BA8F-4F86-8415-921D6C4097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6688" y="3792907"/>
                  <a:ext cx="52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915D7E-C5FE-4EEB-AD40-3CF074F74CB0}"/>
                    </a:ext>
                  </a:extLst>
                </p14:cNvPr>
                <p14:cNvContentPartPr/>
                <p14:nvPr/>
              </p14:nvContentPartPr>
              <p14:xfrm>
                <a:off x="258728" y="3645667"/>
                <a:ext cx="601920" cy="443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915D7E-C5FE-4EEB-AD40-3CF074F74C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0088" y="3636667"/>
                  <a:ext cx="6195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DC4280-9071-4944-A2F1-768451FE0AA5}"/>
                    </a:ext>
                  </a:extLst>
                </p14:cNvPr>
                <p14:cNvContentPartPr/>
                <p14:nvPr/>
              </p14:nvContentPartPr>
              <p14:xfrm>
                <a:off x="153248" y="4043467"/>
                <a:ext cx="144360" cy="44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DC4280-9071-4944-A2F1-768451FE0A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4248" y="4034827"/>
                  <a:ext cx="162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AAE623-A01C-4F81-AA1C-B9584E4F373E}"/>
                    </a:ext>
                  </a:extLst>
                </p14:cNvPr>
                <p14:cNvContentPartPr/>
                <p14:nvPr/>
              </p14:nvContentPartPr>
              <p14:xfrm>
                <a:off x="21128" y="4021507"/>
                <a:ext cx="338400" cy="240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AAE623-A01C-4F81-AA1C-B9584E4F37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128" y="4012507"/>
                  <a:ext cx="356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AB3BA1-91C0-43C9-BEEE-2D73EA802151}"/>
                    </a:ext>
                  </a:extLst>
                </p14:cNvPr>
                <p14:cNvContentPartPr/>
                <p14:nvPr/>
              </p14:nvContentPartPr>
              <p14:xfrm>
                <a:off x="7808" y="4134187"/>
                <a:ext cx="1065600" cy="146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AB3BA1-91C0-43C9-BEEE-2D73EA8021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1192" y="4125187"/>
                  <a:ext cx="1083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C3E8FC-7432-4F6D-A873-84097F0B9703}"/>
                    </a:ext>
                  </a:extLst>
                </p14:cNvPr>
                <p14:cNvContentPartPr/>
                <p14:nvPr/>
              </p14:nvContentPartPr>
              <p14:xfrm>
                <a:off x="772448" y="3884707"/>
                <a:ext cx="409320" cy="288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C3E8FC-7432-4F6D-A873-84097F0B97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3808" y="3876067"/>
                  <a:ext cx="426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92BDAB-3A3E-4878-8379-FB2D99281AF9}"/>
                    </a:ext>
                  </a:extLst>
                </p14:cNvPr>
                <p14:cNvContentPartPr/>
                <p14:nvPr/>
              </p14:nvContentPartPr>
              <p14:xfrm>
                <a:off x="413528" y="3350107"/>
                <a:ext cx="36720" cy="153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92BDAB-3A3E-4878-8379-FB2D99281A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4528" y="3341107"/>
                  <a:ext cx="54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1B33CD2-C398-492F-ACF6-EADF1E319DE4}"/>
                    </a:ext>
                  </a:extLst>
                </p14:cNvPr>
                <p14:cNvContentPartPr/>
                <p14:nvPr/>
              </p14:nvContentPartPr>
              <p14:xfrm>
                <a:off x="431888" y="3332107"/>
                <a:ext cx="63000" cy="126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1B33CD2-C398-492F-ACF6-EADF1E319D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3248" y="3323467"/>
                  <a:ext cx="80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8E256E4-8B60-4925-81F3-047D5AF82F80}"/>
                    </a:ext>
                  </a:extLst>
                </p14:cNvPr>
                <p14:cNvContentPartPr/>
                <p14:nvPr/>
              </p14:nvContentPartPr>
              <p14:xfrm>
                <a:off x="370688" y="3406627"/>
                <a:ext cx="90720" cy="35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8E256E4-8B60-4925-81F3-047D5AF82F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2048" y="3397987"/>
                  <a:ext cx="108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BED482F-208E-4459-BA55-887F21DA0201}"/>
                    </a:ext>
                  </a:extLst>
                </p14:cNvPr>
                <p14:cNvContentPartPr/>
                <p14:nvPr/>
              </p14:nvContentPartPr>
              <p14:xfrm>
                <a:off x="402008" y="3262627"/>
                <a:ext cx="231480" cy="221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BED482F-208E-4459-BA55-887F21DA020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368" y="3253627"/>
                  <a:ext cx="249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2E1A5D-4195-4C0C-9B9F-D9ABD28CE3A9}"/>
                    </a:ext>
                  </a:extLst>
                </p14:cNvPr>
                <p14:cNvContentPartPr/>
                <p14:nvPr/>
              </p14:nvContentPartPr>
              <p14:xfrm>
                <a:off x="752648" y="3557467"/>
                <a:ext cx="442800" cy="368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2E1A5D-4195-4C0C-9B9F-D9ABD28CE3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3648" y="3548467"/>
                  <a:ext cx="460440" cy="38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C6CB5AF-0141-41C3-89DF-AA829DFE6EE8}"/>
              </a:ext>
            </a:extLst>
          </p:cNvPr>
          <p:cNvGrpSpPr/>
          <p:nvPr/>
        </p:nvGrpSpPr>
        <p:grpSpPr>
          <a:xfrm>
            <a:off x="1182128" y="3046987"/>
            <a:ext cx="435240" cy="329400"/>
            <a:chOff x="1182128" y="3046987"/>
            <a:chExt cx="43524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09DBDA-8B50-4838-BB2F-169E3184B207}"/>
                    </a:ext>
                  </a:extLst>
                </p14:cNvPr>
                <p14:cNvContentPartPr/>
                <p14:nvPr/>
              </p14:nvContentPartPr>
              <p14:xfrm>
                <a:off x="1182128" y="3097027"/>
                <a:ext cx="338760" cy="279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09DBDA-8B50-4838-BB2F-169E3184B2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3488" y="3088027"/>
                  <a:ext cx="3564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5113182-B736-4F46-B163-5F846A0EEE01}"/>
                    </a:ext>
                  </a:extLst>
                </p14:cNvPr>
                <p14:cNvContentPartPr/>
                <p14:nvPr/>
              </p14:nvContentPartPr>
              <p14:xfrm>
                <a:off x="1547528" y="3046987"/>
                <a:ext cx="69840" cy="229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5113182-B736-4F46-B163-5F846A0EEE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38528" y="3038347"/>
                  <a:ext cx="8748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8201144-C5DE-46B1-8530-19CEE19C9A4C}"/>
              </a:ext>
            </a:extLst>
          </p:cNvPr>
          <p:cNvGrpSpPr/>
          <p:nvPr/>
        </p:nvGrpSpPr>
        <p:grpSpPr>
          <a:xfrm>
            <a:off x="1295528" y="3638827"/>
            <a:ext cx="680760" cy="292320"/>
            <a:chOff x="1295528" y="3638827"/>
            <a:chExt cx="68076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CAD8739-FEE8-4478-98EF-9946EA9D6902}"/>
                    </a:ext>
                  </a:extLst>
                </p14:cNvPr>
                <p14:cNvContentPartPr/>
                <p14:nvPr/>
              </p14:nvContentPartPr>
              <p14:xfrm>
                <a:off x="1295528" y="3768427"/>
                <a:ext cx="94320" cy="33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CAD8739-FEE8-4478-98EF-9946EA9D69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86528" y="3759787"/>
                  <a:ext cx="111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55C3370-6034-41C4-B636-62C398333975}"/>
                    </a:ext>
                  </a:extLst>
                </p14:cNvPr>
                <p14:cNvContentPartPr/>
                <p14:nvPr/>
              </p14:nvContentPartPr>
              <p14:xfrm>
                <a:off x="1341608" y="3814867"/>
                <a:ext cx="59400" cy="43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55C3370-6034-41C4-B636-62C3983339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32968" y="3805867"/>
                  <a:ext cx="77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B4D73EB-12C9-4300-9936-9B4087580318}"/>
                    </a:ext>
                  </a:extLst>
                </p14:cNvPr>
                <p14:cNvContentPartPr/>
                <p14:nvPr/>
              </p14:nvContentPartPr>
              <p14:xfrm>
                <a:off x="1548968" y="3662947"/>
                <a:ext cx="58680" cy="148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B4D73EB-12C9-4300-9936-9B40875803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40328" y="3654307"/>
                  <a:ext cx="76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BBADE64-E0BC-4F1B-A6DE-21E7B19BEEBF}"/>
                    </a:ext>
                  </a:extLst>
                </p14:cNvPr>
                <p14:cNvContentPartPr/>
                <p14:nvPr/>
              </p14:nvContentPartPr>
              <p14:xfrm>
                <a:off x="1585688" y="3795427"/>
                <a:ext cx="136440" cy="80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BBADE64-E0BC-4F1B-A6DE-21E7B19BEE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76688" y="3786427"/>
                  <a:ext cx="154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402C34B-4F37-4C74-9F43-E3FB974476D2}"/>
                    </a:ext>
                  </a:extLst>
                </p14:cNvPr>
                <p14:cNvContentPartPr/>
                <p14:nvPr/>
              </p14:nvContentPartPr>
              <p14:xfrm>
                <a:off x="1561568" y="3638827"/>
                <a:ext cx="218880" cy="64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402C34B-4F37-4C74-9F43-E3FB974476D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52928" y="3630187"/>
                  <a:ext cx="236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485820-2236-43F3-8799-FE7DB69B560A}"/>
                    </a:ext>
                  </a:extLst>
                </p14:cNvPr>
                <p14:cNvContentPartPr/>
                <p14:nvPr/>
              </p14:nvContentPartPr>
              <p14:xfrm>
                <a:off x="1838768" y="3670507"/>
                <a:ext cx="137520" cy="260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4485820-2236-43F3-8799-FE7DB69B56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29768" y="3661507"/>
                  <a:ext cx="15516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9D64723-E1DB-460E-9A10-864BBA0A8F18}"/>
              </a:ext>
            </a:extLst>
          </p:cNvPr>
          <p:cNvGrpSpPr/>
          <p:nvPr/>
        </p:nvGrpSpPr>
        <p:grpSpPr>
          <a:xfrm>
            <a:off x="-28192" y="4405987"/>
            <a:ext cx="2349720" cy="1187280"/>
            <a:chOff x="-28192" y="4405987"/>
            <a:chExt cx="2349720" cy="11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81BE0A6-0247-473C-8DBB-8D6EDF67B7BC}"/>
                    </a:ext>
                  </a:extLst>
                </p14:cNvPr>
                <p14:cNvContentPartPr/>
                <p14:nvPr/>
              </p14:nvContentPartPr>
              <p14:xfrm>
                <a:off x="568328" y="4425427"/>
                <a:ext cx="54000" cy="175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81BE0A6-0247-473C-8DBB-8D6EDF67B7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9688" y="4416427"/>
                  <a:ext cx="71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D9E6B53-EAF7-44EE-9F8D-14AACF846659}"/>
                    </a:ext>
                  </a:extLst>
                </p14:cNvPr>
                <p14:cNvContentPartPr/>
                <p14:nvPr/>
              </p14:nvContentPartPr>
              <p14:xfrm>
                <a:off x="604328" y="4427947"/>
                <a:ext cx="48960" cy="115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D9E6B53-EAF7-44EE-9F8D-14AACF8466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5328" y="4419307"/>
                  <a:ext cx="66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0E8A9B2-618D-4394-BFC3-5E8E85A4C6F5}"/>
                    </a:ext>
                  </a:extLst>
                </p14:cNvPr>
                <p14:cNvContentPartPr/>
                <p14:nvPr/>
              </p14:nvContentPartPr>
              <p14:xfrm>
                <a:off x="549248" y="4440187"/>
                <a:ext cx="162000" cy="106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0E8A9B2-618D-4394-BFC3-5E8E85A4C6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0248" y="4431187"/>
                  <a:ext cx="179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E76325-B77F-4CE6-82BA-E37C98AC2145}"/>
                    </a:ext>
                  </a:extLst>
                </p14:cNvPr>
                <p14:cNvContentPartPr/>
                <p14:nvPr/>
              </p14:nvContentPartPr>
              <p14:xfrm>
                <a:off x="777128" y="4405987"/>
                <a:ext cx="142200" cy="137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E76325-B77F-4CE6-82BA-E37C98AC21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8488" y="4397347"/>
                  <a:ext cx="159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B93FA9-5578-4FD7-9B81-1A3B09231AC5}"/>
                    </a:ext>
                  </a:extLst>
                </p14:cNvPr>
                <p14:cNvContentPartPr/>
                <p14:nvPr/>
              </p14:nvContentPartPr>
              <p14:xfrm>
                <a:off x="534848" y="4842307"/>
                <a:ext cx="49680" cy="137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B93FA9-5578-4FD7-9B81-1A3B09231A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6208" y="4833307"/>
                  <a:ext cx="67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B3C2B8-F11C-4A83-B86D-643FC133748D}"/>
                    </a:ext>
                  </a:extLst>
                </p14:cNvPr>
                <p14:cNvContentPartPr/>
                <p14:nvPr/>
              </p14:nvContentPartPr>
              <p14:xfrm>
                <a:off x="601448" y="4680307"/>
                <a:ext cx="600480" cy="447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B3C2B8-F11C-4A83-B86D-643FC13374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2448" y="4671667"/>
                  <a:ext cx="6181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BA7A05C-C8E1-4C1A-A60D-525E91EF33AD}"/>
                    </a:ext>
                  </a:extLst>
                </p14:cNvPr>
                <p14:cNvContentPartPr/>
                <p14:nvPr/>
              </p14:nvContentPartPr>
              <p14:xfrm>
                <a:off x="-28192" y="5115907"/>
                <a:ext cx="599040" cy="309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BA7A05C-C8E1-4C1A-A60D-525E91EF33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-36832" y="5107267"/>
                  <a:ext cx="6166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217FBCD-F8C8-4B0D-AEAC-4F2B22229B3D}"/>
                    </a:ext>
                  </a:extLst>
                </p14:cNvPr>
                <p14:cNvContentPartPr/>
                <p14:nvPr/>
              </p14:nvContentPartPr>
              <p14:xfrm>
                <a:off x="37328" y="5320747"/>
                <a:ext cx="1405440" cy="272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217FBCD-F8C8-4B0D-AEAC-4F2B22229B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328" y="5311747"/>
                  <a:ext cx="14230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FC3410-6031-4CFB-8558-DDCCDE4F7BE0}"/>
                    </a:ext>
                  </a:extLst>
                </p14:cNvPr>
                <p14:cNvContentPartPr/>
                <p14:nvPr/>
              </p14:nvContentPartPr>
              <p14:xfrm>
                <a:off x="1200128" y="4935547"/>
                <a:ext cx="542160" cy="388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FC3410-6031-4CFB-8558-DDCCDE4F7B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91128" y="4926547"/>
                  <a:ext cx="5598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04552B2-E025-4B5A-B3BF-2CD875B55E1B}"/>
                    </a:ext>
                  </a:extLst>
                </p14:cNvPr>
                <p14:cNvContentPartPr/>
                <p14:nvPr/>
              </p14:nvContentPartPr>
              <p14:xfrm>
                <a:off x="1130648" y="4814227"/>
                <a:ext cx="561600" cy="390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04552B2-E025-4B5A-B3BF-2CD875B55E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2008" y="4805227"/>
                  <a:ext cx="5792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BEAADB-E379-4E56-BA8A-CF350F4EBFDC}"/>
                    </a:ext>
                  </a:extLst>
                </p14:cNvPr>
                <p14:cNvContentPartPr/>
                <p14:nvPr/>
              </p14:nvContentPartPr>
              <p14:xfrm>
                <a:off x="1915088" y="4625947"/>
                <a:ext cx="160560" cy="248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BEAADB-E379-4E56-BA8A-CF350F4EBF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06448" y="4617307"/>
                  <a:ext cx="178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A6E747-B7D7-409F-9331-E8FC813DAD61}"/>
                    </a:ext>
                  </a:extLst>
                </p14:cNvPr>
                <p14:cNvContentPartPr/>
                <p14:nvPr/>
              </p14:nvContentPartPr>
              <p14:xfrm>
                <a:off x="1935968" y="4697227"/>
                <a:ext cx="236160" cy="50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A6E747-B7D7-409F-9331-E8FC813DAD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27328" y="4688227"/>
                  <a:ext cx="253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5448E69-ED13-4C01-BBD4-D68DB3E5C3BE}"/>
                    </a:ext>
                  </a:extLst>
                </p14:cNvPr>
                <p14:cNvContentPartPr/>
                <p14:nvPr/>
              </p14:nvContentPartPr>
              <p14:xfrm>
                <a:off x="2155208" y="4643587"/>
                <a:ext cx="166320" cy="260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5448E69-ED13-4C01-BBD4-D68DB3E5C3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46208" y="4634947"/>
                  <a:ext cx="18396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D05A5BC-B430-41F6-909F-67B0F17896B2}"/>
                  </a:ext>
                </a:extLst>
              </p14:cNvPr>
              <p14:cNvContentPartPr/>
              <p14:nvPr/>
            </p14:nvContentPartPr>
            <p14:xfrm>
              <a:off x="2007608" y="5650867"/>
              <a:ext cx="87480" cy="320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D05A5BC-B430-41F6-909F-67B0F17896B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98608" y="5641867"/>
                <a:ext cx="10512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8C6C305-54B4-461F-B666-D54842062B39}"/>
              </a:ext>
            </a:extLst>
          </p:cNvPr>
          <p:cNvGrpSpPr/>
          <p:nvPr/>
        </p:nvGrpSpPr>
        <p:grpSpPr>
          <a:xfrm>
            <a:off x="2001488" y="5518027"/>
            <a:ext cx="704520" cy="499680"/>
            <a:chOff x="2001488" y="5518027"/>
            <a:chExt cx="704520" cy="4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CEE18B9-0080-49F1-8E72-6A00B7C5DF4B}"/>
                    </a:ext>
                  </a:extLst>
                </p14:cNvPr>
                <p14:cNvContentPartPr/>
                <p14:nvPr/>
              </p14:nvContentPartPr>
              <p14:xfrm>
                <a:off x="2001488" y="5660227"/>
                <a:ext cx="171000" cy="275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CEE18B9-0080-49F1-8E72-6A00B7C5DF4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92488" y="5651227"/>
                  <a:ext cx="188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1B547F8-E65C-49D6-8768-9D156597489F}"/>
                    </a:ext>
                  </a:extLst>
                </p14:cNvPr>
                <p14:cNvContentPartPr/>
                <p14:nvPr/>
              </p14:nvContentPartPr>
              <p14:xfrm>
                <a:off x="2247728" y="5790907"/>
                <a:ext cx="45000" cy="27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1B547F8-E65C-49D6-8768-9D15659748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38728" y="5782267"/>
                  <a:ext cx="62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381DCB4-1620-43F8-8E75-2888588BA9B2}"/>
                    </a:ext>
                  </a:extLst>
                </p14:cNvPr>
                <p14:cNvContentPartPr/>
                <p14:nvPr/>
              </p14:nvContentPartPr>
              <p14:xfrm>
                <a:off x="2304968" y="5573467"/>
                <a:ext cx="204840" cy="298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381DCB4-1620-43F8-8E75-2888588BA9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95968" y="5564827"/>
                  <a:ext cx="222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1F14458-F5E1-4040-BCF1-BB700BDABC38}"/>
                    </a:ext>
                  </a:extLst>
                </p14:cNvPr>
                <p14:cNvContentPartPr/>
                <p14:nvPr/>
              </p14:nvContentPartPr>
              <p14:xfrm>
                <a:off x="2276168" y="5518027"/>
                <a:ext cx="168840" cy="31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1F14458-F5E1-4040-BCF1-BB700BDABC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67168" y="5509027"/>
                  <a:ext cx="186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08ECA2F-803E-47FB-A81C-BED3064B094F}"/>
                    </a:ext>
                  </a:extLst>
                </p14:cNvPr>
                <p14:cNvContentPartPr/>
                <p14:nvPr/>
              </p14:nvContentPartPr>
              <p14:xfrm>
                <a:off x="2544728" y="5646907"/>
                <a:ext cx="161280" cy="370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08ECA2F-803E-47FB-A81C-BED3064B09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35728" y="5637907"/>
                  <a:ext cx="178920" cy="38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B72B609A-76EA-4AD5-89E0-CFB7A51C63CF}"/>
                  </a:ext>
                </a:extLst>
              </p14:cNvPr>
              <p14:cNvContentPartPr/>
              <p14:nvPr/>
            </p14:nvContentPartPr>
            <p14:xfrm>
              <a:off x="10040942" y="1169587"/>
              <a:ext cx="3184560" cy="36738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B72B609A-76EA-4AD5-89E0-CFB7A51C63C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031942" y="1160947"/>
                <a:ext cx="3202200" cy="36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05266FA-EF3A-4007-A8B5-A25F69102B03}"/>
              </a:ext>
            </a:extLst>
          </p:cNvPr>
          <p:cNvGrpSpPr/>
          <p:nvPr/>
        </p:nvGrpSpPr>
        <p:grpSpPr>
          <a:xfrm>
            <a:off x="8760848" y="1641907"/>
            <a:ext cx="4871880" cy="5043960"/>
            <a:chOff x="8760848" y="1641907"/>
            <a:chExt cx="4871880" cy="50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298F09-B1ED-477C-8FE6-8A8A953E927E}"/>
                    </a:ext>
                  </a:extLst>
                </p14:cNvPr>
                <p14:cNvContentPartPr/>
                <p14:nvPr/>
              </p14:nvContentPartPr>
              <p14:xfrm>
                <a:off x="10227488" y="4483027"/>
                <a:ext cx="72000" cy="969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298F09-B1ED-477C-8FE6-8A8A953E92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18848" y="4474387"/>
                  <a:ext cx="8964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B53E6A-0000-4D11-B587-A019E3627623}"/>
                    </a:ext>
                  </a:extLst>
                </p14:cNvPr>
                <p14:cNvContentPartPr/>
                <p14:nvPr/>
              </p14:nvContentPartPr>
              <p14:xfrm>
                <a:off x="10391648" y="4470427"/>
                <a:ext cx="103320" cy="176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B53E6A-0000-4D11-B587-A019E36276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383008" y="4461427"/>
                  <a:ext cx="120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34D5BB-E2DC-473B-9CAB-407C58E9795B}"/>
                    </a:ext>
                  </a:extLst>
                </p14:cNvPr>
                <p14:cNvContentPartPr/>
                <p14:nvPr/>
              </p14:nvContentPartPr>
              <p14:xfrm>
                <a:off x="10351328" y="4481947"/>
                <a:ext cx="208440" cy="85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34D5BB-E2DC-473B-9CAB-407C58E979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42688" y="4472947"/>
                  <a:ext cx="226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096E44-D7ED-4AE3-8646-04E75C8E5326}"/>
                    </a:ext>
                  </a:extLst>
                </p14:cNvPr>
                <p14:cNvContentPartPr/>
                <p14:nvPr/>
              </p14:nvContentPartPr>
              <p14:xfrm>
                <a:off x="10824728" y="4405987"/>
                <a:ext cx="144720" cy="1102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096E44-D7ED-4AE3-8646-04E75C8E532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15728" y="4396987"/>
                  <a:ext cx="16236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54B1BA-3714-4871-B677-39FF1D3A5AEC}"/>
                    </a:ext>
                  </a:extLst>
                </p14:cNvPr>
                <p14:cNvContentPartPr/>
                <p14:nvPr/>
              </p14:nvContentPartPr>
              <p14:xfrm>
                <a:off x="11013368" y="4388707"/>
                <a:ext cx="163440" cy="341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54B1BA-3714-4871-B677-39FF1D3A5A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04368" y="4380067"/>
                  <a:ext cx="1810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7D4EAC9-D61E-4AC6-836F-9FA31320DE37}"/>
                    </a:ext>
                  </a:extLst>
                </p14:cNvPr>
                <p14:cNvContentPartPr/>
                <p14:nvPr/>
              </p14:nvContentPartPr>
              <p14:xfrm>
                <a:off x="10177088" y="4687867"/>
                <a:ext cx="1307520" cy="140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7D4EAC9-D61E-4AC6-836F-9FA31320DE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68088" y="4678867"/>
                  <a:ext cx="1325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8E2AAB-639E-4970-8C5E-FBC7EF44139D}"/>
                    </a:ext>
                  </a:extLst>
                </p14:cNvPr>
                <p14:cNvContentPartPr/>
                <p14:nvPr/>
              </p14:nvContentPartPr>
              <p14:xfrm>
                <a:off x="11409368" y="4256947"/>
                <a:ext cx="55440" cy="1272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8E2AAB-639E-4970-8C5E-FBC7EF44139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400728" y="4248307"/>
                  <a:ext cx="73080" cy="12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93C94C-0E02-40A3-8B12-7184DB9ED827}"/>
                    </a:ext>
                  </a:extLst>
                </p14:cNvPr>
                <p14:cNvContentPartPr/>
                <p14:nvPr/>
              </p14:nvContentPartPr>
              <p14:xfrm>
                <a:off x="10276808" y="5499667"/>
                <a:ext cx="1115280" cy="164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93C94C-0E02-40A3-8B12-7184DB9ED8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68168" y="5491027"/>
                  <a:ext cx="1132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D3A969-CF28-435E-985A-DE414228A0DB}"/>
                    </a:ext>
                  </a:extLst>
                </p14:cNvPr>
                <p14:cNvContentPartPr/>
                <p14:nvPr/>
              </p14:nvContentPartPr>
              <p14:xfrm>
                <a:off x="10145768" y="4309147"/>
                <a:ext cx="1083960" cy="35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D3A969-CF28-435E-985A-DE414228A0D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36768" y="4300507"/>
                  <a:ext cx="110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E0E488-44FE-4404-95E2-91B7BFF796ED}"/>
                    </a:ext>
                  </a:extLst>
                </p14:cNvPr>
                <p14:cNvContentPartPr/>
                <p14:nvPr/>
              </p14:nvContentPartPr>
              <p14:xfrm>
                <a:off x="10229288" y="5062267"/>
                <a:ext cx="1245240" cy="96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E0E488-44FE-4404-95E2-91B7BFF796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20288" y="5053267"/>
                  <a:ext cx="1262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AC79B38-EF29-4E14-81BD-20DD754E2DA7}"/>
                    </a:ext>
                  </a:extLst>
                </p14:cNvPr>
                <p14:cNvContentPartPr/>
                <p14:nvPr/>
              </p14:nvContentPartPr>
              <p14:xfrm>
                <a:off x="12185888" y="3856987"/>
                <a:ext cx="137880" cy="807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AC79B38-EF29-4E14-81BD-20DD754E2D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176888" y="3847987"/>
                  <a:ext cx="15552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3DAA7A3-29B2-4C2F-9F41-28E22C3B5DC2}"/>
                    </a:ext>
                  </a:extLst>
                </p14:cNvPr>
                <p14:cNvContentPartPr/>
                <p14:nvPr/>
              </p14:nvContentPartPr>
              <p14:xfrm>
                <a:off x="12140168" y="3867067"/>
                <a:ext cx="855360" cy="803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3DAA7A3-29B2-4C2F-9F41-28E22C3B5D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131528" y="3858427"/>
                  <a:ext cx="87300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C537A61-78EA-4709-832C-D4AFEA3DB5AD}"/>
                    </a:ext>
                  </a:extLst>
                </p14:cNvPr>
                <p14:cNvContentPartPr/>
                <p14:nvPr/>
              </p14:nvContentPartPr>
              <p14:xfrm>
                <a:off x="11235488" y="1801387"/>
                <a:ext cx="165240" cy="367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C537A61-78EA-4709-832C-D4AFEA3DB5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26848" y="1792747"/>
                  <a:ext cx="1828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542E6F-EF8E-4494-8A53-43338ED755B2}"/>
                    </a:ext>
                  </a:extLst>
                </p14:cNvPr>
                <p14:cNvContentPartPr/>
                <p14:nvPr/>
              </p14:nvContentPartPr>
              <p14:xfrm>
                <a:off x="11618168" y="2092627"/>
                <a:ext cx="63720" cy="86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542E6F-EF8E-4494-8A53-43338ED755B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609528" y="2083627"/>
                  <a:ext cx="81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200235F-2E95-4E9F-99C0-8992EB146528}"/>
                    </a:ext>
                  </a:extLst>
                </p14:cNvPr>
                <p14:cNvContentPartPr/>
                <p14:nvPr/>
              </p14:nvContentPartPr>
              <p14:xfrm>
                <a:off x="11935328" y="1685827"/>
                <a:ext cx="140040" cy="429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200235F-2E95-4E9F-99C0-8992EB14652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926688" y="1676827"/>
                  <a:ext cx="1576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5FC8BA-8F19-48B3-BBB6-0382F6DB82FE}"/>
                    </a:ext>
                  </a:extLst>
                </p14:cNvPr>
                <p14:cNvContentPartPr/>
                <p14:nvPr/>
              </p14:nvContentPartPr>
              <p14:xfrm>
                <a:off x="11649488" y="1689067"/>
                <a:ext cx="91440" cy="1632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5FC8BA-8F19-48B3-BBB6-0382F6DB82F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40848" y="1680067"/>
                  <a:ext cx="109080" cy="16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C24E25-2ADE-489A-88CC-DF8B6D2018AC}"/>
                    </a:ext>
                  </a:extLst>
                </p14:cNvPr>
                <p14:cNvContentPartPr/>
                <p14:nvPr/>
              </p14:nvContentPartPr>
              <p14:xfrm>
                <a:off x="11043248" y="2230507"/>
                <a:ext cx="1092600" cy="84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C24E25-2ADE-489A-88CC-DF8B6D2018A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34608" y="2221507"/>
                  <a:ext cx="1110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D5C193-9DB8-40BA-A6B2-A14350221A6A}"/>
                    </a:ext>
                  </a:extLst>
                </p14:cNvPr>
                <p14:cNvContentPartPr/>
                <p14:nvPr/>
              </p14:nvContentPartPr>
              <p14:xfrm>
                <a:off x="11038928" y="1695547"/>
                <a:ext cx="1279080" cy="1622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D5C193-9DB8-40BA-A6B2-A14350221A6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30288" y="1686547"/>
                  <a:ext cx="1296720" cy="16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4FCD50C-E69D-4481-9B49-E7CCCEDE3376}"/>
                    </a:ext>
                  </a:extLst>
                </p14:cNvPr>
                <p14:cNvContentPartPr/>
                <p14:nvPr/>
              </p14:nvContentPartPr>
              <p14:xfrm>
                <a:off x="12284888" y="1697347"/>
                <a:ext cx="74160" cy="1518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4FCD50C-E69D-4481-9B49-E7CCCEDE337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276248" y="1688707"/>
                  <a:ext cx="91800" cy="15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B988A20-1530-4C48-910B-DBA361FBC0F4}"/>
                    </a:ext>
                  </a:extLst>
                </p14:cNvPr>
                <p14:cNvContentPartPr/>
                <p14:nvPr/>
              </p14:nvContentPartPr>
              <p14:xfrm>
                <a:off x="11079968" y="1669987"/>
                <a:ext cx="947520" cy="111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B988A20-1530-4C48-910B-DBA361FBC0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070968" y="1660987"/>
                  <a:ext cx="965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F38EA4-8932-45C5-BA62-48C62B8B47E9}"/>
                    </a:ext>
                  </a:extLst>
                </p14:cNvPr>
                <p14:cNvContentPartPr/>
                <p14:nvPr/>
              </p14:nvContentPartPr>
              <p14:xfrm>
                <a:off x="11330528" y="2423467"/>
                <a:ext cx="4680" cy="6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F38EA4-8932-45C5-BA62-48C62B8B47E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21528" y="2414467"/>
                  <a:ext cx="22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A915BF5-DCEF-4BE0-B70B-3CFD1A165D4B}"/>
                    </a:ext>
                  </a:extLst>
                </p14:cNvPr>
                <p14:cNvContentPartPr/>
                <p14:nvPr/>
              </p14:nvContentPartPr>
              <p14:xfrm>
                <a:off x="11163488" y="2502667"/>
                <a:ext cx="1087200" cy="143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A915BF5-DCEF-4BE0-B70B-3CFD1A165D4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54488" y="2494027"/>
                  <a:ext cx="1104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35AEE33-F8ED-4560-A123-CF8E5ABEA27F}"/>
                    </a:ext>
                  </a:extLst>
                </p14:cNvPr>
                <p14:cNvContentPartPr/>
                <p14:nvPr/>
              </p14:nvContentPartPr>
              <p14:xfrm>
                <a:off x="11217128" y="2838187"/>
                <a:ext cx="1039680" cy="102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35AEE33-F8ED-4560-A123-CF8E5ABEA2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08488" y="2829547"/>
                  <a:ext cx="1057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65A2922-6C41-48B9-B205-6330BE253E8B}"/>
                    </a:ext>
                  </a:extLst>
                </p14:cNvPr>
                <p14:cNvContentPartPr/>
                <p14:nvPr/>
              </p14:nvContentPartPr>
              <p14:xfrm>
                <a:off x="11313248" y="2352187"/>
                <a:ext cx="61560" cy="114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65A2922-6C41-48B9-B205-6330BE253E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304608" y="2343547"/>
                  <a:ext cx="79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A0C5D7-83E9-429C-A6E5-F6068E17EE62}"/>
                    </a:ext>
                  </a:extLst>
                </p14:cNvPr>
                <p14:cNvContentPartPr/>
                <p14:nvPr/>
              </p14:nvContentPartPr>
              <p14:xfrm>
                <a:off x="11400728" y="2354347"/>
                <a:ext cx="95400" cy="161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A0C5D7-83E9-429C-A6E5-F6068E17EE6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391728" y="2345707"/>
                  <a:ext cx="113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E473CC-6924-4487-8C05-B1A2BCD5DB16}"/>
                    </a:ext>
                  </a:extLst>
                </p14:cNvPr>
                <p14:cNvContentPartPr/>
                <p14:nvPr/>
              </p14:nvContentPartPr>
              <p14:xfrm>
                <a:off x="11366888" y="2651347"/>
                <a:ext cx="149760" cy="215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E473CC-6924-4487-8C05-B1A2BCD5DB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357888" y="2642347"/>
                  <a:ext cx="167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021871B-2FC5-4E5F-8930-8DFF2BA30FB2}"/>
                    </a:ext>
                  </a:extLst>
                </p14:cNvPr>
                <p14:cNvContentPartPr/>
                <p14:nvPr/>
              </p14:nvContentPartPr>
              <p14:xfrm>
                <a:off x="11383448" y="3053107"/>
                <a:ext cx="104760" cy="158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021871B-2FC5-4E5F-8930-8DFF2BA30FB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74448" y="3044107"/>
                  <a:ext cx="122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28603D-D3C1-48AC-A4AA-BAE1711CFC02}"/>
                    </a:ext>
                  </a:extLst>
                </p14:cNvPr>
                <p14:cNvContentPartPr/>
                <p14:nvPr/>
              </p14:nvContentPartPr>
              <p14:xfrm>
                <a:off x="11391728" y="3124747"/>
                <a:ext cx="159120" cy="25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28603D-D3C1-48AC-A4AA-BAE1711CFC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82728" y="3116107"/>
                  <a:ext cx="176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6797FE6-13DC-4020-8595-28B196D190DF}"/>
                    </a:ext>
                  </a:extLst>
                </p14:cNvPr>
                <p14:cNvContentPartPr/>
                <p14:nvPr/>
              </p14:nvContentPartPr>
              <p14:xfrm>
                <a:off x="11890328" y="2391427"/>
                <a:ext cx="115920" cy="11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6797FE6-13DC-4020-8595-28B196D190D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881688" y="2382427"/>
                  <a:ext cx="133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32D3C5-0F66-4171-B3A5-D7B9AF1B9317}"/>
                    </a:ext>
                  </a:extLst>
                </p14:cNvPr>
                <p14:cNvContentPartPr/>
                <p14:nvPr/>
              </p14:nvContentPartPr>
              <p14:xfrm>
                <a:off x="12066368" y="2358667"/>
                <a:ext cx="161280" cy="29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32D3C5-0F66-4171-B3A5-D7B9AF1B93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057728" y="2349667"/>
                  <a:ext cx="178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E8AB30-D79D-4183-9317-543907A13340}"/>
                    </a:ext>
                  </a:extLst>
                </p14:cNvPr>
                <p14:cNvContentPartPr/>
                <p14:nvPr/>
              </p14:nvContentPartPr>
              <p14:xfrm>
                <a:off x="11924888" y="2653147"/>
                <a:ext cx="160560" cy="36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E8AB30-D79D-4183-9317-543907A133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915888" y="2644147"/>
                  <a:ext cx="178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6FFF57-9F23-43D1-A34A-55DA2BC1E8DC}"/>
                    </a:ext>
                  </a:extLst>
                </p14:cNvPr>
                <p14:cNvContentPartPr/>
                <p14:nvPr/>
              </p14:nvContentPartPr>
              <p14:xfrm>
                <a:off x="12187328" y="2630827"/>
                <a:ext cx="15840" cy="11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6FFF57-9F23-43D1-A34A-55DA2BC1E8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178328" y="2622187"/>
                  <a:ext cx="33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6E32379-AF8D-4CE7-9106-27F4B622B748}"/>
                    </a:ext>
                  </a:extLst>
                </p14:cNvPr>
                <p14:cNvContentPartPr/>
                <p14:nvPr/>
              </p14:nvContentPartPr>
              <p14:xfrm>
                <a:off x="11901488" y="2999467"/>
                <a:ext cx="253800" cy="76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E32379-AF8D-4CE7-9106-27F4B622B7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892848" y="2990467"/>
                  <a:ext cx="271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D76CEE0-9B71-458A-9A35-A9E7EA3FAB7E}"/>
                    </a:ext>
                  </a:extLst>
                </p14:cNvPr>
                <p14:cNvContentPartPr/>
                <p14:nvPr/>
              </p14:nvContentPartPr>
              <p14:xfrm>
                <a:off x="11977808" y="1641907"/>
                <a:ext cx="353880" cy="43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D76CEE0-9B71-458A-9A35-A9E7EA3FAB7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968808" y="1632907"/>
                  <a:ext cx="371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DFB96EF-1339-45E9-8A0A-10A61AD3EE8C}"/>
                    </a:ext>
                  </a:extLst>
                </p14:cNvPr>
                <p14:cNvContentPartPr/>
                <p14:nvPr/>
              </p14:nvContentPartPr>
              <p14:xfrm>
                <a:off x="10678928" y="1944667"/>
                <a:ext cx="168840" cy="158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DFB96EF-1339-45E9-8A0A-10A61AD3EE8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69928" y="1935667"/>
                  <a:ext cx="186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42AF16A-68D6-4123-8312-097D849B980B}"/>
                    </a:ext>
                  </a:extLst>
                </p14:cNvPr>
                <p14:cNvContentPartPr/>
                <p14:nvPr/>
              </p14:nvContentPartPr>
              <p14:xfrm>
                <a:off x="10729328" y="2409067"/>
                <a:ext cx="143640" cy="146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42AF16A-68D6-4123-8312-097D849B980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20688" y="2400067"/>
                  <a:ext cx="161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88847E7-78C6-4100-B91B-91BC09151E5C}"/>
                    </a:ext>
                  </a:extLst>
                </p14:cNvPr>
                <p14:cNvContentPartPr/>
                <p14:nvPr/>
              </p14:nvContentPartPr>
              <p14:xfrm>
                <a:off x="10752728" y="2477467"/>
                <a:ext cx="160560" cy="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88847E7-78C6-4100-B91B-91BC09151E5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43728" y="2468467"/>
                  <a:ext cx="17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6ED6C11-0762-4BB6-9A4E-39F776610351}"/>
                    </a:ext>
                  </a:extLst>
                </p14:cNvPr>
                <p14:cNvContentPartPr/>
                <p14:nvPr/>
              </p14:nvContentPartPr>
              <p14:xfrm>
                <a:off x="10812488" y="2722627"/>
                <a:ext cx="108720" cy="166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6ED6C11-0762-4BB6-9A4E-39F77661035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803848" y="2713627"/>
                  <a:ext cx="126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41FACA9-07AA-4A42-86D1-31A3E7BA3584}"/>
                    </a:ext>
                  </a:extLst>
                </p14:cNvPr>
                <p14:cNvContentPartPr/>
                <p14:nvPr/>
              </p14:nvContentPartPr>
              <p14:xfrm>
                <a:off x="10830848" y="2825587"/>
                <a:ext cx="131760" cy="34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41FACA9-07AA-4A42-86D1-31A3E7BA358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22208" y="2816587"/>
                  <a:ext cx="149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36D6FA5-5D8D-4AF1-9EFC-F832700E5C60}"/>
                    </a:ext>
                  </a:extLst>
                </p14:cNvPr>
                <p14:cNvContentPartPr/>
                <p14:nvPr/>
              </p14:nvContentPartPr>
              <p14:xfrm>
                <a:off x="10846688" y="3103507"/>
                <a:ext cx="131400" cy="175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36D6FA5-5D8D-4AF1-9EFC-F832700E5C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37688" y="3094507"/>
                  <a:ext cx="149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F149818-BDBD-4574-AE5A-94BE951A17E8}"/>
                    </a:ext>
                  </a:extLst>
                </p14:cNvPr>
                <p14:cNvContentPartPr/>
                <p14:nvPr/>
              </p14:nvContentPartPr>
              <p14:xfrm>
                <a:off x="10886648" y="3145627"/>
                <a:ext cx="123480" cy="36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F149818-BDBD-4574-AE5A-94BE951A17E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78008" y="3136987"/>
                  <a:ext cx="141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F63439D-E7EE-40ED-8D2C-DFE5C5030CBD}"/>
                    </a:ext>
                  </a:extLst>
                </p14:cNvPr>
                <p14:cNvContentPartPr/>
                <p14:nvPr/>
              </p14:nvContentPartPr>
              <p14:xfrm>
                <a:off x="10646888" y="2317987"/>
                <a:ext cx="500040" cy="65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F63439D-E7EE-40ED-8D2C-DFE5C5030CB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37888" y="2309347"/>
                  <a:ext cx="517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A1D7229-3F6D-4D35-BA25-4AFB18C123CD}"/>
                    </a:ext>
                  </a:extLst>
                </p14:cNvPr>
                <p14:cNvContentPartPr/>
                <p14:nvPr/>
              </p14:nvContentPartPr>
              <p14:xfrm>
                <a:off x="10563008" y="2371987"/>
                <a:ext cx="593640" cy="359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A1D7229-3F6D-4D35-BA25-4AFB18C123C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554008" y="2362987"/>
                  <a:ext cx="6112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F6ED824-CFB9-4AD3-B685-53D8BC55D3C0}"/>
                    </a:ext>
                  </a:extLst>
                </p14:cNvPr>
                <p14:cNvContentPartPr/>
                <p14:nvPr/>
              </p14:nvContentPartPr>
              <p14:xfrm>
                <a:off x="10612328" y="2692027"/>
                <a:ext cx="570600" cy="280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F6ED824-CFB9-4AD3-B685-53D8BC55D3C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03688" y="2683387"/>
                  <a:ext cx="588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E8EE429-1B4B-4669-8249-721654AE8DB9}"/>
                    </a:ext>
                  </a:extLst>
                </p14:cNvPr>
                <p14:cNvContentPartPr/>
                <p14:nvPr/>
              </p14:nvContentPartPr>
              <p14:xfrm>
                <a:off x="10672808" y="2761147"/>
                <a:ext cx="347040" cy="618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E8EE429-1B4B-4669-8249-721654AE8DB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64168" y="2752507"/>
                  <a:ext cx="36468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E14F268-05DA-4BA1-A427-64EA305586E0}"/>
                    </a:ext>
                  </a:extLst>
                </p14:cNvPr>
                <p14:cNvContentPartPr/>
                <p14:nvPr/>
              </p14:nvContentPartPr>
              <p14:xfrm>
                <a:off x="10569128" y="1902907"/>
                <a:ext cx="61920" cy="848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E14F268-05DA-4BA1-A427-64EA305586E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60488" y="1893907"/>
                  <a:ext cx="7956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A10DC1-335F-4D7A-BFD2-1058C8CE5705}"/>
                    </a:ext>
                  </a:extLst>
                </p14:cNvPr>
                <p14:cNvContentPartPr/>
                <p14:nvPr/>
              </p14:nvContentPartPr>
              <p14:xfrm>
                <a:off x="10436288" y="1647307"/>
                <a:ext cx="672120" cy="220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A10DC1-335F-4D7A-BFD2-1058C8CE57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27648" y="1638307"/>
                  <a:ext cx="689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ECD5B71-55E7-4F09-9543-713BA601DB12}"/>
                    </a:ext>
                  </a:extLst>
                </p14:cNvPr>
                <p14:cNvContentPartPr/>
                <p14:nvPr/>
              </p14:nvContentPartPr>
              <p14:xfrm>
                <a:off x="10863608" y="2016307"/>
                <a:ext cx="16920" cy="15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ECD5B71-55E7-4F09-9543-713BA601DB1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54968" y="2007307"/>
                  <a:ext cx="34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1FC4E74-56F0-453A-BC42-485E8A1BD19D}"/>
                    </a:ext>
                  </a:extLst>
                </p14:cNvPr>
                <p14:cNvContentPartPr/>
                <p14:nvPr/>
              </p14:nvContentPartPr>
              <p14:xfrm>
                <a:off x="10725728" y="3408787"/>
                <a:ext cx="30600" cy="596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1FC4E74-56F0-453A-BC42-485E8A1BD19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16728" y="3399787"/>
                  <a:ext cx="482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98729F3-87B8-4023-8A39-2C7266DEB697}"/>
                    </a:ext>
                  </a:extLst>
                </p14:cNvPr>
                <p14:cNvContentPartPr/>
                <p14:nvPr/>
              </p14:nvContentPartPr>
              <p14:xfrm>
                <a:off x="10889528" y="3486547"/>
                <a:ext cx="65520" cy="13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98729F3-87B8-4023-8A39-2C7266DEB6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80528" y="3477907"/>
                  <a:ext cx="83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30CD2F8-95C4-4A91-A9EC-BF17C7D0D99C}"/>
                    </a:ext>
                  </a:extLst>
                </p14:cNvPr>
                <p14:cNvContentPartPr/>
                <p14:nvPr/>
              </p14:nvContentPartPr>
              <p14:xfrm>
                <a:off x="10869728" y="3454867"/>
                <a:ext cx="202320" cy="43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30CD2F8-95C4-4A91-A9EC-BF17C7D0D99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60728" y="3446227"/>
                  <a:ext cx="219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99E42F5-44DE-46AF-B5B3-6B25DB4DF2C0}"/>
                    </a:ext>
                  </a:extLst>
                </p14:cNvPr>
                <p14:cNvContentPartPr/>
                <p14:nvPr/>
              </p14:nvContentPartPr>
              <p14:xfrm>
                <a:off x="11361848" y="3422467"/>
                <a:ext cx="58680" cy="186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99E42F5-44DE-46AF-B5B3-6B25DB4DF2C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52848" y="3413827"/>
                  <a:ext cx="76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1C21AFF-D803-4E17-9017-37A681AF5C52}"/>
                    </a:ext>
                  </a:extLst>
                </p14:cNvPr>
                <p14:cNvContentPartPr/>
                <p14:nvPr/>
              </p14:nvContentPartPr>
              <p14:xfrm>
                <a:off x="11428088" y="3446227"/>
                <a:ext cx="106200" cy="109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1C21AFF-D803-4E17-9017-37A681AF5C5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419448" y="3437227"/>
                  <a:ext cx="123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A127AFC-7EA4-4DD6-9CC1-DADC407CE9C0}"/>
                    </a:ext>
                  </a:extLst>
                </p14:cNvPr>
                <p14:cNvContentPartPr/>
                <p14:nvPr/>
              </p14:nvContentPartPr>
              <p14:xfrm>
                <a:off x="11373728" y="3743587"/>
                <a:ext cx="131040" cy="189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A127AFC-7EA4-4DD6-9CC1-DADC407CE9C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364728" y="3734587"/>
                  <a:ext cx="148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F7A8CC1-329E-4905-B574-1AE7F4902D09}"/>
                    </a:ext>
                  </a:extLst>
                </p14:cNvPr>
                <p14:cNvContentPartPr/>
                <p14:nvPr/>
              </p14:nvContentPartPr>
              <p14:xfrm>
                <a:off x="11433488" y="4017187"/>
                <a:ext cx="106560" cy="234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F7A8CC1-329E-4905-B574-1AE7F4902D0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424488" y="4008547"/>
                  <a:ext cx="124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0AB27B-85C1-42AE-925A-70FCC50A587C}"/>
                    </a:ext>
                  </a:extLst>
                </p14:cNvPr>
                <p14:cNvContentPartPr/>
                <p14:nvPr/>
              </p14:nvContentPartPr>
              <p14:xfrm>
                <a:off x="11416208" y="4096747"/>
                <a:ext cx="88200" cy="57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0AB27B-85C1-42AE-925A-70FCC50A587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407568" y="4087747"/>
                  <a:ext cx="105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5E5EACD-53E6-47C7-98F4-F67292D382E1}"/>
                    </a:ext>
                  </a:extLst>
                </p14:cNvPr>
                <p14:cNvContentPartPr/>
                <p14:nvPr/>
              </p14:nvContentPartPr>
              <p14:xfrm>
                <a:off x="10956848" y="3841507"/>
                <a:ext cx="74520" cy="127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5E5EACD-53E6-47C7-98F4-F67292D382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47848" y="3832867"/>
                  <a:ext cx="92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514CA45-62EB-431B-87DB-8A3480ADDCC3}"/>
                    </a:ext>
                  </a:extLst>
                </p14:cNvPr>
                <p14:cNvContentPartPr/>
                <p14:nvPr/>
              </p14:nvContentPartPr>
              <p14:xfrm>
                <a:off x="10948568" y="3797227"/>
                <a:ext cx="126360" cy="25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514CA45-62EB-431B-87DB-8A3480ADDCC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939928" y="3788587"/>
                  <a:ext cx="144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D2E5F4D-DFEF-4D5E-B0CD-03BEB924E4EA}"/>
                    </a:ext>
                  </a:extLst>
                </p14:cNvPr>
                <p14:cNvContentPartPr/>
                <p14:nvPr/>
              </p14:nvContentPartPr>
              <p14:xfrm>
                <a:off x="10995008" y="4071907"/>
                <a:ext cx="48600" cy="172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D2E5F4D-DFEF-4D5E-B0CD-03BEB924E4E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86008" y="4062907"/>
                  <a:ext cx="66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250C739-5FD4-44F7-816B-B7A2E9566D2C}"/>
                    </a:ext>
                  </a:extLst>
                </p14:cNvPr>
                <p14:cNvContentPartPr/>
                <p14:nvPr/>
              </p14:nvContentPartPr>
              <p14:xfrm>
                <a:off x="10993568" y="4077307"/>
                <a:ext cx="194400" cy="43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250C739-5FD4-44F7-816B-B7A2E9566D2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84568" y="4068307"/>
                  <a:ext cx="212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F779893-4DAD-439D-BCC2-F606B4DE582C}"/>
                    </a:ext>
                  </a:extLst>
                </p14:cNvPr>
                <p14:cNvContentPartPr/>
                <p14:nvPr/>
              </p14:nvContentPartPr>
              <p14:xfrm>
                <a:off x="10532048" y="3853027"/>
                <a:ext cx="1825560" cy="152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F779893-4DAD-439D-BCC2-F606B4DE58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23048" y="3844027"/>
                  <a:ext cx="1843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91B3352-2F6C-41BE-8129-44597D5C5928}"/>
                    </a:ext>
                  </a:extLst>
                </p14:cNvPr>
                <p14:cNvContentPartPr/>
                <p14:nvPr/>
              </p14:nvContentPartPr>
              <p14:xfrm>
                <a:off x="10709528" y="3616147"/>
                <a:ext cx="1530360" cy="172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91B3352-2F6C-41BE-8129-44597D5C592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00528" y="3607147"/>
                  <a:ext cx="1548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6F714B0-F143-45FE-8729-510D4FF34B39}"/>
                    </a:ext>
                  </a:extLst>
                </p14:cNvPr>
                <p14:cNvContentPartPr/>
                <p14:nvPr/>
              </p14:nvContentPartPr>
              <p14:xfrm>
                <a:off x="12369128" y="3275227"/>
                <a:ext cx="24840" cy="803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6F714B0-F143-45FE-8729-510D4FF34B3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360488" y="3266227"/>
                  <a:ext cx="4248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0118465-74A0-4038-8171-8D29D2877455}"/>
                    </a:ext>
                  </a:extLst>
                </p14:cNvPr>
                <p14:cNvContentPartPr/>
                <p14:nvPr/>
              </p14:nvContentPartPr>
              <p14:xfrm>
                <a:off x="10665248" y="3916027"/>
                <a:ext cx="1754640" cy="511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0118465-74A0-4038-8171-8D29D287745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56608" y="3907387"/>
                  <a:ext cx="17722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43F72E-74C6-4646-9E86-5D82869B8B52}"/>
                    </a:ext>
                  </a:extLst>
                </p14:cNvPr>
                <p14:cNvContentPartPr/>
                <p14:nvPr/>
              </p14:nvContentPartPr>
              <p14:xfrm>
                <a:off x="11179688" y="3210787"/>
                <a:ext cx="123480" cy="1184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43F72E-74C6-4646-9E86-5D82869B8B5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70688" y="3201787"/>
                  <a:ext cx="141120" cy="12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AA6E241-2F47-49CE-BE33-ACAFF995D77F}"/>
                    </a:ext>
                  </a:extLst>
                </p14:cNvPr>
                <p14:cNvContentPartPr/>
                <p14:nvPr/>
              </p14:nvContentPartPr>
              <p14:xfrm>
                <a:off x="11783768" y="3293227"/>
                <a:ext cx="84600" cy="945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AA6E241-2F47-49CE-BE33-ACAFF995D77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775128" y="3284587"/>
                  <a:ext cx="10224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04470E1-1578-4592-8DE1-9DF38338E47F}"/>
                    </a:ext>
                  </a:extLst>
                </p14:cNvPr>
                <p14:cNvContentPartPr/>
                <p14:nvPr/>
              </p14:nvContentPartPr>
              <p14:xfrm>
                <a:off x="11997248" y="3445507"/>
                <a:ext cx="88200" cy="11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04470E1-1578-4592-8DE1-9DF38338E47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988248" y="3436867"/>
                  <a:ext cx="105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F7909D0-552A-4692-BF39-CB8A60E6CD78}"/>
                    </a:ext>
                  </a:extLst>
                </p14:cNvPr>
                <p14:cNvContentPartPr/>
                <p14:nvPr/>
              </p14:nvContentPartPr>
              <p14:xfrm>
                <a:off x="12217208" y="3460267"/>
                <a:ext cx="32400" cy="2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F7909D0-552A-4692-BF39-CB8A60E6CD7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208208" y="3451627"/>
                  <a:ext cx="50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7E12257-1937-4A46-BA8B-EE701635440B}"/>
                    </a:ext>
                  </a:extLst>
                </p14:cNvPr>
                <p14:cNvContentPartPr/>
                <p14:nvPr/>
              </p14:nvContentPartPr>
              <p14:xfrm>
                <a:off x="11954048" y="3705787"/>
                <a:ext cx="259200" cy="47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7E12257-1937-4A46-BA8B-EE701635440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945048" y="3697147"/>
                  <a:ext cx="276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126B082-EEBA-4CCF-88F7-EE1E35AA1AF0}"/>
                    </a:ext>
                  </a:extLst>
                </p14:cNvPr>
                <p14:cNvContentPartPr/>
                <p14:nvPr/>
              </p14:nvContentPartPr>
              <p14:xfrm>
                <a:off x="12014168" y="4012507"/>
                <a:ext cx="198720" cy="16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126B082-EEBA-4CCF-88F7-EE1E35AA1AF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005528" y="4003867"/>
                  <a:ext cx="216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23BA2C0-5E2A-4A93-BBA3-A0B3AE1926D0}"/>
                    </a:ext>
                  </a:extLst>
                </p14:cNvPr>
                <p14:cNvContentPartPr/>
                <p14:nvPr/>
              </p14:nvContentPartPr>
              <p14:xfrm>
                <a:off x="12220448" y="2233387"/>
                <a:ext cx="212040" cy="111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23BA2C0-5E2A-4A93-BBA3-A0B3AE1926D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211808" y="2224387"/>
                  <a:ext cx="229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456A3EF-9821-4761-A0FB-40210737AB51}"/>
                    </a:ext>
                  </a:extLst>
                </p14:cNvPr>
                <p14:cNvContentPartPr/>
                <p14:nvPr/>
              </p14:nvContentPartPr>
              <p14:xfrm>
                <a:off x="12296768" y="2608507"/>
                <a:ext cx="155160" cy="181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456A3EF-9821-4761-A0FB-40210737AB5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287768" y="2599867"/>
                  <a:ext cx="172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748B829-0C95-4A91-9244-0350D09039EC}"/>
                    </a:ext>
                  </a:extLst>
                </p14:cNvPr>
                <p14:cNvContentPartPr/>
                <p14:nvPr/>
              </p14:nvContentPartPr>
              <p14:xfrm>
                <a:off x="12284528" y="2942947"/>
                <a:ext cx="200520" cy="142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748B829-0C95-4A91-9244-0350D09039E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275888" y="2933947"/>
                  <a:ext cx="218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39D274-4D4C-425A-B48A-C5A430441203}"/>
                    </a:ext>
                  </a:extLst>
                </p14:cNvPr>
                <p14:cNvContentPartPr/>
                <p14:nvPr/>
              </p14:nvContentPartPr>
              <p14:xfrm>
                <a:off x="12212528" y="3309787"/>
                <a:ext cx="175680" cy="100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39D274-4D4C-425A-B48A-C5A4304412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203888" y="3300787"/>
                  <a:ext cx="193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C66A2DA-0A3A-489E-8DC9-5F2DA60D2E96}"/>
                    </a:ext>
                  </a:extLst>
                </p14:cNvPr>
                <p14:cNvContentPartPr/>
                <p14:nvPr/>
              </p14:nvContentPartPr>
              <p14:xfrm>
                <a:off x="12265448" y="3564307"/>
                <a:ext cx="227880" cy="123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C66A2DA-0A3A-489E-8DC9-5F2DA60D2E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256808" y="3555667"/>
                  <a:ext cx="245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66B4D7F-E0A8-4BF1-B963-652DD8934555}"/>
                    </a:ext>
                  </a:extLst>
                </p14:cNvPr>
                <p14:cNvContentPartPr/>
                <p14:nvPr/>
              </p14:nvContentPartPr>
              <p14:xfrm>
                <a:off x="12275888" y="3809467"/>
                <a:ext cx="229320" cy="119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66B4D7F-E0A8-4BF1-B963-652DD893455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267248" y="3800467"/>
                  <a:ext cx="246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5CD1556-12F3-46DD-B8B2-056703347ECB}"/>
                    </a:ext>
                  </a:extLst>
                </p14:cNvPr>
                <p14:cNvContentPartPr/>
                <p14:nvPr/>
              </p14:nvContentPartPr>
              <p14:xfrm>
                <a:off x="11754608" y="5774707"/>
                <a:ext cx="158400" cy="781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5CD1556-12F3-46DD-B8B2-056703347EC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45968" y="5765707"/>
                  <a:ext cx="17604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83F5D65-692E-491E-AC44-EBDCD4BEE0D0}"/>
                    </a:ext>
                  </a:extLst>
                </p14:cNvPr>
                <p14:cNvContentPartPr/>
                <p14:nvPr/>
              </p14:nvContentPartPr>
              <p14:xfrm>
                <a:off x="11719688" y="5780467"/>
                <a:ext cx="983160" cy="857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83F5D65-692E-491E-AC44-EBDCD4BEE0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711048" y="5771467"/>
                  <a:ext cx="100080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B9AE79B-B965-47E2-9565-1A7C0C0C96C5}"/>
                    </a:ext>
                  </a:extLst>
                </p14:cNvPr>
                <p14:cNvContentPartPr/>
                <p14:nvPr/>
              </p14:nvContentPartPr>
              <p14:xfrm>
                <a:off x="10905368" y="6059467"/>
                <a:ext cx="710280" cy="100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B9AE79B-B965-47E2-9565-1A7C0C0C96C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896368" y="6050827"/>
                  <a:ext cx="727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49C75DA-4B92-4EB1-8BFD-DF5DB7F9A232}"/>
                    </a:ext>
                  </a:extLst>
                </p14:cNvPr>
                <p14:cNvContentPartPr/>
                <p14:nvPr/>
              </p14:nvContentPartPr>
              <p14:xfrm>
                <a:off x="11545088" y="5984587"/>
                <a:ext cx="174240" cy="134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49C75DA-4B92-4EB1-8BFD-DF5DB7F9A23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536448" y="5975947"/>
                  <a:ext cx="191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7DDE52-E24D-4EF2-8E4F-EF80C28973A1}"/>
                    </a:ext>
                  </a:extLst>
                </p14:cNvPr>
                <p14:cNvContentPartPr/>
                <p14:nvPr/>
              </p14:nvContentPartPr>
              <p14:xfrm>
                <a:off x="10929488" y="5883067"/>
                <a:ext cx="227880" cy="159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7DDE52-E24D-4EF2-8E4F-EF80C28973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920488" y="5874067"/>
                  <a:ext cx="245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BDB8ECD-C0B0-4C4E-A876-AD0A1D7004DA}"/>
                    </a:ext>
                  </a:extLst>
                </p14:cNvPr>
                <p14:cNvContentPartPr/>
                <p14:nvPr/>
              </p14:nvContentPartPr>
              <p14:xfrm>
                <a:off x="11205968" y="5898907"/>
                <a:ext cx="13680" cy="84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BDB8ECD-C0B0-4C4E-A876-AD0A1D7004D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196968" y="5890267"/>
                  <a:ext cx="31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10A7863-1CEF-4392-84B0-67ABFD1BC886}"/>
                    </a:ext>
                  </a:extLst>
                </p14:cNvPr>
                <p14:cNvContentPartPr/>
                <p14:nvPr/>
              </p14:nvContentPartPr>
              <p14:xfrm>
                <a:off x="11177168" y="5906467"/>
                <a:ext cx="89640" cy="37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10A7863-1CEF-4392-84B0-67ABFD1BC88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168168" y="5897467"/>
                  <a:ext cx="107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99E0ED1-A063-494A-AC96-BFAB022CE597}"/>
                    </a:ext>
                  </a:extLst>
                </p14:cNvPr>
                <p14:cNvContentPartPr/>
                <p14:nvPr/>
              </p14:nvContentPartPr>
              <p14:xfrm>
                <a:off x="11011568" y="6331267"/>
                <a:ext cx="794520" cy="125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99E0ED1-A063-494A-AC96-BFAB022CE59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002928" y="6322267"/>
                  <a:ext cx="812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C209BEC-C663-4B5B-BEE1-F36971FBA434}"/>
                    </a:ext>
                  </a:extLst>
                </p14:cNvPr>
                <p14:cNvContentPartPr/>
                <p14:nvPr/>
              </p14:nvContentPartPr>
              <p14:xfrm>
                <a:off x="11649128" y="6248827"/>
                <a:ext cx="153720" cy="1465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C209BEC-C663-4B5B-BEE1-F36971FBA43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640128" y="6239827"/>
                  <a:ext cx="171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A6E405E-C694-409F-B3B0-C36742422EE8}"/>
                    </a:ext>
                  </a:extLst>
                </p14:cNvPr>
                <p14:cNvContentPartPr/>
                <p14:nvPr/>
              </p14:nvContentPartPr>
              <p14:xfrm>
                <a:off x="11195168" y="6559507"/>
                <a:ext cx="160200" cy="116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A6E405E-C694-409F-B3B0-C36742422EE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86168" y="6550507"/>
                  <a:ext cx="177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986EEE2-19F4-4EF2-90DB-C7275698A702}"/>
                    </a:ext>
                  </a:extLst>
                </p14:cNvPr>
                <p14:cNvContentPartPr/>
                <p14:nvPr/>
              </p14:nvContentPartPr>
              <p14:xfrm>
                <a:off x="12105248" y="6027787"/>
                <a:ext cx="90000" cy="194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986EEE2-19F4-4EF2-90DB-C7275698A70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2096248" y="6018787"/>
                  <a:ext cx="107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01651C-4F9F-4AED-BC34-E88CA98AE617}"/>
                    </a:ext>
                  </a:extLst>
                </p14:cNvPr>
                <p14:cNvContentPartPr/>
                <p14:nvPr/>
              </p14:nvContentPartPr>
              <p14:xfrm>
                <a:off x="12168608" y="6345307"/>
                <a:ext cx="46800" cy="52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01651C-4F9F-4AED-BC34-E88CA98AE61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159608" y="6336667"/>
                  <a:ext cx="64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F0C437-D292-40BC-9665-1F174EB0A6D5}"/>
                    </a:ext>
                  </a:extLst>
                </p14:cNvPr>
                <p14:cNvContentPartPr/>
                <p14:nvPr/>
              </p14:nvContentPartPr>
              <p14:xfrm>
                <a:off x="12657128" y="6075667"/>
                <a:ext cx="592200" cy="105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F0C437-D292-40BC-9665-1F174EB0A6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648128" y="6066667"/>
                  <a:ext cx="609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2B52FE9-CA38-413A-96F4-ED5679050277}"/>
                    </a:ext>
                  </a:extLst>
                </p14:cNvPr>
                <p14:cNvContentPartPr/>
                <p14:nvPr/>
              </p14:nvContentPartPr>
              <p14:xfrm>
                <a:off x="13149248" y="6036067"/>
                <a:ext cx="63360" cy="52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2B52FE9-CA38-413A-96F4-ED567905027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140248" y="6027427"/>
                  <a:ext cx="81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548D808-7E25-4495-8A94-A2AC025E3EB8}"/>
                    </a:ext>
                  </a:extLst>
                </p14:cNvPr>
                <p14:cNvContentPartPr/>
                <p14:nvPr/>
              </p14:nvContentPartPr>
              <p14:xfrm>
                <a:off x="12815168" y="5609107"/>
                <a:ext cx="185400" cy="274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548D808-7E25-4495-8A94-A2AC025E3EB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806168" y="5600467"/>
                  <a:ext cx="2030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58A870D-7D0F-4E96-9D01-ED81D808282C}"/>
                    </a:ext>
                  </a:extLst>
                </p14:cNvPr>
                <p14:cNvContentPartPr/>
                <p14:nvPr/>
              </p14:nvContentPartPr>
              <p14:xfrm>
                <a:off x="13121528" y="5762107"/>
                <a:ext cx="60120" cy="21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58A870D-7D0F-4E96-9D01-ED81D808282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112888" y="5753467"/>
                  <a:ext cx="77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046FC75-6476-4C4C-B89C-D3126E22D4E5}"/>
                    </a:ext>
                  </a:extLst>
                </p14:cNvPr>
                <p14:cNvContentPartPr/>
                <p14:nvPr/>
              </p14:nvContentPartPr>
              <p14:xfrm>
                <a:off x="13113248" y="5820427"/>
                <a:ext cx="71280" cy="28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046FC75-6476-4C4C-B89C-D3126E22D4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104608" y="5811787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13E6029-7442-4088-812B-81236F04D5DA}"/>
                    </a:ext>
                  </a:extLst>
                </p14:cNvPr>
                <p14:cNvContentPartPr/>
                <p14:nvPr/>
              </p14:nvContentPartPr>
              <p14:xfrm>
                <a:off x="13299728" y="5572027"/>
                <a:ext cx="60120" cy="279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13E6029-7442-4088-812B-81236F04D5D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291088" y="5563387"/>
                  <a:ext cx="777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6A87162-2DFB-4D57-8AB1-74096F764BDC}"/>
                    </a:ext>
                  </a:extLst>
                </p14:cNvPr>
                <p14:cNvContentPartPr/>
                <p14:nvPr/>
              </p14:nvContentPartPr>
              <p14:xfrm>
                <a:off x="8760848" y="6048667"/>
                <a:ext cx="262080" cy="195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6A87162-2DFB-4D57-8AB1-74096F764BD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52208" y="6040027"/>
                  <a:ext cx="279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5FEF193-85D6-4A3E-8297-AB82DB6D2A4C}"/>
                    </a:ext>
                  </a:extLst>
                </p14:cNvPr>
                <p14:cNvContentPartPr/>
                <p14:nvPr/>
              </p14:nvContentPartPr>
              <p14:xfrm>
                <a:off x="9142808" y="6121747"/>
                <a:ext cx="92880" cy="18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5FEF193-85D6-4A3E-8297-AB82DB6D2A4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133808" y="6113107"/>
                  <a:ext cx="110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BF58E2B-FE6D-41CA-A53E-A08E6E6834A9}"/>
                    </a:ext>
                  </a:extLst>
                </p14:cNvPr>
                <p14:cNvContentPartPr/>
                <p14:nvPr/>
              </p14:nvContentPartPr>
              <p14:xfrm>
                <a:off x="9151808" y="6160267"/>
                <a:ext cx="125640" cy="66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BF58E2B-FE6D-41CA-A53E-A08E6E6834A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142808" y="6151267"/>
                  <a:ext cx="143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17430D3-3567-4565-8A6A-57F5BCBE6B21}"/>
                    </a:ext>
                  </a:extLst>
                </p14:cNvPr>
                <p14:cNvContentPartPr/>
                <p14:nvPr/>
              </p14:nvContentPartPr>
              <p14:xfrm>
                <a:off x="9350888" y="6051547"/>
                <a:ext cx="116280" cy="168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17430D3-3567-4565-8A6A-57F5BCBE6B2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342248" y="6042547"/>
                  <a:ext cx="133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EC1CFD5-2297-431A-80E9-557420BCB842}"/>
                    </a:ext>
                  </a:extLst>
                </p14:cNvPr>
                <p14:cNvContentPartPr/>
                <p14:nvPr/>
              </p14:nvContentPartPr>
              <p14:xfrm>
                <a:off x="9525848" y="6119947"/>
                <a:ext cx="9360" cy="17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EC1CFD5-2297-431A-80E9-557420BCB84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517208" y="6110947"/>
                  <a:ext cx="27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ADB8755-D916-4697-BF41-DA6BCC4C517D}"/>
                    </a:ext>
                  </a:extLst>
                </p14:cNvPr>
                <p14:cNvContentPartPr/>
                <p14:nvPr/>
              </p14:nvContentPartPr>
              <p14:xfrm>
                <a:off x="9645728" y="6014467"/>
                <a:ext cx="77400" cy="150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ADB8755-D916-4697-BF41-DA6BCC4C517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37088" y="6005467"/>
                  <a:ext cx="95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DB3E201-D2B5-4DEE-9D49-C8FAD5B1BF3D}"/>
                    </a:ext>
                  </a:extLst>
                </p14:cNvPr>
                <p14:cNvContentPartPr/>
                <p14:nvPr/>
              </p14:nvContentPartPr>
              <p14:xfrm>
                <a:off x="9652928" y="5965507"/>
                <a:ext cx="135360" cy="27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DB3E201-D2B5-4DEE-9D49-C8FAD5B1BF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643928" y="5956867"/>
                  <a:ext cx="153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82AF108-9BA1-4D81-8157-600E1287DC64}"/>
                    </a:ext>
                  </a:extLst>
                </p14:cNvPr>
                <p14:cNvContentPartPr/>
                <p14:nvPr/>
              </p14:nvContentPartPr>
              <p14:xfrm>
                <a:off x="8881088" y="6460147"/>
                <a:ext cx="191160" cy="225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82AF108-9BA1-4D81-8157-600E1287DC6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72088" y="6451147"/>
                  <a:ext cx="208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E8D23CE-04A2-4FFE-AE03-05563F135862}"/>
                    </a:ext>
                  </a:extLst>
                </p14:cNvPr>
                <p14:cNvContentPartPr/>
                <p14:nvPr/>
              </p14:nvContentPartPr>
              <p14:xfrm>
                <a:off x="9162968" y="6533947"/>
                <a:ext cx="71280" cy="29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E8D23CE-04A2-4FFE-AE03-05563F13586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53968" y="6524947"/>
                  <a:ext cx="88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524516-5924-4622-8F3C-15CD0FBC9218}"/>
                    </a:ext>
                  </a:extLst>
                </p14:cNvPr>
                <p14:cNvContentPartPr/>
                <p14:nvPr/>
              </p14:nvContentPartPr>
              <p14:xfrm>
                <a:off x="9187448" y="6606307"/>
                <a:ext cx="74880" cy="18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524516-5924-4622-8F3C-15CD0FBC921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178808" y="6597667"/>
                  <a:ext cx="92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F4A7924-CEA6-433E-B701-BA83FCF043B5}"/>
                    </a:ext>
                  </a:extLst>
                </p14:cNvPr>
                <p14:cNvContentPartPr/>
                <p14:nvPr/>
              </p14:nvContentPartPr>
              <p14:xfrm>
                <a:off x="9478328" y="6496507"/>
                <a:ext cx="3960" cy="9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F4A7924-CEA6-433E-B701-BA83FCF043B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469328" y="6487507"/>
                  <a:ext cx="21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C111CD7-C07B-47C2-8757-0A0DC40F8A96}"/>
                    </a:ext>
                  </a:extLst>
                </p14:cNvPr>
                <p14:cNvContentPartPr/>
                <p14:nvPr/>
              </p14:nvContentPartPr>
              <p14:xfrm>
                <a:off x="9480128" y="6435307"/>
                <a:ext cx="156960" cy="246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C111CD7-C07B-47C2-8757-0A0DC40F8A9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71488" y="6426307"/>
                  <a:ext cx="174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98D7CE1-9E15-4B21-BD86-6E8CD45D5EC6}"/>
                    </a:ext>
                  </a:extLst>
                </p14:cNvPr>
                <p14:cNvContentPartPr/>
                <p14:nvPr/>
              </p14:nvContentPartPr>
              <p14:xfrm>
                <a:off x="10195808" y="6121027"/>
                <a:ext cx="761400" cy="99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98D7CE1-9E15-4B21-BD86-6E8CD45D5EC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86808" y="6112387"/>
                  <a:ext cx="779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3862135-27D5-48B6-A9F1-021225220E55}"/>
                    </a:ext>
                  </a:extLst>
                </p14:cNvPr>
                <p14:cNvContentPartPr/>
                <p14:nvPr/>
              </p14:nvContentPartPr>
              <p14:xfrm>
                <a:off x="9959288" y="6412987"/>
                <a:ext cx="1160640" cy="1706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3862135-27D5-48B6-A9F1-021225220E5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950288" y="6404347"/>
                  <a:ext cx="1178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9C9167F-550A-4DB3-BF2E-A0D214FD6306}"/>
                    </a:ext>
                  </a:extLst>
                </p14:cNvPr>
                <p14:cNvContentPartPr/>
                <p14:nvPr/>
              </p14:nvContentPartPr>
              <p14:xfrm>
                <a:off x="12888248" y="6336667"/>
                <a:ext cx="176760" cy="2678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9C9167F-550A-4DB3-BF2E-A0D214FD630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879608" y="6327667"/>
                  <a:ext cx="194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077C540-E1AA-4B33-83A4-63B3A0BA381E}"/>
                    </a:ext>
                  </a:extLst>
                </p14:cNvPr>
                <p14:cNvContentPartPr/>
                <p14:nvPr/>
              </p14:nvContentPartPr>
              <p14:xfrm>
                <a:off x="13183448" y="6451867"/>
                <a:ext cx="81000" cy="20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077C540-E1AA-4B33-83A4-63B3A0BA381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174448" y="6443227"/>
                  <a:ext cx="98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E2C6834-0FE6-4298-B87C-F9026796B5B4}"/>
                    </a:ext>
                  </a:extLst>
                </p14:cNvPr>
                <p14:cNvContentPartPr/>
                <p14:nvPr/>
              </p14:nvContentPartPr>
              <p14:xfrm>
                <a:off x="13196768" y="6513067"/>
                <a:ext cx="101160" cy="30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E2C6834-0FE6-4298-B87C-F9026796B5B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188128" y="6504427"/>
                  <a:ext cx="118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05CD9EF-343E-4CCC-817C-ACD2E2556A28}"/>
                    </a:ext>
                  </a:extLst>
                </p14:cNvPr>
                <p14:cNvContentPartPr/>
                <p14:nvPr/>
              </p14:nvContentPartPr>
              <p14:xfrm>
                <a:off x="13368488" y="6568867"/>
                <a:ext cx="205560" cy="26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05CD9EF-343E-4CCC-817C-ACD2E2556A2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359488" y="6559867"/>
                  <a:ext cx="223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850ED31-D2B2-46EB-B604-40C24778ACE3}"/>
                    </a:ext>
                  </a:extLst>
                </p14:cNvPr>
                <p14:cNvContentPartPr/>
                <p14:nvPr/>
              </p14:nvContentPartPr>
              <p14:xfrm>
                <a:off x="13490528" y="6307147"/>
                <a:ext cx="142200" cy="100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850ED31-D2B2-46EB-B604-40C24778ACE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481528" y="6298147"/>
                  <a:ext cx="159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3408825-40ED-4A8C-A912-E78CA5EFB681}"/>
                    </a:ext>
                  </a:extLst>
                </p14:cNvPr>
                <p14:cNvContentPartPr/>
                <p14:nvPr/>
              </p14:nvContentPartPr>
              <p14:xfrm>
                <a:off x="11602982" y="5672827"/>
                <a:ext cx="486360" cy="228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3408825-40ED-4A8C-A912-E78CA5EFB68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594342" y="5664187"/>
                  <a:ext cx="50400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ABDA0C9-AAF6-4B98-8516-5F7548A69D00}"/>
                  </a:ext>
                </a:extLst>
              </p14:cNvPr>
              <p14:cNvContentPartPr/>
              <p14:nvPr/>
            </p14:nvContentPartPr>
            <p14:xfrm>
              <a:off x="11920502" y="5804227"/>
              <a:ext cx="679680" cy="7315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ABDA0C9-AAF6-4B98-8516-5F7548A69D0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1866502" y="5696587"/>
                <a:ext cx="787320" cy="9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5549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03D00-02EA-49BD-91FE-D077ECBB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3861"/>
            <a:ext cx="10802420" cy="284603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4A8349-B42D-4A8F-B236-D49205C0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Case Study: Apply Lifecycle of Data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552AE-6FAB-4E54-BAE2-3246F7FBE425}"/>
              </a:ext>
            </a:extLst>
          </p:cNvPr>
          <p:cNvSpPr txBox="1"/>
          <p:nvPr/>
        </p:nvSpPr>
        <p:spPr>
          <a:xfrm>
            <a:off x="838200" y="5859900"/>
            <a:ext cx="10709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Link: https://www.kaggle.com/adityadesai13/used-car-dataset-ford-and-mercedes/tasks?taskId=1258</a:t>
            </a:r>
          </a:p>
        </p:txBody>
      </p:sp>
      <p:pic>
        <p:nvPicPr>
          <p:cNvPr id="1026" name="Picture 2" descr="Kaggle">
            <a:extLst>
              <a:ext uri="{FF2B5EF4-FFF2-40B4-BE49-F238E27FC236}">
                <a16:creationId xmlns:a16="http://schemas.microsoft.com/office/drawing/2014/main" id="{0A6E736C-2707-4445-8C77-D209FA38B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E2A4E-BE4D-4AF4-A041-704A65267987}"/>
              </a:ext>
            </a:extLst>
          </p:cNvPr>
          <p:cNvSpPr txBox="1"/>
          <p:nvPr/>
        </p:nvSpPr>
        <p:spPr>
          <a:xfrm>
            <a:off x="884727" y="2552196"/>
            <a:ext cx="10709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dirty="0"/>
              <a:t>Find Useful </a:t>
            </a:r>
            <a:r>
              <a:rPr lang="en-MY" sz="2400" b="1" dirty="0"/>
              <a:t>Insight</a:t>
            </a:r>
            <a:r>
              <a:rPr lang="en-MY" sz="2400" dirty="0"/>
              <a:t> based on the Used Car Data set as below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2DF0BE-CB60-410D-A76E-FA91F70A739D}"/>
                  </a:ext>
                </a:extLst>
              </p14:cNvPr>
              <p14:cNvContentPartPr/>
              <p14:nvPr/>
            </p14:nvContentPartPr>
            <p14:xfrm>
              <a:off x="996008" y="2481067"/>
              <a:ext cx="1758240" cy="3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2DF0BE-CB60-410D-A76E-FA91F70A73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368" y="2472067"/>
                <a:ext cx="17758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8BDB47-8103-4A3E-B4BC-1A4A62550520}"/>
                  </a:ext>
                </a:extLst>
              </p14:cNvPr>
              <p14:cNvContentPartPr/>
              <p14:nvPr/>
            </p14:nvContentPartPr>
            <p14:xfrm>
              <a:off x="2852528" y="4328227"/>
              <a:ext cx="2869560" cy="5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8BDB47-8103-4A3E-B4BC-1A4A625505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43528" y="4319227"/>
                <a:ext cx="28872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C67A58-4D62-4BA6-A542-DFA0CF1B1965}"/>
                  </a:ext>
                </a:extLst>
              </p14:cNvPr>
              <p14:cNvContentPartPr/>
              <p14:nvPr/>
            </p14:nvContentPartPr>
            <p14:xfrm>
              <a:off x="2330888" y="2529667"/>
              <a:ext cx="1160640" cy="563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C67A58-4D62-4BA6-A542-DFA0CF1B19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21888" y="2520667"/>
                <a:ext cx="1178280" cy="581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9524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7C6C-2129-4FB7-8673-1594DB1F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8B805-D868-4B7E-B817-10F62DA66B9B}"/>
              </a:ext>
            </a:extLst>
          </p:cNvPr>
          <p:cNvSpPr txBox="1"/>
          <p:nvPr/>
        </p:nvSpPr>
        <p:spPr>
          <a:xfrm>
            <a:off x="3047301" y="2138436"/>
            <a:ext cx="1600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</a:t>
            </a:r>
          </a:p>
          <a:p>
            <a:r>
              <a:rPr lang="en-US" dirty="0"/>
              <a:t>year</a:t>
            </a:r>
          </a:p>
          <a:p>
            <a:r>
              <a:rPr lang="en-US" dirty="0"/>
              <a:t>transmission</a:t>
            </a:r>
          </a:p>
          <a:p>
            <a:r>
              <a:rPr lang="en-US" dirty="0"/>
              <a:t>mileage</a:t>
            </a:r>
          </a:p>
          <a:p>
            <a:r>
              <a:rPr lang="en-US" dirty="0" err="1"/>
              <a:t>fuelType</a:t>
            </a:r>
            <a:endParaRPr lang="en-US" dirty="0"/>
          </a:p>
          <a:p>
            <a:r>
              <a:rPr lang="en-US" dirty="0"/>
              <a:t>tax</a:t>
            </a:r>
          </a:p>
          <a:p>
            <a:r>
              <a:rPr lang="en-US" dirty="0"/>
              <a:t>mpg</a:t>
            </a:r>
          </a:p>
          <a:p>
            <a:r>
              <a:rPr lang="en-US" dirty="0" err="1"/>
              <a:t>engineSize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D1555-DBCF-4566-BEDA-06A5BCB19F94}"/>
              </a:ext>
            </a:extLst>
          </p:cNvPr>
          <p:cNvSpPr txBox="1"/>
          <p:nvPr/>
        </p:nvSpPr>
        <p:spPr>
          <a:xfrm>
            <a:off x="7392798" y="2986372"/>
            <a:ext cx="744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price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20440A-2BDC-48BC-985E-01C32AE8F52C}"/>
              </a:ext>
            </a:extLst>
          </p:cNvPr>
          <p:cNvGrpSpPr/>
          <p:nvPr/>
        </p:nvGrpSpPr>
        <p:grpSpPr>
          <a:xfrm>
            <a:off x="4696240" y="2166427"/>
            <a:ext cx="2880360" cy="2371680"/>
            <a:chOff x="4696240" y="2166427"/>
            <a:chExt cx="2880360" cy="237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7E4F89-3976-4A40-8786-2E688198EEC3}"/>
                    </a:ext>
                  </a:extLst>
                </p14:cNvPr>
                <p14:cNvContentPartPr/>
                <p14:nvPr/>
              </p14:nvContentPartPr>
              <p14:xfrm>
                <a:off x="5418040" y="2730547"/>
                <a:ext cx="116280" cy="1609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7E4F89-3976-4A40-8786-2E688198EE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09040" y="2721907"/>
                  <a:ext cx="133920" cy="16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243BCF-A1B2-4653-91AC-7E045F032464}"/>
                    </a:ext>
                  </a:extLst>
                </p14:cNvPr>
                <p14:cNvContentPartPr/>
                <p14:nvPr/>
              </p14:nvContentPartPr>
              <p14:xfrm>
                <a:off x="5420560" y="2637667"/>
                <a:ext cx="1245240" cy="190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243BCF-A1B2-4653-91AC-7E045F0324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1560" y="2629027"/>
                  <a:ext cx="1262880" cy="19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4A448AE-C545-4E8F-A9A5-61D5B784D236}"/>
                    </a:ext>
                  </a:extLst>
                </p14:cNvPr>
                <p14:cNvContentPartPr/>
                <p14:nvPr/>
              </p14:nvContentPartPr>
              <p14:xfrm>
                <a:off x="6543400" y="3442267"/>
                <a:ext cx="983880" cy="37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4A448AE-C545-4E8F-A9A5-61D5B784D2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34760" y="3433627"/>
                  <a:ext cx="1001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6FE1A34-16CF-446B-BEE6-FAFF0E093625}"/>
                    </a:ext>
                  </a:extLst>
                </p14:cNvPr>
                <p14:cNvContentPartPr/>
                <p14:nvPr/>
              </p14:nvContentPartPr>
              <p14:xfrm>
                <a:off x="7305520" y="3418867"/>
                <a:ext cx="271080" cy="114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6FE1A34-16CF-446B-BEE6-FAFF0E0936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96520" y="3409867"/>
                  <a:ext cx="288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0E93B4E-4579-4256-9A13-B2BCC9A4ADE3}"/>
                    </a:ext>
                  </a:extLst>
                </p14:cNvPr>
                <p14:cNvContentPartPr/>
                <p14:nvPr/>
              </p14:nvContentPartPr>
              <p14:xfrm>
                <a:off x="4819360" y="3112867"/>
                <a:ext cx="679320" cy="28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0E93B4E-4579-4256-9A13-B2BCC9A4AD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0720" y="3103867"/>
                  <a:ext cx="696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9DEA24-F17B-47D0-A01F-4B60CA4C030B}"/>
                    </a:ext>
                  </a:extLst>
                </p14:cNvPr>
                <p14:cNvContentPartPr/>
                <p14:nvPr/>
              </p14:nvContentPartPr>
              <p14:xfrm>
                <a:off x="5285200" y="3031867"/>
                <a:ext cx="195840" cy="253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9DEA24-F17B-47D0-A01F-4B60CA4C03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76200" y="3023227"/>
                  <a:ext cx="213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BC1092-1B20-4084-8305-F40C3780BFD8}"/>
                    </a:ext>
                  </a:extLst>
                </p14:cNvPr>
                <p14:cNvContentPartPr/>
                <p14:nvPr/>
              </p14:nvContentPartPr>
              <p14:xfrm>
                <a:off x="4765000" y="3558187"/>
                <a:ext cx="678960" cy="52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BC1092-1B20-4084-8305-F40C3780BF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56000" y="3549547"/>
                  <a:ext cx="696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7188FB-B57A-484F-BD76-1EEA682527E2}"/>
                    </a:ext>
                  </a:extLst>
                </p14:cNvPr>
                <p14:cNvContentPartPr/>
                <p14:nvPr/>
              </p14:nvContentPartPr>
              <p14:xfrm>
                <a:off x="5202040" y="3463147"/>
                <a:ext cx="208080" cy="229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7188FB-B57A-484F-BD76-1EEA682527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93040" y="3454147"/>
                  <a:ext cx="225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FF835B-994D-4D12-BBBC-B3FF3657D8FB}"/>
                    </a:ext>
                  </a:extLst>
                </p14:cNvPr>
                <p14:cNvContentPartPr/>
                <p14:nvPr/>
              </p14:nvContentPartPr>
              <p14:xfrm>
                <a:off x="4696240" y="4002427"/>
                <a:ext cx="598680" cy="11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FF835B-994D-4D12-BBBC-B3FF3657D8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87600" y="3993427"/>
                  <a:ext cx="616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BF2D86-09D3-4884-8D73-E8DA705983DF}"/>
                    </a:ext>
                  </a:extLst>
                </p14:cNvPr>
                <p14:cNvContentPartPr/>
                <p14:nvPr/>
              </p14:nvContentPartPr>
              <p14:xfrm>
                <a:off x="5135440" y="3948787"/>
                <a:ext cx="236880" cy="198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BF2D86-09D3-4884-8D73-E8DA705983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26800" y="3940147"/>
                  <a:ext cx="254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00A6A1-03CB-45E2-A852-ED9892C999A1}"/>
                    </a:ext>
                  </a:extLst>
                </p14:cNvPr>
                <p14:cNvContentPartPr/>
                <p14:nvPr/>
              </p14:nvContentPartPr>
              <p14:xfrm>
                <a:off x="5831320" y="3215827"/>
                <a:ext cx="185400" cy="316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00A6A1-03CB-45E2-A852-ED9892C999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22320" y="3207187"/>
                  <a:ext cx="2030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08838D-AAF5-4172-86E0-6AADAA6D785B}"/>
                    </a:ext>
                  </a:extLst>
                </p14:cNvPr>
                <p14:cNvContentPartPr/>
                <p14:nvPr/>
              </p14:nvContentPartPr>
              <p14:xfrm>
                <a:off x="5955880" y="3696067"/>
                <a:ext cx="59400" cy="152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08838D-AAF5-4172-86E0-6AADAA6D78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46880" y="3687067"/>
                  <a:ext cx="77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E5BA8F-AF84-4D65-B284-529D502FED91}"/>
                    </a:ext>
                  </a:extLst>
                </p14:cNvPr>
                <p14:cNvContentPartPr/>
                <p14:nvPr/>
              </p14:nvContentPartPr>
              <p14:xfrm>
                <a:off x="5839240" y="2312947"/>
                <a:ext cx="162360" cy="325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E5BA8F-AF84-4D65-B284-529D502FED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30600" y="2303947"/>
                  <a:ext cx="1800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318856-A055-4353-9E55-0867D02FC99A}"/>
                    </a:ext>
                  </a:extLst>
                </p14:cNvPr>
                <p14:cNvContentPartPr/>
                <p14:nvPr/>
              </p14:nvContentPartPr>
              <p14:xfrm>
                <a:off x="5803600" y="2320867"/>
                <a:ext cx="322920" cy="252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318856-A055-4353-9E55-0867D02FC9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94960" y="2312227"/>
                  <a:ext cx="340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8BABB8B-CE44-4903-9D9C-B10370AA12C8}"/>
                    </a:ext>
                  </a:extLst>
                </p14:cNvPr>
                <p14:cNvContentPartPr/>
                <p14:nvPr/>
              </p14:nvContentPartPr>
              <p14:xfrm>
                <a:off x="5997640" y="2308267"/>
                <a:ext cx="180000" cy="42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8BABB8B-CE44-4903-9D9C-B10370AA12C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88640" y="2299267"/>
                  <a:ext cx="197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C590153-72A3-489E-B249-ED1160671B8B}"/>
                    </a:ext>
                  </a:extLst>
                </p14:cNvPr>
                <p14:cNvContentPartPr/>
                <p14:nvPr/>
              </p14:nvContentPartPr>
              <p14:xfrm>
                <a:off x="6079000" y="2491507"/>
                <a:ext cx="189720" cy="58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C590153-72A3-489E-B249-ED1160671B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70000" y="2482507"/>
                  <a:ext cx="207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8FDB2B-7A92-4A10-B435-E4DA42DE3F9C}"/>
                    </a:ext>
                  </a:extLst>
                </p14:cNvPr>
                <p14:cNvContentPartPr/>
                <p14:nvPr/>
              </p14:nvContentPartPr>
              <p14:xfrm>
                <a:off x="6511360" y="2270467"/>
                <a:ext cx="182880" cy="165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8FDB2B-7A92-4A10-B435-E4DA42DE3F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02720" y="2261827"/>
                  <a:ext cx="200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08BFF0-315B-41BB-BF7F-5FF991ED57E6}"/>
                    </a:ext>
                  </a:extLst>
                </p14:cNvPr>
                <p14:cNvContentPartPr/>
                <p14:nvPr/>
              </p14:nvContentPartPr>
              <p14:xfrm>
                <a:off x="6764800" y="2166427"/>
                <a:ext cx="261360" cy="226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08BFF0-315B-41BB-BF7F-5FF991ED57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56160" y="2157787"/>
                  <a:ext cx="279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8DC1CBE-3F5A-4B3B-A450-8F5B840E5576}"/>
                    </a:ext>
                  </a:extLst>
                </p14:cNvPr>
                <p14:cNvContentPartPr/>
                <p14:nvPr/>
              </p14:nvContentPartPr>
              <p14:xfrm>
                <a:off x="7080160" y="2167147"/>
                <a:ext cx="186840" cy="162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8DC1CBE-3F5A-4B3B-A450-8F5B840E55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71520" y="2158507"/>
                  <a:ext cx="204480" cy="18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7581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28521E-8082-438F-8FF3-C61EAB1D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7A6E-ED9A-4150-9208-97FA2DE57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131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9EAB7B-6D94-4FB9-A41C-20779118D972}"/>
                  </a:ext>
                </a:extLst>
              </p14:cNvPr>
              <p14:cNvContentPartPr/>
              <p14:nvPr/>
            </p14:nvContentPartPr>
            <p14:xfrm>
              <a:off x="8839328" y="611227"/>
              <a:ext cx="4009320" cy="1686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9EAB7B-6D94-4FB9-A41C-20779118D9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0328" y="602227"/>
                <a:ext cx="4026960" cy="17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EE9CD8-4972-4C21-B892-40135FE6525E}"/>
                  </a:ext>
                </a:extLst>
              </p14:cNvPr>
              <p14:cNvContentPartPr/>
              <p14:nvPr/>
            </p14:nvContentPartPr>
            <p14:xfrm>
              <a:off x="8185208" y="558307"/>
              <a:ext cx="690120" cy="52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EE9CD8-4972-4C21-B892-40135FE652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76568" y="549667"/>
                <a:ext cx="7077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45041F-083D-4C18-87CA-C5AB05BD9B27}"/>
                  </a:ext>
                </a:extLst>
              </p14:cNvPr>
              <p14:cNvContentPartPr/>
              <p14:nvPr/>
            </p14:nvContentPartPr>
            <p14:xfrm>
              <a:off x="8992688" y="653347"/>
              <a:ext cx="160560" cy="36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45041F-083D-4C18-87CA-C5AB05BD9B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4048" y="644347"/>
                <a:ext cx="1782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FEECA4A-4659-4263-8039-356783474576}"/>
                  </a:ext>
                </a:extLst>
              </p14:cNvPr>
              <p14:cNvContentPartPr/>
              <p14:nvPr/>
            </p14:nvContentPartPr>
            <p14:xfrm>
              <a:off x="8993408" y="622747"/>
              <a:ext cx="260280" cy="318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FEECA4A-4659-4263-8039-3567834745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84768" y="614107"/>
                <a:ext cx="27792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7FF4DA3-6643-49EE-9A52-71869294D551}"/>
                  </a:ext>
                </a:extLst>
              </p14:cNvPr>
              <p14:cNvContentPartPr/>
              <p14:nvPr/>
            </p14:nvContentPartPr>
            <p14:xfrm>
              <a:off x="8951648" y="721747"/>
              <a:ext cx="78840" cy="132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7FF4DA3-6643-49EE-9A52-71869294D55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43008" y="713107"/>
                <a:ext cx="964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9B563C6-D093-4BBD-98EF-1C5BC5B4D307}"/>
                  </a:ext>
                </a:extLst>
              </p14:cNvPr>
              <p14:cNvContentPartPr/>
              <p14:nvPr/>
            </p14:nvContentPartPr>
            <p14:xfrm>
              <a:off x="8977928" y="908227"/>
              <a:ext cx="117720" cy="129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9B563C6-D093-4BBD-98EF-1C5BC5B4D3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68928" y="899587"/>
                <a:ext cx="1353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48AA089-F32E-4BB3-8EE5-E03FE45E573C}"/>
                  </a:ext>
                </a:extLst>
              </p14:cNvPr>
              <p14:cNvContentPartPr/>
              <p14:nvPr/>
            </p14:nvContentPartPr>
            <p14:xfrm>
              <a:off x="9051008" y="748747"/>
              <a:ext cx="41400" cy="11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48AA089-F32E-4BB3-8EE5-E03FE45E57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42368" y="739747"/>
                <a:ext cx="590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AE0CD8D-936A-48A4-8EA3-FB3BA199FF40}"/>
                  </a:ext>
                </a:extLst>
              </p14:cNvPr>
              <p14:cNvContentPartPr/>
              <p14:nvPr/>
            </p14:nvContentPartPr>
            <p14:xfrm>
              <a:off x="9074768" y="937747"/>
              <a:ext cx="12240" cy="50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AE0CD8D-936A-48A4-8EA3-FB3BA199FF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66128" y="929107"/>
                <a:ext cx="298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F547B5B-558D-4B7A-B2D6-142257CEDC6A}"/>
                  </a:ext>
                </a:extLst>
              </p14:cNvPr>
              <p14:cNvContentPartPr/>
              <p14:nvPr/>
            </p14:nvContentPartPr>
            <p14:xfrm>
              <a:off x="8792888" y="1140427"/>
              <a:ext cx="21240" cy="234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F547B5B-558D-4B7A-B2D6-142257CEDC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84248" y="1131787"/>
                <a:ext cx="388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3E00239-E06D-405D-96B5-F7F7507E2470}"/>
                  </a:ext>
                </a:extLst>
              </p14:cNvPr>
              <p14:cNvContentPartPr/>
              <p14:nvPr/>
            </p14:nvContentPartPr>
            <p14:xfrm>
              <a:off x="8725208" y="1882747"/>
              <a:ext cx="49680" cy="409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3E00239-E06D-405D-96B5-F7F7507E247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16208" y="1873747"/>
                <a:ext cx="673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ECBECCA-DFEC-4D87-BA63-83FFFB170DB6}"/>
                  </a:ext>
                </a:extLst>
              </p14:cNvPr>
              <p14:cNvContentPartPr/>
              <p14:nvPr/>
            </p14:nvContentPartPr>
            <p14:xfrm>
              <a:off x="8702888" y="2429587"/>
              <a:ext cx="36720" cy="454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ECBECCA-DFEC-4D87-BA63-83FFFB170D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93888" y="2420947"/>
                <a:ext cx="5436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73D477F-5DA6-449F-BCFD-ADF58D500650}"/>
                  </a:ext>
                </a:extLst>
              </p14:cNvPr>
              <p14:cNvContentPartPr/>
              <p14:nvPr/>
            </p14:nvContentPartPr>
            <p14:xfrm>
              <a:off x="8890088" y="2864107"/>
              <a:ext cx="4284000" cy="101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73D477F-5DA6-449F-BCFD-ADF58D5006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81088" y="2855107"/>
                <a:ext cx="43016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8D04F35-895B-4AB4-BC0D-D8E106EAAC9A}"/>
                  </a:ext>
                </a:extLst>
              </p14:cNvPr>
              <p14:cNvContentPartPr/>
              <p14:nvPr/>
            </p14:nvContentPartPr>
            <p14:xfrm>
              <a:off x="12987968" y="2822707"/>
              <a:ext cx="187200" cy="108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8D04F35-895B-4AB4-BC0D-D8E106EAAC9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979328" y="2813707"/>
                <a:ext cx="2048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6BB0D4-7592-41C1-9457-9ADDD01BF76D}"/>
                  </a:ext>
                </a:extLst>
              </p14:cNvPr>
              <p14:cNvContentPartPr/>
              <p14:nvPr/>
            </p14:nvContentPartPr>
            <p14:xfrm>
              <a:off x="8975408" y="2847907"/>
              <a:ext cx="135000" cy="190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6BB0D4-7592-41C1-9457-9ADDD01BF7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66768" y="2838907"/>
                <a:ext cx="1526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E1952A0-604D-4DDB-89BA-126269D924A0}"/>
                  </a:ext>
                </a:extLst>
              </p14:cNvPr>
              <p14:cNvContentPartPr/>
              <p14:nvPr/>
            </p14:nvContentPartPr>
            <p14:xfrm>
              <a:off x="11022728" y="3071827"/>
              <a:ext cx="156240" cy="274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E1952A0-604D-4DDB-89BA-126269D924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13728" y="3062827"/>
                <a:ext cx="1738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8DCA872-8997-4769-A6AC-CE1B49C6AB32}"/>
                  </a:ext>
                </a:extLst>
              </p14:cNvPr>
              <p14:cNvContentPartPr/>
              <p14:nvPr/>
            </p14:nvContentPartPr>
            <p14:xfrm>
              <a:off x="8865248" y="710947"/>
              <a:ext cx="1800" cy="68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8DCA872-8997-4769-A6AC-CE1B49C6AB3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56608" y="702307"/>
                <a:ext cx="194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664D0E2-0B26-4149-AF01-19D51FD15B5E}"/>
                  </a:ext>
                </a:extLst>
              </p14:cNvPr>
              <p14:cNvContentPartPr/>
              <p14:nvPr/>
            </p14:nvContentPartPr>
            <p14:xfrm>
              <a:off x="8804048" y="978067"/>
              <a:ext cx="27360" cy="70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664D0E2-0B26-4149-AF01-19D51FD15B5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95408" y="969427"/>
                <a:ext cx="450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DE67BEF-AED4-401F-873B-00AFC4371CFD}"/>
                  </a:ext>
                </a:extLst>
              </p14:cNvPr>
              <p14:cNvContentPartPr/>
              <p14:nvPr/>
            </p14:nvContentPartPr>
            <p14:xfrm>
              <a:off x="8751128" y="849187"/>
              <a:ext cx="276840" cy="20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DE67BEF-AED4-401F-873B-00AFC4371CF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42488" y="840547"/>
                <a:ext cx="2944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DBD37C8-43D1-415F-86BE-794EFADC30F6}"/>
                  </a:ext>
                </a:extLst>
              </p14:cNvPr>
              <p14:cNvContentPartPr/>
              <p14:nvPr/>
            </p14:nvContentPartPr>
            <p14:xfrm>
              <a:off x="8616128" y="815707"/>
              <a:ext cx="13680" cy="102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DBD37C8-43D1-415F-86BE-794EFADC30F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07488" y="807067"/>
                <a:ext cx="313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6B0E377-2825-49C3-9E00-306F722A0F39}"/>
                  </a:ext>
                </a:extLst>
              </p14:cNvPr>
              <p14:cNvContentPartPr/>
              <p14:nvPr/>
            </p14:nvContentPartPr>
            <p14:xfrm>
              <a:off x="8513168" y="724627"/>
              <a:ext cx="186480" cy="229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6B0E377-2825-49C3-9E00-306F722A0F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04168" y="715987"/>
                <a:ext cx="2041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F6F5053-903B-4384-8DF4-D8E62C10BB9A}"/>
                  </a:ext>
                </a:extLst>
              </p14:cNvPr>
              <p14:cNvContentPartPr/>
              <p14:nvPr/>
            </p14:nvContentPartPr>
            <p14:xfrm>
              <a:off x="8576168" y="1233307"/>
              <a:ext cx="83880" cy="70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F6F5053-903B-4384-8DF4-D8E62C10BB9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67168" y="1224307"/>
                <a:ext cx="101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8227717-49FB-466A-93EB-2EE314788556}"/>
                  </a:ext>
                </a:extLst>
              </p14:cNvPr>
              <p14:cNvContentPartPr/>
              <p14:nvPr/>
            </p14:nvContentPartPr>
            <p14:xfrm>
              <a:off x="8506688" y="1142947"/>
              <a:ext cx="208800" cy="224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8227717-49FB-466A-93EB-2EE3147885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98048" y="1133947"/>
                <a:ext cx="2264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9E110D4-CABF-4482-B81F-7DC1E0953309}"/>
                  </a:ext>
                </a:extLst>
              </p14:cNvPr>
              <p14:cNvContentPartPr/>
              <p14:nvPr/>
            </p14:nvContentPartPr>
            <p14:xfrm>
              <a:off x="9126968" y="1225027"/>
              <a:ext cx="70560" cy="172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9E110D4-CABF-4482-B81F-7DC1E095330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118328" y="1216387"/>
                <a:ext cx="882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1210596-4941-49AC-AD45-5C4DC70B31C7}"/>
                  </a:ext>
                </a:extLst>
              </p14:cNvPr>
              <p14:cNvContentPartPr/>
              <p14:nvPr/>
            </p14:nvContentPartPr>
            <p14:xfrm>
              <a:off x="9159008" y="1205587"/>
              <a:ext cx="66600" cy="73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1210596-4941-49AC-AD45-5C4DC70B31C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150008" y="1196947"/>
                <a:ext cx="842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F335C8D-F983-49B2-A452-067532311437}"/>
                  </a:ext>
                </a:extLst>
              </p14:cNvPr>
              <p14:cNvContentPartPr/>
              <p14:nvPr/>
            </p14:nvContentPartPr>
            <p14:xfrm>
              <a:off x="9396248" y="1578187"/>
              <a:ext cx="47160" cy="30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F335C8D-F983-49B2-A452-06753231143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87608" y="1569187"/>
                <a:ext cx="648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8D4B19B-4F41-4E4A-BC83-591B4262DEB2}"/>
                  </a:ext>
                </a:extLst>
              </p14:cNvPr>
              <p14:cNvContentPartPr/>
              <p14:nvPr/>
            </p14:nvContentPartPr>
            <p14:xfrm>
              <a:off x="8617208" y="1608067"/>
              <a:ext cx="30240" cy="49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8D4B19B-4F41-4E4A-BC83-591B4262DEB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08208" y="1599067"/>
                <a:ext cx="478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1EBA5F1-0C94-4F83-82B5-607D9A354FF0}"/>
                  </a:ext>
                </a:extLst>
              </p14:cNvPr>
              <p14:cNvContentPartPr/>
              <p14:nvPr/>
            </p14:nvContentPartPr>
            <p14:xfrm>
              <a:off x="8570768" y="1618507"/>
              <a:ext cx="70200" cy="137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1EBA5F1-0C94-4F83-82B5-607D9A354FF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62128" y="1609507"/>
                <a:ext cx="87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152B704-443F-48BA-B6DC-9B15E971914B}"/>
                  </a:ext>
                </a:extLst>
              </p14:cNvPr>
              <p14:cNvContentPartPr/>
              <p14:nvPr/>
            </p14:nvContentPartPr>
            <p14:xfrm>
              <a:off x="8445488" y="1547587"/>
              <a:ext cx="338400" cy="256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152B704-443F-48BA-B6DC-9B15E971914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436848" y="1538587"/>
                <a:ext cx="3560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837C85F-BA0C-4883-A50A-4AB808FCEAA3}"/>
                  </a:ext>
                </a:extLst>
              </p14:cNvPr>
              <p14:cNvContentPartPr/>
              <p14:nvPr/>
            </p14:nvContentPartPr>
            <p14:xfrm>
              <a:off x="8881448" y="1662787"/>
              <a:ext cx="211680" cy="18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837C85F-BA0C-4883-A50A-4AB808FCEAA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72808" y="1653787"/>
                <a:ext cx="229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8455C83-004F-4A90-B7D9-75B577E14BCF}"/>
                  </a:ext>
                </a:extLst>
              </p14:cNvPr>
              <p14:cNvContentPartPr/>
              <p14:nvPr/>
            </p14:nvContentPartPr>
            <p14:xfrm>
              <a:off x="9224168" y="1617787"/>
              <a:ext cx="194400" cy="25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8455C83-004F-4A90-B7D9-75B577E14BC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15168" y="1608787"/>
                <a:ext cx="2120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7EF5A27-396D-4F57-8B77-F2DB4BAFB458}"/>
                  </a:ext>
                </a:extLst>
              </p14:cNvPr>
              <p14:cNvContentPartPr/>
              <p14:nvPr/>
            </p14:nvContentPartPr>
            <p14:xfrm>
              <a:off x="8952008" y="817147"/>
              <a:ext cx="28800" cy="53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7EF5A27-396D-4F57-8B77-F2DB4BAFB45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43008" y="808147"/>
                <a:ext cx="464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40FE4ED-D8C5-4333-92CC-54EEC95204A6}"/>
                  </a:ext>
                </a:extLst>
              </p14:cNvPr>
              <p14:cNvContentPartPr/>
              <p14:nvPr/>
            </p14:nvContentPartPr>
            <p14:xfrm>
              <a:off x="7668968" y="1357507"/>
              <a:ext cx="181800" cy="158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40FE4ED-D8C5-4333-92CC-54EEC95204A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60328" y="1348507"/>
                <a:ext cx="199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60A5834-3944-4FBE-B8EA-C09F3DEAD075}"/>
                  </a:ext>
                </a:extLst>
              </p14:cNvPr>
              <p14:cNvContentPartPr/>
              <p14:nvPr/>
            </p14:nvContentPartPr>
            <p14:xfrm>
              <a:off x="8211488" y="739747"/>
              <a:ext cx="44280" cy="1602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60A5834-3944-4FBE-B8EA-C09F3DEAD07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02488" y="731107"/>
                <a:ext cx="61920" cy="16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8BFD0A0-586D-4A7F-AB96-19FB5D4EA0AE}"/>
                  </a:ext>
                </a:extLst>
              </p14:cNvPr>
              <p14:cNvContentPartPr/>
              <p14:nvPr/>
            </p14:nvContentPartPr>
            <p14:xfrm>
              <a:off x="8121128" y="2231587"/>
              <a:ext cx="144360" cy="161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8BFD0A0-586D-4A7F-AB96-19FB5D4EA0A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12128" y="2222947"/>
                <a:ext cx="1620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4B3CA5D-A516-40F7-A04D-974CC698EEF6}"/>
                  </a:ext>
                </a:extLst>
              </p14:cNvPr>
              <p14:cNvContentPartPr/>
              <p14:nvPr/>
            </p14:nvContentPartPr>
            <p14:xfrm>
              <a:off x="8145968" y="710227"/>
              <a:ext cx="144000" cy="160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4B3CA5D-A516-40F7-A04D-974CC698EE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37328" y="701587"/>
                <a:ext cx="1616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FD4C47D-8E02-4FF5-BF64-70C7804B5498}"/>
                  </a:ext>
                </a:extLst>
              </p14:cNvPr>
              <p14:cNvContentPartPr/>
              <p14:nvPr/>
            </p14:nvContentPartPr>
            <p14:xfrm>
              <a:off x="7907288" y="1338427"/>
              <a:ext cx="54720" cy="5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FD4C47D-8E02-4FF5-BF64-70C7804B549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898648" y="1329787"/>
                <a:ext cx="723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F1C030E-7F1E-4AF9-9850-EDBFD3255381}"/>
                  </a:ext>
                </a:extLst>
              </p14:cNvPr>
              <p14:cNvContentPartPr/>
              <p14:nvPr/>
            </p14:nvContentPartPr>
            <p14:xfrm>
              <a:off x="7926008" y="1386667"/>
              <a:ext cx="36000" cy="15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F1C030E-7F1E-4AF9-9850-EDBFD325538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17008" y="1378027"/>
                <a:ext cx="536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808F14B-65C6-481B-A3A4-267A2B9E2017}"/>
                  </a:ext>
                </a:extLst>
              </p14:cNvPr>
              <p14:cNvContentPartPr/>
              <p14:nvPr/>
            </p14:nvContentPartPr>
            <p14:xfrm>
              <a:off x="8022848" y="1214947"/>
              <a:ext cx="33120" cy="150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808F14B-65C6-481B-A3A4-267A2B9E201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013848" y="1206307"/>
                <a:ext cx="507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417690F-28C1-4445-A42A-8A3C196745C7}"/>
                  </a:ext>
                </a:extLst>
              </p14:cNvPr>
              <p14:cNvContentPartPr/>
              <p14:nvPr/>
            </p14:nvContentPartPr>
            <p14:xfrm>
              <a:off x="8075408" y="1241947"/>
              <a:ext cx="68040" cy="110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417690F-28C1-4445-A42A-8A3C196745C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66408" y="1232947"/>
                <a:ext cx="856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9D45013-D33D-418E-ACBD-9139621B92E7}"/>
                  </a:ext>
                </a:extLst>
              </p14:cNvPr>
              <p14:cNvContentPartPr/>
              <p14:nvPr/>
            </p14:nvContentPartPr>
            <p14:xfrm>
              <a:off x="9097808" y="1046467"/>
              <a:ext cx="46800" cy="93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9D45013-D33D-418E-ACBD-9139621B92E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089168" y="1037827"/>
                <a:ext cx="644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D0975D-1224-4341-8C69-C5AEABD49C75}"/>
                  </a:ext>
                </a:extLst>
              </p14:cNvPr>
              <p14:cNvContentPartPr/>
              <p14:nvPr/>
            </p14:nvContentPartPr>
            <p14:xfrm>
              <a:off x="9357368" y="1162027"/>
              <a:ext cx="113760" cy="164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D0975D-1224-4341-8C69-C5AEABD49C7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348728" y="1153027"/>
                <a:ext cx="1314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81BE950-A04D-433A-B92E-366245F0F446}"/>
                  </a:ext>
                </a:extLst>
              </p14:cNvPr>
              <p14:cNvContentPartPr/>
              <p14:nvPr/>
            </p14:nvContentPartPr>
            <p14:xfrm>
              <a:off x="9549968" y="1425907"/>
              <a:ext cx="30960" cy="399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81BE950-A04D-433A-B92E-366245F0F44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540968" y="1416907"/>
                <a:ext cx="486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01ACE68-AA1B-4106-90BE-A7C64F74B534}"/>
                  </a:ext>
                </a:extLst>
              </p14:cNvPr>
              <p14:cNvContentPartPr/>
              <p14:nvPr/>
            </p14:nvContentPartPr>
            <p14:xfrm>
              <a:off x="9722048" y="1594747"/>
              <a:ext cx="612720" cy="292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01ACE68-AA1B-4106-90BE-A7C64F74B53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713408" y="1586107"/>
                <a:ext cx="6303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3E65189-1DD1-4386-8977-A01F343CCE0C}"/>
                  </a:ext>
                </a:extLst>
              </p14:cNvPr>
              <p14:cNvContentPartPr/>
              <p14:nvPr/>
            </p14:nvContentPartPr>
            <p14:xfrm>
              <a:off x="10521608" y="1986067"/>
              <a:ext cx="218160" cy="36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3E65189-1DD1-4386-8977-A01F343CCE0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512608" y="1977427"/>
                <a:ext cx="2358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7CE37F5-1E8D-4082-ABD4-7320F101DF43}"/>
                  </a:ext>
                </a:extLst>
              </p14:cNvPr>
              <p14:cNvContentPartPr/>
              <p14:nvPr/>
            </p14:nvContentPartPr>
            <p14:xfrm>
              <a:off x="11043248" y="2063827"/>
              <a:ext cx="223200" cy="17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7CE37F5-1E8D-4082-ABD4-7320F101DF4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34608" y="2055187"/>
                <a:ext cx="240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1FA2F1E-9FC0-4DA4-8ECA-3899C5F0BE0F}"/>
                  </a:ext>
                </a:extLst>
              </p14:cNvPr>
              <p14:cNvContentPartPr/>
              <p14:nvPr/>
            </p14:nvContentPartPr>
            <p14:xfrm>
              <a:off x="11448968" y="2111707"/>
              <a:ext cx="678240" cy="71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1FA2F1E-9FC0-4DA4-8ECA-3899C5F0BE0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440328" y="2102707"/>
                <a:ext cx="695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F388E1C-3367-4A35-8A7C-5B3E0A6646CA}"/>
                  </a:ext>
                </a:extLst>
              </p14:cNvPr>
              <p14:cNvContentPartPr/>
              <p14:nvPr/>
            </p14:nvContentPartPr>
            <p14:xfrm>
              <a:off x="12511688" y="2212867"/>
              <a:ext cx="36000" cy="1558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F388E1C-3367-4A35-8A7C-5B3E0A6646C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502688" y="2204227"/>
                <a:ext cx="536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38FEAD7-3553-4077-BDBE-E375F63FE495}"/>
                  </a:ext>
                </a:extLst>
              </p14:cNvPr>
              <p14:cNvContentPartPr/>
              <p14:nvPr/>
            </p14:nvContentPartPr>
            <p14:xfrm>
              <a:off x="12301088" y="2028547"/>
              <a:ext cx="31320" cy="123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38FEAD7-3553-4077-BDBE-E375F63FE49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292088" y="2019907"/>
                <a:ext cx="489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D909450-AF7B-4EA5-871E-8D0D1C2FC7B2}"/>
                  </a:ext>
                </a:extLst>
              </p14:cNvPr>
              <p14:cNvContentPartPr/>
              <p14:nvPr/>
            </p14:nvContentPartPr>
            <p14:xfrm>
              <a:off x="12319808" y="1976707"/>
              <a:ext cx="352800" cy="169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D909450-AF7B-4EA5-871E-8D0D1C2FC7B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311168" y="1967707"/>
                <a:ext cx="3704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72BDF05-CEFD-4CDA-A0CB-B9BABD1CD82C}"/>
                  </a:ext>
                </a:extLst>
              </p14:cNvPr>
              <p14:cNvContentPartPr/>
              <p14:nvPr/>
            </p14:nvContentPartPr>
            <p14:xfrm>
              <a:off x="12335648" y="2126827"/>
              <a:ext cx="86760" cy="119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72BDF05-CEFD-4CDA-A0CB-B9BABD1CD82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326648" y="2118187"/>
                <a:ext cx="104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94CA2EB-0526-402B-9557-2224783AD052}"/>
                  </a:ext>
                </a:extLst>
              </p14:cNvPr>
              <p14:cNvContentPartPr/>
              <p14:nvPr/>
            </p14:nvContentPartPr>
            <p14:xfrm>
              <a:off x="12467768" y="2145187"/>
              <a:ext cx="81360" cy="79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94CA2EB-0526-402B-9557-2224783AD05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2458768" y="2136547"/>
                <a:ext cx="99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E2E624C-1FD4-45FC-8F8D-58D49225324F}"/>
                  </a:ext>
                </a:extLst>
              </p14:cNvPr>
              <p14:cNvContentPartPr/>
              <p14:nvPr/>
            </p14:nvContentPartPr>
            <p14:xfrm>
              <a:off x="12539768" y="2445067"/>
              <a:ext cx="22680" cy="114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E2E624C-1FD4-45FC-8F8D-58D49225324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531128" y="2436427"/>
                <a:ext cx="403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65032EC-D6B1-46AF-A1B3-BB5FB9210125}"/>
                  </a:ext>
                </a:extLst>
              </p14:cNvPr>
              <p14:cNvContentPartPr/>
              <p14:nvPr/>
            </p14:nvContentPartPr>
            <p14:xfrm>
              <a:off x="8640248" y="3119347"/>
              <a:ext cx="88200" cy="117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65032EC-D6B1-46AF-A1B3-BB5FB921012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31608" y="3110707"/>
                <a:ext cx="105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0800928-D2D7-46E4-9AFD-DE2406A081A8}"/>
                  </a:ext>
                </a:extLst>
              </p14:cNvPr>
              <p14:cNvContentPartPr/>
              <p14:nvPr/>
            </p14:nvContentPartPr>
            <p14:xfrm>
              <a:off x="12544448" y="2699587"/>
              <a:ext cx="3960" cy="40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0800928-D2D7-46E4-9AFD-DE2406A081A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535448" y="2690587"/>
                <a:ext cx="21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222AF05-F100-4328-A1FD-DC4123755B58}"/>
                  </a:ext>
                </a:extLst>
              </p14:cNvPr>
              <p14:cNvContentPartPr/>
              <p14:nvPr/>
            </p14:nvContentPartPr>
            <p14:xfrm>
              <a:off x="12552728" y="2830267"/>
              <a:ext cx="1080" cy="32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222AF05-F100-4328-A1FD-DC4123755B5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2543728" y="2821627"/>
                <a:ext cx="187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EDB3BAD-0102-4EB8-BBC2-BCA55E0B4C38}"/>
                  </a:ext>
                </a:extLst>
              </p14:cNvPr>
              <p14:cNvContentPartPr/>
              <p14:nvPr/>
            </p14:nvContentPartPr>
            <p14:xfrm>
              <a:off x="12552008" y="2789227"/>
              <a:ext cx="28800" cy="143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EDB3BAD-0102-4EB8-BBC2-BCA55E0B4C3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2543008" y="2780587"/>
                <a:ext cx="4644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834E4B4-684A-4F24-8672-B986E8F6F306}"/>
              </a:ext>
            </a:extLst>
          </p:cNvPr>
          <p:cNvGrpSpPr/>
          <p:nvPr/>
        </p:nvGrpSpPr>
        <p:grpSpPr>
          <a:xfrm>
            <a:off x="12435368" y="3129787"/>
            <a:ext cx="435600" cy="149760"/>
            <a:chOff x="12435368" y="3129787"/>
            <a:chExt cx="4356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91859A-7F8F-47D7-B383-CF160E8A4716}"/>
                    </a:ext>
                  </a:extLst>
                </p14:cNvPr>
                <p14:cNvContentPartPr/>
                <p14:nvPr/>
              </p14:nvContentPartPr>
              <p14:xfrm>
                <a:off x="12435368" y="3129787"/>
                <a:ext cx="125640" cy="116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91859A-7F8F-47D7-B383-CF160E8A47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426728" y="3121147"/>
                  <a:ext cx="143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58A92FC-80FF-42DC-811D-B25546AA9E61}"/>
                    </a:ext>
                  </a:extLst>
                </p14:cNvPr>
                <p14:cNvContentPartPr/>
                <p14:nvPr/>
              </p14:nvContentPartPr>
              <p14:xfrm>
                <a:off x="12602408" y="3135907"/>
                <a:ext cx="124560" cy="124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58A92FC-80FF-42DC-811D-B25546AA9E6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593768" y="3126907"/>
                  <a:ext cx="142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DC6EF84-FFED-4947-B929-72D4DE69CE2D}"/>
                    </a:ext>
                  </a:extLst>
                </p14:cNvPr>
                <p14:cNvContentPartPr/>
                <p14:nvPr/>
              </p14:nvContentPartPr>
              <p14:xfrm>
                <a:off x="12587648" y="3134827"/>
                <a:ext cx="111960" cy="144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DC6EF84-FFED-4947-B929-72D4DE69CE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578648" y="3126187"/>
                  <a:ext cx="12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5B3EA7B-15B9-46AC-B742-92050F1A35A9}"/>
                    </a:ext>
                  </a:extLst>
                </p14:cNvPr>
                <p14:cNvContentPartPr/>
                <p14:nvPr/>
              </p14:nvContentPartPr>
              <p14:xfrm>
                <a:off x="12764408" y="3155707"/>
                <a:ext cx="106560" cy="111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5B3EA7B-15B9-46AC-B742-92050F1A35A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755408" y="3147067"/>
                  <a:ext cx="12420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09F66F7-F2A5-4FF6-AF8D-6B342B3A2AE4}"/>
                  </a:ext>
                </a:extLst>
              </p14:cNvPr>
              <p14:cNvContentPartPr/>
              <p14:nvPr/>
            </p14:nvContentPartPr>
            <p14:xfrm>
              <a:off x="1857848" y="1776547"/>
              <a:ext cx="158400" cy="3056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09F66F7-F2A5-4FF6-AF8D-6B342B3A2AE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848848" y="1767907"/>
                <a:ext cx="1760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66B8D6D-5A1C-40E8-B21E-7A05D5D481F7}"/>
                  </a:ext>
                </a:extLst>
              </p14:cNvPr>
              <p14:cNvContentPartPr/>
              <p14:nvPr/>
            </p14:nvContentPartPr>
            <p14:xfrm>
              <a:off x="11768288" y="2851867"/>
              <a:ext cx="16920" cy="936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66B8D6D-5A1C-40E8-B21E-7A05D5D481F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759288" y="2842867"/>
                <a:ext cx="3456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46ECB15-94C3-43E6-9C6B-C2164B395991}"/>
              </a:ext>
            </a:extLst>
          </p:cNvPr>
          <p:cNvGrpSpPr/>
          <p:nvPr/>
        </p:nvGrpSpPr>
        <p:grpSpPr>
          <a:xfrm>
            <a:off x="11604128" y="3083347"/>
            <a:ext cx="391320" cy="194400"/>
            <a:chOff x="11604128" y="3083347"/>
            <a:chExt cx="3913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939B464-D98A-4C8B-BD13-C182694A13D4}"/>
                    </a:ext>
                  </a:extLst>
                </p14:cNvPr>
                <p14:cNvContentPartPr/>
                <p14:nvPr/>
              </p14:nvContentPartPr>
              <p14:xfrm>
                <a:off x="11604128" y="3138427"/>
                <a:ext cx="24480" cy="139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939B464-D98A-4C8B-BD13-C182694A13D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595128" y="3129427"/>
                  <a:ext cx="42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35EB716-F8F3-40EB-A7C6-18598E1E025B}"/>
                    </a:ext>
                  </a:extLst>
                </p14:cNvPr>
                <p14:cNvContentPartPr/>
                <p14:nvPr/>
              </p14:nvContentPartPr>
              <p14:xfrm>
                <a:off x="11676488" y="3151027"/>
                <a:ext cx="94680" cy="123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35EB716-F8F3-40EB-A7C6-18598E1E025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667488" y="3142387"/>
                  <a:ext cx="112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A1C821-BF04-45F6-8161-C6C2CDDB2F7A}"/>
                    </a:ext>
                  </a:extLst>
                </p14:cNvPr>
                <p14:cNvContentPartPr/>
                <p14:nvPr/>
              </p14:nvContentPartPr>
              <p14:xfrm>
                <a:off x="11715368" y="3151027"/>
                <a:ext cx="360" cy="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A1C821-BF04-45F6-8161-C6C2CDDB2F7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706368" y="31423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07C5539-6056-42C8-B480-0978AE9DA83D}"/>
                    </a:ext>
                  </a:extLst>
                </p14:cNvPr>
                <p14:cNvContentPartPr/>
                <p14:nvPr/>
              </p14:nvContentPartPr>
              <p14:xfrm>
                <a:off x="11714648" y="3083347"/>
                <a:ext cx="280800" cy="154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07C5539-6056-42C8-B480-0978AE9DA83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705648" y="3074347"/>
                  <a:ext cx="29844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E684F3C-1125-48BE-9DB2-7195317D9106}"/>
              </a:ext>
            </a:extLst>
          </p:cNvPr>
          <p:cNvGrpSpPr/>
          <p:nvPr/>
        </p:nvGrpSpPr>
        <p:grpSpPr>
          <a:xfrm>
            <a:off x="1119848" y="555787"/>
            <a:ext cx="2036880" cy="3701160"/>
            <a:chOff x="1119848" y="555787"/>
            <a:chExt cx="2036880" cy="37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AE99DF-DE95-42A9-AE76-C699815B5125}"/>
                    </a:ext>
                  </a:extLst>
                </p14:cNvPr>
                <p14:cNvContentPartPr/>
                <p14:nvPr/>
              </p14:nvContentPartPr>
              <p14:xfrm>
                <a:off x="2283728" y="879787"/>
                <a:ext cx="50760" cy="2984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AE99DF-DE95-42A9-AE76-C699815B512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74728" y="871147"/>
                  <a:ext cx="68400" cy="30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807631-D19E-42A2-973F-BAA0EDBB4853}"/>
                    </a:ext>
                  </a:extLst>
                </p14:cNvPr>
                <p14:cNvContentPartPr/>
                <p14:nvPr/>
              </p14:nvContentPartPr>
              <p14:xfrm>
                <a:off x="1728608" y="1217827"/>
                <a:ext cx="1277640" cy="3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807631-D19E-42A2-973F-BAA0EDBB48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19968" y="1208827"/>
                  <a:ext cx="1295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22F83D-4875-4159-870B-0BB364174BED}"/>
                    </a:ext>
                  </a:extLst>
                </p14:cNvPr>
                <p14:cNvContentPartPr/>
                <p14:nvPr/>
              </p14:nvContentPartPr>
              <p14:xfrm>
                <a:off x="1617728" y="664867"/>
                <a:ext cx="1539000" cy="3271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22F83D-4875-4159-870B-0BB364174B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09088" y="655867"/>
                  <a:ext cx="1556640" cy="32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DEB83D-BB21-4FCD-8529-7FD483A03A50}"/>
                    </a:ext>
                  </a:extLst>
                </p14:cNvPr>
                <p14:cNvContentPartPr/>
                <p14:nvPr/>
              </p14:nvContentPartPr>
              <p14:xfrm>
                <a:off x="2964848" y="626347"/>
                <a:ext cx="86040" cy="3058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DEB83D-BB21-4FCD-8529-7FD483A03A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56208" y="617707"/>
                  <a:ext cx="103680" cy="30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B75E45-EB3B-4C53-8FE9-F3133DD962B5}"/>
                    </a:ext>
                  </a:extLst>
                </p14:cNvPr>
                <p14:cNvContentPartPr/>
                <p14:nvPr/>
              </p14:nvContentPartPr>
              <p14:xfrm>
                <a:off x="1604768" y="709867"/>
                <a:ext cx="1468440" cy="23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B75E45-EB3B-4C53-8FE9-F3133DD962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96128" y="700867"/>
                  <a:ext cx="1486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CAFBB0-8A5B-42B4-A71B-A638DD2CB343}"/>
                    </a:ext>
                  </a:extLst>
                </p14:cNvPr>
                <p14:cNvContentPartPr/>
                <p14:nvPr/>
              </p14:nvContentPartPr>
              <p14:xfrm>
                <a:off x="1927688" y="848107"/>
                <a:ext cx="120600" cy="234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CAFBB0-8A5B-42B4-A71B-A638DD2CB3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19048" y="839107"/>
                  <a:ext cx="138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FD71EC-AEAB-479F-A928-047FFF492688}"/>
                    </a:ext>
                  </a:extLst>
                </p14:cNvPr>
                <p14:cNvContentPartPr/>
                <p14:nvPr/>
              </p14:nvContentPartPr>
              <p14:xfrm>
                <a:off x="2574248" y="829747"/>
                <a:ext cx="163080" cy="277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FD71EC-AEAB-479F-A928-047FFF49268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65248" y="821107"/>
                  <a:ext cx="180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8EC0F0D-D9B2-4979-BC01-291D3DB92E34}"/>
                    </a:ext>
                  </a:extLst>
                </p14:cNvPr>
                <p14:cNvContentPartPr/>
                <p14:nvPr/>
              </p14:nvContentPartPr>
              <p14:xfrm>
                <a:off x="1389488" y="1368667"/>
                <a:ext cx="19800" cy="133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8EC0F0D-D9B2-4979-BC01-291D3DB92E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80488" y="1359667"/>
                  <a:ext cx="37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A5C587-6F5E-4589-A038-8101096F56F3}"/>
                    </a:ext>
                  </a:extLst>
                </p14:cNvPr>
                <p14:cNvContentPartPr/>
                <p14:nvPr/>
              </p14:nvContentPartPr>
              <p14:xfrm>
                <a:off x="1296248" y="1276867"/>
                <a:ext cx="235080" cy="322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A5C587-6F5E-4589-A038-8101096F56F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87248" y="1267867"/>
                  <a:ext cx="2527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EC8B3B1-AF47-4C69-A6A1-6643A8ECEA59}"/>
                    </a:ext>
                  </a:extLst>
                </p14:cNvPr>
                <p14:cNvContentPartPr/>
                <p14:nvPr/>
              </p14:nvContentPartPr>
              <p14:xfrm>
                <a:off x="1314608" y="2041507"/>
                <a:ext cx="105120" cy="117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EC8B3B1-AF47-4C69-A6A1-6643A8ECEA5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5608" y="2032507"/>
                  <a:ext cx="122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DB66200-6290-460B-AD19-7A68CD622500}"/>
                    </a:ext>
                  </a:extLst>
                </p14:cNvPr>
                <p14:cNvContentPartPr/>
                <p14:nvPr/>
              </p14:nvContentPartPr>
              <p14:xfrm>
                <a:off x="1207688" y="1908667"/>
                <a:ext cx="269640" cy="321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DB66200-6290-460B-AD19-7A68CD62250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98688" y="1899667"/>
                  <a:ext cx="2872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B1F1409-7FB2-418F-A6D9-BF59D627D831}"/>
                    </a:ext>
                  </a:extLst>
                </p14:cNvPr>
                <p14:cNvContentPartPr/>
                <p14:nvPr/>
              </p14:nvContentPartPr>
              <p14:xfrm>
                <a:off x="1298408" y="2494027"/>
                <a:ext cx="112320" cy="147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B1F1409-7FB2-418F-A6D9-BF59D627D83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89768" y="2485027"/>
                  <a:ext cx="129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B55E72D-0B37-4095-8DFA-21C8E0412010}"/>
                    </a:ext>
                  </a:extLst>
                </p14:cNvPr>
                <p14:cNvContentPartPr/>
                <p14:nvPr/>
              </p14:nvContentPartPr>
              <p14:xfrm>
                <a:off x="1220288" y="2358307"/>
                <a:ext cx="313920" cy="356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B55E72D-0B37-4095-8DFA-21C8E04120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11648" y="2349667"/>
                  <a:ext cx="331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88904D7-71F1-4D10-AE69-1776CF287157}"/>
                    </a:ext>
                  </a:extLst>
                </p14:cNvPr>
                <p14:cNvContentPartPr/>
                <p14:nvPr/>
              </p14:nvContentPartPr>
              <p14:xfrm>
                <a:off x="1297688" y="2928907"/>
                <a:ext cx="106200" cy="93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88904D7-71F1-4D10-AE69-1776CF2871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89048" y="2920267"/>
                  <a:ext cx="123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8546EEA-2379-4D4C-8BB2-2C87AE586286}"/>
                    </a:ext>
                  </a:extLst>
                </p14:cNvPr>
                <p14:cNvContentPartPr/>
                <p14:nvPr/>
              </p14:nvContentPartPr>
              <p14:xfrm>
                <a:off x="1354208" y="2917387"/>
                <a:ext cx="14400" cy="109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8546EEA-2379-4D4C-8BB2-2C87AE5862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45568" y="2908747"/>
                  <a:ext cx="32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6C8785E-FF49-4F18-9F95-815D5B726144}"/>
                    </a:ext>
                  </a:extLst>
                </p14:cNvPr>
                <p14:cNvContentPartPr/>
                <p14:nvPr/>
              </p14:nvContentPartPr>
              <p14:xfrm>
                <a:off x="1169168" y="2850427"/>
                <a:ext cx="312120" cy="279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6C8785E-FF49-4F18-9F95-815D5B72614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0168" y="2841427"/>
                  <a:ext cx="329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247D06E-59EA-4306-90FA-A74AD2F0D326}"/>
                    </a:ext>
                  </a:extLst>
                </p14:cNvPr>
                <p14:cNvContentPartPr/>
                <p14:nvPr/>
              </p14:nvContentPartPr>
              <p14:xfrm>
                <a:off x="1376168" y="3303307"/>
                <a:ext cx="7920" cy="19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247D06E-59EA-4306-90FA-A74AD2F0D32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67168" y="3294667"/>
                  <a:ext cx="25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8F48844-432D-432C-8259-F9A87EFBCAC8}"/>
                    </a:ext>
                  </a:extLst>
                </p14:cNvPr>
                <p14:cNvContentPartPr/>
                <p14:nvPr/>
              </p14:nvContentPartPr>
              <p14:xfrm>
                <a:off x="1359608" y="3379987"/>
                <a:ext cx="4680" cy="39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8F48844-432D-432C-8259-F9A87EFBCA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50608" y="3370987"/>
                  <a:ext cx="22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F5BE7BB-9EB0-44DE-8260-A1772AEDFEEF}"/>
                    </a:ext>
                  </a:extLst>
                </p14:cNvPr>
                <p14:cNvContentPartPr/>
                <p14:nvPr/>
              </p14:nvContentPartPr>
              <p14:xfrm>
                <a:off x="1356008" y="3491227"/>
                <a:ext cx="3960" cy="21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F5BE7BB-9EB0-44DE-8260-A1772AEDFEE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47008" y="3482587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E68385A-A078-41F1-A3FD-D3757A7340F8}"/>
                    </a:ext>
                  </a:extLst>
                </p14:cNvPr>
                <p14:cNvContentPartPr/>
                <p14:nvPr/>
              </p14:nvContentPartPr>
              <p14:xfrm>
                <a:off x="1319288" y="3918187"/>
                <a:ext cx="71640" cy="115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E68385A-A078-41F1-A3FD-D3757A7340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10648" y="3909187"/>
                  <a:ext cx="89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3C8D1C4-549C-430A-8CEA-F894DD62098C}"/>
                    </a:ext>
                  </a:extLst>
                </p14:cNvPr>
                <p14:cNvContentPartPr/>
                <p14:nvPr/>
              </p14:nvContentPartPr>
              <p14:xfrm>
                <a:off x="1119848" y="3756187"/>
                <a:ext cx="494280" cy="500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3C8D1C4-549C-430A-8CEA-F894DD62098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1208" y="3747547"/>
                  <a:ext cx="5119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3D9239D-A9DA-4127-883A-763820ACB6D0}"/>
                    </a:ext>
                  </a:extLst>
                </p14:cNvPr>
                <p14:cNvContentPartPr/>
                <p14:nvPr/>
              </p14:nvContentPartPr>
              <p14:xfrm>
                <a:off x="1866488" y="1359667"/>
                <a:ext cx="34560" cy="180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3D9239D-A9DA-4127-883A-763820ACB6D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57848" y="1350667"/>
                  <a:ext cx="52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9CBACEA-CD5B-4C87-8F00-740C85BE815C}"/>
                    </a:ext>
                  </a:extLst>
                </p14:cNvPr>
                <p14:cNvContentPartPr/>
                <p14:nvPr/>
              </p14:nvContentPartPr>
              <p14:xfrm>
                <a:off x="1943168" y="1394227"/>
                <a:ext cx="123840" cy="167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9CBACEA-CD5B-4C87-8F00-740C85BE815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34528" y="1385227"/>
                  <a:ext cx="141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B723EC-A382-4686-A991-B97BADB8BACF}"/>
                    </a:ext>
                  </a:extLst>
                </p14:cNvPr>
                <p14:cNvContentPartPr/>
                <p14:nvPr/>
              </p14:nvContentPartPr>
              <p14:xfrm>
                <a:off x="2618888" y="1403227"/>
                <a:ext cx="184680" cy="200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B723EC-A382-4686-A991-B97BADB8BAC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10248" y="1394587"/>
                  <a:ext cx="202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D5C075F-9140-43CB-95D1-3FA0D4AD2943}"/>
                    </a:ext>
                  </a:extLst>
                </p14:cNvPr>
                <p14:cNvContentPartPr/>
                <p14:nvPr/>
              </p14:nvContentPartPr>
              <p14:xfrm>
                <a:off x="1870448" y="556147"/>
                <a:ext cx="72720" cy="120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D5C075F-9140-43CB-95D1-3FA0D4AD294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61448" y="547147"/>
                  <a:ext cx="90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A94585D-3128-4848-9031-592DDA577482}"/>
                    </a:ext>
                  </a:extLst>
                </p14:cNvPr>
                <p14:cNvContentPartPr/>
                <p14:nvPr/>
              </p14:nvContentPartPr>
              <p14:xfrm>
                <a:off x="1955768" y="567307"/>
                <a:ext cx="122400" cy="79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A94585D-3128-4848-9031-592DDA5774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46768" y="558667"/>
                  <a:ext cx="140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61309B-44B4-4A08-B279-CE41420162C0}"/>
                    </a:ext>
                  </a:extLst>
                </p14:cNvPr>
                <p14:cNvContentPartPr/>
                <p14:nvPr/>
              </p14:nvContentPartPr>
              <p14:xfrm>
                <a:off x="2671808" y="555787"/>
                <a:ext cx="139680" cy="90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61309B-44B4-4A08-B279-CE41420162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63168" y="546787"/>
                  <a:ext cx="157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A3BA77E-790A-4507-B387-15567198644E}"/>
                    </a:ext>
                  </a:extLst>
                </p14:cNvPr>
                <p14:cNvContentPartPr/>
                <p14:nvPr/>
              </p14:nvContentPartPr>
              <p14:xfrm>
                <a:off x="2829128" y="1380187"/>
                <a:ext cx="115560" cy="178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A3BA77E-790A-4507-B387-1556719864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20488" y="1371187"/>
                  <a:ext cx="133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D0BFCF8-F720-4F59-A269-3E9904D9E310}"/>
                    </a:ext>
                  </a:extLst>
                </p14:cNvPr>
                <p14:cNvContentPartPr/>
                <p14:nvPr/>
              </p14:nvContentPartPr>
              <p14:xfrm>
                <a:off x="3000128" y="1363987"/>
                <a:ext cx="155160" cy="205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D0BFCF8-F720-4F59-A269-3E9904D9E3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91128" y="1355347"/>
                  <a:ext cx="172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2207DBE-ED4D-49D2-B1AC-1B05111119A9}"/>
                    </a:ext>
                  </a:extLst>
                </p14:cNvPr>
                <p14:cNvContentPartPr/>
                <p14:nvPr/>
              </p14:nvContentPartPr>
              <p14:xfrm>
                <a:off x="2535368" y="556507"/>
                <a:ext cx="84600" cy="85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2207DBE-ED4D-49D2-B1AC-1B05111119A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26728" y="547867"/>
                  <a:ext cx="102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E5C61C3-0797-44B3-822B-EEC0E99DC58F}"/>
                    </a:ext>
                  </a:extLst>
                </p14:cNvPr>
                <p14:cNvContentPartPr/>
                <p14:nvPr/>
              </p14:nvContentPartPr>
              <p14:xfrm>
                <a:off x="2569568" y="1900747"/>
                <a:ext cx="73080" cy="169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5C61C3-0797-44B3-822B-EEC0E99DC58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60568" y="1892107"/>
                  <a:ext cx="90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31E7C9C-A119-49B6-AB16-D6019FD79F47}"/>
                    </a:ext>
                  </a:extLst>
                </p14:cNvPr>
                <p14:cNvContentPartPr/>
                <p14:nvPr/>
              </p14:nvContentPartPr>
              <p14:xfrm>
                <a:off x="2700248" y="1914787"/>
                <a:ext cx="290880" cy="159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31E7C9C-A119-49B6-AB16-D6019FD79F4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91608" y="1906147"/>
                  <a:ext cx="3085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F868662-1077-41CB-9C21-A19B59F489FD}"/>
              </a:ext>
            </a:extLst>
          </p:cNvPr>
          <p:cNvGrpSpPr/>
          <p:nvPr/>
        </p:nvGrpSpPr>
        <p:grpSpPr>
          <a:xfrm>
            <a:off x="1916168" y="127387"/>
            <a:ext cx="427320" cy="202680"/>
            <a:chOff x="1916168" y="127387"/>
            <a:chExt cx="42732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BD69C7E-91D6-4C20-8EA4-5BF2B728B1DD}"/>
                    </a:ext>
                  </a:extLst>
                </p14:cNvPr>
                <p14:cNvContentPartPr/>
                <p14:nvPr/>
              </p14:nvContentPartPr>
              <p14:xfrm>
                <a:off x="2081048" y="127387"/>
                <a:ext cx="70920" cy="147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BD69C7E-91D6-4C20-8EA4-5BF2B728B1D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72048" y="118387"/>
                  <a:ext cx="88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E64FCA3-3B74-43EE-9372-C71DA266C44D}"/>
                    </a:ext>
                  </a:extLst>
                </p14:cNvPr>
                <p14:cNvContentPartPr/>
                <p14:nvPr/>
              </p14:nvContentPartPr>
              <p14:xfrm>
                <a:off x="1916168" y="127747"/>
                <a:ext cx="132120" cy="131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E64FCA3-3B74-43EE-9372-C71DA266C44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07168" y="119107"/>
                  <a:ext cx="149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99A6B3B-9057-4F57-8C91-715040096DC0}"/>
                    </a:ext>
                  </a:extLst>
                </p14:cNvPr>
                <p14:cNvContentPartPr/>
                <p14:nvPr/>
              </p14:nvContentPartPr>
              <p14:xfrm>
                <a:off x="2136488" y="157267"/>
                <a:ext cx="5400" cy="41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99A6B3B-9057-4F57-8C91-715040096DC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27848" y="148627"/>
                  <a:ext cx="23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0F00DA1-6B8E-4244-85C5-8DF808904416}"/>
                    </a:ext>
                  </a:extLst>
                </p14:cNvPr>
                <p14:cNvContentPartPr/>
                <p14:nvPr/>
              </p14:nvContentPartPr>
              <p14:xfrm>
                <a:off x="2042528" y="198307"/>
                <a:ext cx="110880" cy="38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0F00DA1-6B8E-4244-85C5-8DF80890441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33888" y="189667"/>
                  <a:ext cx="128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0ACE9AE-0E67-42C8-88EB-42C5B4633B57}"/>
                    </a:ext>
                  </a:extLst>
                </p14:cNvPr>
                <p14:cNvContentPartPr/>
                <p14:nvPr/>
              </p14:nvContentPartPr>
              <p14:xfrm>
                <a:off x="2225048" y="140347"/>
                <a:ext cx="53280" cy="189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0ACE9AE-0E67-42C8-88EB-42C5B4633B5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16408" y="131707"/>
                  <a:ext cx="70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AB8A6F8-B273-49C2-AD12-597D0302A1B1}"/>
                    </a:ext>
                  </a:extLst>
                </p14:cNvPr>
                <p14:cNvContentPartPr/>
                <p14:nvPr/>
              </p14:nvContentPartPr>
              <p14:xfrm>
                <a:off x="2343128" y="170947"/>
                <a:ext cx="3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AB8A6F8-B273-49C2-AD12-597D0302A1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34128" y="1619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ACF593E-0A89-4F05-B9AC-7D8E8B322E6C}"/>
              </a:ext>
            </a:extLst>
          </p:cNvPr>
          <p:cNvGrpSpPr/>
          <p:nvPr/>
        </p:nvGrpSpPr>
        <p:grpSpPr>
          <a:xfrm>
            <a:off x="4894808" y="3662947"/>
            <a:ext cx="1414800" cy="2313720"/>
            <a:chOff x="4894808" y="3662947"/>
            <a:chExt cx="1414800" cy="23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CF992A5-ABE2-4975-89CD-4249E952AE0C}"/>
                    </a:ext>
                  </a:extLst>
                </p14:cNvPr>
                <p14:cNvContentPartPr/>
                <p14:nvPr/>
              </p14:nvContentPartPr>
              <p14:xfrm>
                <a:off x="5235368" y="4013947"/>
                <a:ext cx="51120" cy="353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CF992A5-ABE2-4975-89CD-4249E952AE0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226728" y="4005307"/>
                  <a:ext cx="68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2B97762-795A-4F88-9A8E-345F4BAFE926}"/>
                    </a:ext>
                  </a:extLst>
                </p14:cNvPr>
                <p14:cNvContentPartPr/>
                <p14:nvPr/>
              </p14:nvContentPartPr>
              <p14:xfrm>
                <a:off x="5057888" y="4021507"/>
                <a:ext cx="278640" cy="34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2B97762-795A-4F88-9A8E-345F4BAFE92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49248" y="4012507"/>
                  <a:ext cx="296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5E88798-48A7-4D01-B2A9-E96F41C7DCCB}"/>
                    </a:ext>
                  </a:extLst>
                </p14:cNvPr>
                <p14:cNvContentPartPr/>
                <p14:nvPr/>
              </p14:nvContentPartPr>
              <p14:xfrm>
                <a:off x="5784728" y="4004587"/>
                <a:ext cx="213120" cy="293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5E88798-48A7-4D01-B2A9-E96F41C7DCC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776088" y="3995947"/>
                  <a:ext cx="230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F48163C-AC92-44D5-8FD0-78F94697EF02}"/>
                    </a:ext>
                  </a:extLst>
                </p14:cNvPr>
                <p14:cNvContentPartPr/>
                <p14:nvPr/>
              </p14:nvContentPartPr>
              <p14:xfrm>
                <a:off x="5973008" y="4135267"/>
                <a:ext cx="125280" cy="192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F48163C-AC92-44D5-8FD0-78F94697EF0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964008" y="4126267"/>
                  <a:ext cx="142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C6254FE-0491-424E-BC0E-D8C1D2D68F1B}"/>
                    </a:ext>
                  </a:extLst>
                </p14:cNvPr>
                <p14:cNvContentPartPr/>
                <p14:nvPr/>
              </p14:nvContentPartPr>
              <p14:xfrm>
                <a:off x="5525528" y="3820267"/>
                <a:ext cx="31680" cy="1963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C6254FE-0491-424E-BC0E-D8C1D2D68F1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516888" y="3811267"/>
                  <a:ext cx="49320" cy="19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31690FA-BB22-477F-ADF1-CE8EE798A433}"/>
                    </a:ext>
                  </a:extLst>
                </p14:cNvPr>
                <p14:cNvContentPartPr/>
                <p14:nvPr/>
              </p14:nvContentPartPr>
              <p14:xfrm>
                <a:off x="5043848" y="4406707"/>
                <a:ext cx="1071720" cy="154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31690FA-BB22-477F-ADF1-CE8EE798A43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035208" y="4397707"/>
                  <a:ext cx="1089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23156D5-3B4C-4E2B-B977-2D1BA4679A65}"/>
                    </a:ext>
                  </a:extLst>
                </p14:cNvPr>
                <p14:cNvContentPartPr/>
                <p14:nvPr/>
              </p14:nvContentPartPr>
              <p14:xfrm>
                <a:off x="4894808" y="3825307"/>
                <a:ext cx="131760" cy="2151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23156D5-3B4C-4E2B-B977-2D1BA4679A6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885808" y="3816667"/>
                  <a:ext cx="149400" cy="21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92BB2D0-5F3F-4761-963E-40FFD2F048D0}"/>
                    </a:ext>
                  </a:extLst>
                </p14:cNvPr>
                <p14:cNvContentPartPr/>
                <p14:nvPr/>
              </p14:nvContentPartPr>
              <p14:xfrm>
                <a:off x="6260288" y="3662947"/>
                <a:ext cx="49320" cy="2227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92BB2D0-5F3F-4761-963E-40FFD2F048D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251648" y="3654307"/>
                  <a:ext cx="66960" cy="22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046246C-FFB3-4EC8-83B5-58802546E410}"/>
                    </a:ext>
                  </a:extLst>
                </p14:cNvPr>
                <p14:cNvContentPartPr/>
                <p14:nvPr/>
              </p14:nvContentPartPr>
              <p14:xfrm>
                <a:off x="5170568" y="5750947"/>
                <a:ext cx="1099440" cy="207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046246C-FFB3-4EC8-83B5-58802546E41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161928" y="5741947"/>
                  <a:ext cx="1117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73EB139-8134-452D-B42E-FB5223DD1EA5}"/>
                    </a:ext>
                  </a:extLst>
                </p14:cNvPr>
                <p14:cNvContentPartPr/>
                <p14:nvPr/>
              </p14:nvContentPartPr>
              <p14:xfrm>
                <a:off x="4989488" y="3719467"/>
                <a:ext cx="1194480" cy="131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73EB139-8134-452D-B42E-FB5223DD1EA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80488" y="3710467"/>
                  <a:ext cx="1212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0B23FFA-C25A-45E8-9460-9F59F052FAA0}"/>
                    </a:ext>
                  </a:extLst>
                </p14:cNvPr>
                <p14:cNvContentPartPr/>
                <p14:nvPr/>
              </p14:nvContentPartPr>
              <p14:xfrm>
                <a:off x="4935848" y="4745467"/>
                <a:ext cx="1182960" cy="119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0B23FFA-C25A-45E8-9460-9F59F052FAA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926848" y="4736827"/>
                  <a:ext cx="1200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B95093-6E0F-4F2D-8CD3-56C35CF9A589}"/>
                    </a:ext>
                  </a:extLst>
                </p14:cNvPr>
                <p14:cNvContentPartPr/>
                <p14:nvPr/>
              </p14:nvContentPartPr>
              <p14:xfrm>
                <a:off x="5040248" y="5197267"/>
                <a:ext cx="1022400" cy="101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B95093-6E0F-4F2D-8CD3-56C35CF9A58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31248" y="5188267"/>
                  <a:ext cx="1040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A526112-359C-4633-B96F-A4A1FE8B0BBB}"/>
                    </a:ext>
                  </a:extLst>
                </p14:cNvPr>
                <p14:cNvContentPartPr/>
                <p14:nvPr/>
              </p14:nvContentPartPr>
              <p14:xfrm>
                <a:off x="5087768" y="5604067"/>
                <a:ext cx="924480" cy="106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A526112-359C-4633-B96F-A4A1FE8B0BB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079128" y="5595067"/>
                  <a:ext cx="942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C00A753-6738-4423-9873-8A7E67DFF001}"/>
                    </a:ext>
                  </a:extLst>
                </p14:cNvPr>
                <p14:cNvContentPartPr/>
                <p14:nvPr/>
              </p14:nvContentPartPr>
              <p14:xfrm>
                <a:off x="5273528" y="4684267"/>
                <a:ext cx="3960" cy="43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C00A753-6738-4423-9873-8A7E67DFF00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64888" y="4675627"/>
                  <a:ext cx="21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0EE002-A283-4D35-AC53-B129E4955034}"/>
                    </a:ext>
                  </a:extLst>
                </p14:cNvPr>
                <p14:cNvContentPartPr/>
                <p14:nvPr/>
              </p14:nvContentPartPr>
              <p14:xfrm>
                <a:off x="5274248" y="4954267"/>
                <a:ext cx="11520" cy="118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0EE002-A283-4D35-AC53-B129E495503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65608" y="4945267"/>
                  <a:ext cx="2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8D4C60F-EC98-44FD-8607-332450EE8517}"/>
                    </a:ext>
                  </a:extLst>
                </p14:cNvPr>
                <p14:cNvContentPartPr/>
                <p14:nvPr/>
              </p14:nvContentPartPr>
              <p14:xfrm>
                <a:off x="5292248" y="5270347"/>
                <a:ext cx="59400" cy="445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8D4C60F-EC98-44FD-8607-332450EE851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283248" y="5261347"/>
                  <a:ext cx="770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06FFDEB-8A4C-400F-94DA-3AAECBD745E6}"/>
                    </a:ext>
                  </a:extLst>
                </p14:cNvPr>
                <p14:cNvContentPartPr/>
                <p14:nvPr/>
              </p14:nvContentPartPr>
              <p14:xfrm>
                <a:off x="5825408" y="4668427"/>
                <a:ext cx="30240" cy="192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06FFDEB-8A4C-400F-94DA-3AAECBD745E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16408" y="4659427"/>
                  <a:ext cx="47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DC792F2-4F5F-4DFA-9560-D72893557430}"/>
                    </a:ext>
                  </a:extLst>
                </p14:cNvPr>
                <p14:cNvContentPartPr/>
                <p14:nvPr/>
              </p14:nvContentPartPr>
              <p14:xfrm>
                <a:off x="5853488" y="5492467"/>
                <a:ext cx="65880" cy="286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DC792F2-4F5F-4DFA-9560-D7289355743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844848" y="5483467"/>
                  <a:ext cx="8352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E23D2E6-3C58-4BDF-B353-EC3EC1758954}"/>
              </a:ext>
            </a:extLst>
          </p:cNvPr>
          <p:cNvGrpSpPr/>
          <p:nvPr/>
        </p:nvGrpSpPr>
        <p:grpSpPr>
          <a:xfrm>
            <a:off x="3861248" y="272107"/>
            <a:ext cx="3126960" cy="2833200"/>
            <a:chOff x="3861248" y="272107"/>
            <a:chExt cx="3126960" cy="28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7F14FF8-7128-4906-AD36-2605D9BE86CA}"/>
                    </a:ext>
                  </a:extLst>
                </p14:cNvPr>
                <p14:cNvContentPartPr/>
                <p14:nvPr/>
              </p14:nvContentPartPr>
              <p14:xfrm>
                <a:off x="4163288" y="272107"/>
                <a:ext cx="111600" cy="25772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7F14FF8-7128-4906-AD36-2605D9BE86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154288" y="263467"/>
                  <a:ext cx="129240" cy="25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53AFD1B-771B-4C71-8F09-21B49D7D9D6A}"/>
                    </a:ext>
                  </a:extLst>
                </p14:cNvPr>
                <p14:cNvContentPartPr/>
                <p14:nvPr/>
              </p14:nvContentPartPr>
              <p14:xfrm>
                <a:off x="4165448" y="2751067"/>
                <a:ext cx="2810160" cy="104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53AFD1B-771B-4C71-8F09-21B49D7D9D6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156808" y="2742427"/>
                  <a:ext cx="2827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FF27106-03D5-4A0E-822E-6EF146FAE932}"/>
                    </a:ext>
                  </a:extLst>
                </p14:cNvPr>
                <p14:cNvContentPartPr/>
                <p14:nvPr/>
              </p14:nvContentPartPr>
              <p14:xfrm>
                <a:off x="3861248" y="278227"/>
                <a:ext cx="115920" cy="225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FF27106-03D5-4A0E-822E-6EF146FAE93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852608" y="269227"/>
                  <a:ext cx="133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3CFB5E-0451-460A-A642-295ECE386E76}"/>
                    </a:ext>
                  </a:extLst>
                </p14:cNvPr>
                <p14:cNvContentPartPr/>
                <p14:nvPr/>
              </p14:nvContentPartPr>
              <p14:xfrm>
                <a:off x="6864728" y="2930347"/>
                <a:ext cx="123480" cy="174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3CFB5E-0451-460A-A642-295ECE386E7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855728" y="2921347"/>
                  <a:ext cx="14112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2373270-1AF7-43B6-8677-B5A52E6199C5}"/>
              </a:ext>
            </a:extLst>
          </p:cNvPr>
          <p:cNvGrpSpPr/>
          <p:nvPr/>
        </p:nvGrpSpPr>
        <p:grpSpPr>
          <a:xfrm>
            <a:off x="6503288" y="2728027"/>
            <a:ext cx="174960" cy="384120"/>
            <a:chOff x="6503288" y="2728027"/>
            <a:chExt cx="17496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500AB5A-B47E-4E84-8D0F-0BD5ABDC4C66}"/>
                    </a:ext>
                  </a:extLst>
                </p14:cNvPr>
                <p14:cNvContentPartPr/>
                <p14:nvPr/>
              </p14:nvContentPartPr>
              <p14:xfrm>
                <a:off x="6597248" y="2728027"/>
                <a:ext cx="19080" cy="113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500AB5A-B47E-4E84-8D0F-0BD5ABDC4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588248" y="2719387"/>
                  <a:ext cx="36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2CDB686-3C68-48E6-BBB1-8A10E5B4F598}"/>
                    </a:ext>
                  </a:extLst>
                </p14:cNvPr>
                <p14:cNvContentPartPr/>
                <p14:nvPr/>
              </p14:nvContentPartPr>
              <p14:xfrm>
                <a:off x="6520208" y="2946547"/>
                <a:ext cx="54720" cy="165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2CDB686-3C68-48E6-BBB1-8A10E5B4F59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11208" y="2937547"/>
                  <a:ext cx="72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826C2F7-47DA-44BB-B2F3-64F10BC1F353}"/>
                    </a:ext>
                  </a:extLst>
                </p14:cNvPr>
                <p14:cNvContentPartPr/>
                <p14:nvPr/>
              </p14:nvContentPartPr>
              <p14:xfrm>
                <a:off x="6503288" y="2997307"/>
                <a:ext cx="174960" cy="80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826C2F7-47DA-44BB-B2F3-64F10BC1F35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94288" y="2988667"/>
                  <a:ext cx="19260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F80B60A-4550-4AC7-A5A8-55333B1E52C0}"/>
              </a:ext>
            </a:extLst>
          </p:cNvPr>
          <p:cNvGrpSpPr/>
          <p:nvPr/>
        </p:nvGrpSpPr>
        <p:grpSpPr>
          <a:xfrm>
            <a:off x="5571248" y="2711467"/>
            <a:ext cx="85320" cy="471240"/>
            <a:chOff x="5571248" y="2711467"/>
            <a:chExt cx="85320" cy="4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FEFFA15-02F5-4A60-B1AA-313CD2927202}"/>
                    </a:ext>
                  </a:extLst>
                </p14:cNvPr>
                <p14:cNvContentPartPr/>
                <p14:nvPr/>
              </p14:nvContentPartPr>
              <p14:xfrm>
                <a:off x="5628488" y="2711467"/>
                <a:ext cx="13680" cy="162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FEFFA15-02F5-4A60-B1AA-313CD292720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619488" y="2702827"/>
                  <a:ext cx="31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802C1A1-BA33-47F2-828B-8122358CE041}"/>
                    </a:ext>
                  </a:extLst>
                </p14:cNvPr>
                <p14:cNvContentPartPr/>
                <p14:nvPr/>
              </p14:nvContentPartPr>
              <p14:xfrm>
                <a:off x="5571248" y="2959867"/>
                <a:ext cx="85320" cy="222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802C1A1-BA33-47F2-828B-8122358CE04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562248" y="2950867"/>
                  <a:ext cx="1029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07C874D5-245E-4D09-929C-FFFF14D5BB36}"/>
              </a:ext>
            </a:extLst>
          </p:cNvPr>
          <p:cNvGrpSpPr/>
          <p:nvPr/>
        </p:nvGrpSpPr>
        <p:grpSpPr>
          <a:xfrm>
            <a:off x="4664408" y="2754307"/>
            <a:ext cx="91800" cy="530640"/>
            <a:chOff x="4664408" y="2754307"/>
            <a:chExt cx="9180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23B0BF7-21C0-4955-ACB3-00CC1B764A44}"/>
                    </a:ext>
                  </a:extLst>
                </p14:cNvPr>
                <p14:cNvContentPartPr/>
                <p14:nvPr/>
              </p14:nvContentPartPr>
              <p14:xfrm>
                <a:off x="4743968" y="2754307"/>
                <a:ext cx="12240" cy="208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23B0BF7-21C0-4955-ACB3-00CC1B764A4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735328" y="2745667"/>
                  <a:ext cx="29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987F42B-C811-4567-88A4-7033B6124D95}"/>
                    </a:ext>
                  </a:extLst>
                </p14:cNvPr>
                <p14:cNvContentPartPr/>
                <p14:nvPr/>
              </p14:nvContentPartPr>
              <p14:xfrm>
                <a:off x="4664408" y="3124747"/>
                <a:ext cx="90000" cy="160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987F42B-C811-4567-88A4-7033B6124D9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655408" y="3116107"/>
                  <a:ext cx="10764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590479E-27CE-4CC2-83D0-C74EF2A89E47}"/>
              </a:ext>
            </a:extLst>
          </p:cNvPr>
          <p:cNvGrpSpPr/>
          <p:nvPr/>
        </p:nvGrpSpPr>
        <p:grpSpPr>
          <a:xfrm>
            <a:off x="6521288" y="582067"/>
            <a:ext cx="83520" cy="122400"/>
            <a:chOff x="6521288" y="582067"/>
            <a:chExt cx="8352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1B21C3B-A2F1-4092-889C-6BD6094F5FBD}"/>
                    </a:ext>
                  </a:extLst>
                </p14:cNvPr>
                <p14:cNvContentPartPr/>
                <p14:nvPr/>
              </p14:nvContentPartPr>
              <p14:xfrm>
                <a:off x="6551528" y="582067"/>
                <a:ext cx="33120" cy="122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1B21C3B-A2F1-4092-889C-6BD6094F5FB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542888" y="573427"/>
                  <a:ext cx="50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0BD0F61-2D00-497F-9D68-A0ED28956469}"/>
                    </a:ext>
                  </a:extLst>
                </p14:cNvPr>
                <p14:cNvContentPartPr/>
                <p14:nvPr/>
              </p14:nvContentPartPr>
              <p14:xfrm>
                <a:off x="6521288" y="596827"/>
                <a:ext cx="83520" cy="75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0BD0F61-2D00-497F-9D68-A0ED2895646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512288" y="588187"/>
                  <a:ext cx="10116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2978AC09-9EE6-4DDB-B27F-4ADB5A241884}"/>
                  </a:ext>
                </a:extLst>
              </p14:cNvPr>
              <p14:cNvContentPartPr/>
              <p14:nvPr/>
            </p14:nvContentPartPr>
            <p14:xfrm>
              <a:off x="5551088" y="1288747"/>
              <a:ext cx="102960" cy="129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2978AC09-9EE6-4DDB-B27F-4ADB5A241884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542448" y="1280107"/>
                <a:ext cx="1206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FAEB006-14EC-4486-A9A2-5344356CB9C7}"/>
                  </a:ext>
                </a:extLst>
              </p14:cNvPr>
              <p14:cNvContentPartPr/>
              <p14:nvPr/>
            </p14:nvContentPartPr>
            <p14:xfrm>
              <a:off x="4697168" y="2312227"/>
              <a:ext cx="89280" cy="1447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FAEB006-14EC-4486-A9A2-5344356CB9C7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688528" y="2303227"/>
                <a:ext cx="1069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AF5130D-B788-4B49-81EA-0D5A8CEE337D}"/>
                  </a:ext>
                </a:extLst>
              </p14:cNvPr>
              <p14:cNvContentPartPr/>
              <p14:nvPr/>
            </p14:nvContentPartPr>
            <p14:xfrm>
              <a:off x="3868088" y="57547"/>
              <a:ext cx="3460320" cy="27129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AF5130D-B788-4B49-81EA-0D5A8CEE337D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859088" y="48547"/>
                <a:ext cx="3477960" cy="27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60161B0-454A-4833-87AC-1D304E7E12B8}"/>
              </a:ext>
            </a:extLst>
          </p:cNvPr>
          <p:cNvGrpSpPr/>
          <p:nvPr/>
        </p:nvGrpSpPr>
        <p:grpSpPr>
          <a:xfrm>
            <a:off x="3885368" y="2351107"/>
            <a:ext cx="336960" cy="139320"/>
            <a:chOff x="3885368" y="2351107"/>
            <a:chExt cx="33696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DF1BEB-8988-4D67-92D8-D6CBB0F3616F}"/>
                    </a:ext>
                  </a:extLst>
                </p14:cNvPr>
                <p14:cNvContentPartPr/>
                <p14:nvPr/>
              </p14:nvContentPartPr>
              <p14:xfrm>
                <a:off x="4107488" y="2455867"/>
                <a:ext cx="114840" cy="34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DF1BEB-8988-4D67-92D8-D6CBB0F3616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098848" y="2446867"/>
                  <a:ext cx="13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0E7BB51-A0C5-460F-9088-0A9F2341572A}"/>
                    </a:ext>
                  </a:extLst>
                </p14:cNvPr>
                <p14:cNvContentPartPr/>
                <p14:nvPr/>
              </p14:nvContentPartPr>
              <p14:xfrm>
                <a:off x="3885368" y="2351107"/>
                <a:ext cx="123840" cy="112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0E7BB51-A0C5-460F-9088-0A9F2341572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876728" y="2342467"/>
                  <a:ext cx="14148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CAA13A3-9BF5-4C7E-9D74-F384A43FB73A}"/>
              </a:ext>
            </a:extLst>
          </p:cNvPr>
          <p:cNvGrpSpPr/>
          <p:nvPr/>
        </p:nvGrpSpPr>
        <p:grpSpPr>
          <a:xfrm>
            <a:off x="5333288" y="1032427"/>
            <a:ext cx="2510280" cy="1453320"/>
            <a:chOff x="5333288" y="1032427"/>
            <a:chExt cx="2510280" cy="14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381061E-C218-4C8C-BB80-DF5A083DE258}"/>
                    </a:ext>
                  </a:extLst>
                </p14:cNvPr>
                <p14:cNvContentPartPr/>
                <p14:nvPr/>
              </p14:nvContentPartPr>
              <p14:xfrm>
                <a:off x="5333288" y="1664947"/>
                <a:ext cx="801000" cy="30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381061E-C218-4C8C-BB80-DF5A083DE25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324648" y="1656307"/>
                  <a:ext cx="818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80CEF16-A0DC-4A98-A43F-ABAA836F392F}"/>
                    </a:ext>
                  </a:extLst>
                </p14:cNvPr>
                <p14:cNvContentPartPr/>
                <p14:nvPr/>
              </p14:nvContentPartPr>
              <p14:xfrm>
                <a:off x="6125648" y="1032427"/>
                <a:ext cx="39240" cy="662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80CEF16-A0DC-4A98-A43F-ABAA836F392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117008" y="1023787"/>
                  <a:ext cx="5688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BF04E70-9DEB-4837-9C4F-FE64DFBB148C}"/>
                    </a:ext>
                  </a:extLst>
                </p14:cNvPr>
                <p14:cNvContentPartPr/>
                <p14:nvPr/>
              </p14:nvContentPartPr>
              <p14:xfrm>
                <a:off x="6554408" y="1256347"/>
                <a:ext cx="181080" cy="159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BF04E70-9DEB-4837-9C4F-FE64DFBB148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45408" y="1247347"/>
                  <a:ext cx="198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BAAAFBD-AFB9-40C3-AEA6-EF8A98CD5998}"/>
                    </a:ext>
                  </a:extLst>
                </p14:cNvPr>
                <p14:cNvContentPartPr/>
                <p14:nvPr/>
              </p14:nvContentPartPr>
              <p14:xfrm>
                <a:off x="6242288" y="1911187"/>
                <a:ext cx="125640" cy="423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BAAAFBD-AFB9-40C3-AEA6-EF8A98CD599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233288" y="1902187"/>
                  <a:ext cx="1432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5C0D567-D7C3-4E50-87B2-DCDB3F3D3202}"/>
                    </a:ext>
                  </a:extLst>
                </p14:cNvPr>
                <p14:cNvContentPartPr/>
                <p14:nvPr/>
              </p14:nvContentPartPr>
              <p14:xfrm>
                <a:off x="6538208" y="2096947"/>
                <a:ext cx="83880" cy="9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5C0D567-D7C3-4E50-87B2-DCDB3F3D320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529208" y="2087947"/>
                  <a:ext cx="101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EC82E0B-F451-495A-911B-F0F17C970713}"/>
                    </a:ext>
                  </a:extLst>
                </p14:cNvPr>
                <p14:cNvContentPartPr/>
                <p14:nvPr/>
              </p14:nvContentPartPr>
              <p14:xfrm>
                <a:off x="6558368" y="2137627"/>
                <a:ext cx="80280" cy="25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EC82E0B-F451-495A-911B-F0F17C97071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549368" y="2128987"/>
                  <a:ext cx="97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18B9A88-44A4-45AE-972A-EFA2B6DA5C75}"/>
                    </a:ext>
                  </a:extLst>
                </p14:cNvPr>
                <p14:cNvContentPartPr/>
                <p14:nvPr/>
              </p14:nvContentPartPr>
              <p14:xfrm>
                <a:off x="6783008" y="2006947"/>
                <a:ext cx="173880" cy="126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18B9A88-44A4-45AE-972A-EFA2B6DA5C7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774008" y="1998307"/>
                  <a:ext cx="191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7F644C4-2EA1-484A-8AE1-5E9D191051BC}"/>
                    </a:ext>
                  </a:extLst>
                </p14:cNvPr>
                <p14:cNvContentPartPr/>
                <p14:nvPr/>
              </p14:nvContentPartPr>
              <p14:xfrm>
                <a:off x="7069208" y="1781227"/>
                <a:ext cx="36720" cy="290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7F644C4-2EA1-484A-8AE1-5E9D191051B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060208" y="1772587"/>
                  <a:ext cx="543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79A21E-29EF-46C5-B0BA-442C1F224BF9}"/>
                    </a:ext>
                  </a:extLst>
                </p14:cNvPr>
                <p14:cNvContentPartPr/>
                <p14:nvPr/>
              </p14:nvContentPartPr>
              <p14:xfrm>
                <a:off x="7009448" y="1867987"/>
                <a:ext cx="156240" cy="202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79A21E-29EF-46C5-B0BA-442C1F224BF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000448" y="1858987"/>
                  <a:ext cx="173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CDCEE25-2687-415B-8DE6-6C4FBAB7E1F9}"/>
                    </a:ext>
                  </a:extLst>
                </p14:cNvPr>
                <p14:cNvContentPartPr/>
                <p14:nvPr/>
              </p14:nvContentPartPr>
              <p14:xfrm>
                <a:off x="7342088" y="1913707"/>
                <a:ext cx="3960" cy="189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CDCEE25-2687-415B-8DE6-6C4FBAB7E1F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333088" y="1904707"/>
                  <a:ext cx="21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EC5B8BC-A957-473E-A336-385AF410FC56}"/>
                    </a:ext>
                  </a:extLst>
                </p14:cNvPr>
                <p14:cNvContentPartPr/>
                <p14:nvPr/>
              </p14:nvContentPartPr>
              <p14:xfrm>
                <a:off x="7260728" y="1992187"/>
                <a:ext cx="161280" cy="31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EC5B8BC-A957-473E-A336-385AF410FC5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51728" y="1983187"/>
                  <a:ext cx="178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F6997AC-1F43-4FA9-AED3-86A415E7E6EF}"/>
                    </a:ext>
                  </a:extLst>
                </p14:cNvPr>
                <p14:cNvContentPartPr/>
                <p14:nvPr/>
              </p14:nvContentPartPr>
              <p14:xfrm>
                <a:off x="7518128" y="1906147"/>
                <a:ext cx="158400" cy="170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F6997AC-1F43-4FA9-AED3-86A415E7E6E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509128" y="1897507"/>
                  <a:ext cx="176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C87F058-30C7-4959-8826-DAAA60B31D43}"/>
                    </a:ext>
                  </a:extLst>
                </p14:cNvPr>
                <p14:cNvContentPartPr/>
                <p14:nvPr/>
              </p14:nvContentPartPr>
              <p14:xfrm>
                <a:off x="6081008" y="1831627"/>
                <a:ext cx="63720" cy="617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C87F058-30C7-4959-8826-DAAA60B31D4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072008" y="1822987"/>
                  <a:ext cx="813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A16B5B8-0837-4184-B6C5-E31069435B83}"/>
                    </a:ext>
                  </a:extLst>
                </p14:cNvPr>
                <p14:cNvContentPartPr/>
                <p14:nvPr/>
              </p14:nvContentPartPr>
              <p14:xfrm>
                <a:off x="6066248" y="1630387"/>
                <a:ext cx="1777320" cy="672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A16B5B8-0837-4184-B6C5-E31069435B8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057248" y="1621747"/>
                  <a:ext cx="179496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C4E9A00-5EDD-45AD-9D50-D778817FC2CA}"/>
                    </a:ext>
                  </a:extLst>
                </p14:cNvPr>
                <p14:cNvContentPartPr/>
                <p14:nvPr/>
              </p14:nvContentPartPr>
              <p14:xfrm>
                <a:off x="6135368" y="2319067"/>
                <a:ext cx="1670760" cy="166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C4E9A00-5EDD-45AD-9D50-D778817FC2C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126728" y="2310067"/>
                  <a:ext cx="16884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DAE06130-CED6-4175-826E-BBD073B4393A}"/>
              </a:ext>
            </a:extLst>
          </p:cNvPr>
          <p:cNvGrpSpPr/>
          <p:nvPr/>
        </p:nvGrpSpPr>
        <p:grpSpPr>
          <a:xfrm>
            <a:off x="5073008" y="2710027"/>
            <a:ext cx="156960" cy="546120"/>
            <a:chOff x="5073008" y="2710027"/>
            <a:chExt cx="15696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7F838FE-8820-48AA-962E-C1710773352B}"/>
                    </a:ext>
                  </a:extLst>
                </p14:cNvPr>
                <p14:cNvContentPartPr/>
                <p14:nvPr/>
              </p14:nvContentPartPr>
              <p14:xfrm>
                <a:off x="5155088" y="2710027"/>
                <a:ext cx="36360" cy="139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7F838FE-8820-48AA-962E-C1710773352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146088" y="2701027"/>
                  <a:ext cx="54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BDC0250-9208-4CE2-9ED9-CF16F51E08CD}"/>
                    </a:ext>
                  </a:extLst>
                </p14:cNvPr>
                <p14:cNvContentPartPr/>
                <p14:nvPr/>
              </p14:nvContentPartPr>
              <p14:xfrm>
                <a:off x="5085608" y="3036187"/>
                <a:ext cx="101880" cy="219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BDC0250-9208-4CE2-9ED9-CF16F51E08C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076608" y="3027187"/>
                  <a:ext cx="119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358A5E3-C41E-4275-B3F4-607B53DEBA43}"/>
                    </a:ext>
                  </a:extLst>
                </p14:cNvPr>
                <p14:cNvContentPartPr/>
                <p14:nvPr/>
              </p14:nvContentPartPr>
              <p14:xfrm>
                <a:off x="5106488" y="3163267"/>
                <a:ext cx="123480" cy="5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358A5E3-C41E-4275-B3F4-607B53DEBA4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097848" y="3154267"/>
                  <a:ext cx="141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B8763B6-AC36-442E-8BC5-2D63331363B9}"/>
                    </a:ext>
                  </a:extLst>
                </p14:cNvPr>
                <p14:cNvContentPartPr/>
                <p14:nvPr/>
              </p14:nvContentPartPr>
              <p14:xfrm>
                <a:off x="5073008" y="3018187"/>
                <a:ext cx="97200" cy="204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B8763B6-AC36-442E-8BC5-2D63331363B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064008" y="3009187"/>
                  <a:ext cx="114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21B0521-6F3E-4519-92B9-FC621EBEBEDB}"/>
                    </a:ext>
                  </a:extLst>
                </p14:cNvPr>
                <p14:cNvContentPartPr/>
                <p14:nvPr/>
              </p14:nvContentPartPr>
              <p14:xfrm>
                <a:off x="5086328" y="3142387"/>
                <a:ext cx="117000" cy="9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21B0521-6F3E-4519-92B9-FC621EBEBED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077688" y="3133747"/>
                  <a:ext cx="1346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5393F0D6-23C4-4F03-8C66-8559B7A73E13}"/>
              </a:ext>
            </a:extLst>
          </p:cNvPr>
          <p:cNvGrpSpPr/>
          <p:nvPr/>
        </p:nvGrpSpPr>
        <p:grpSpPr>
          <a:xfrm>
            <a:off x="3895448" y="1655947"/>
            <a:ext cx="1224000" cy="229320"/>
            <a:chOff x="3895448" y="1655947"/>
            <a:chExt cx="12240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AD9472A-B3E6-482B-8220-6D349B8F2FAF}"/>
                    </a:ext>
                  </a:extLst>
                </p14:cNvPr>
                <p14:cNvContentPartPr/>
                <p14:nvPr/>
              </p14:nvContentPartPr>
              <p14:xfrm>
                <a:off x="5069048" y="1748467"/>
                <a:ext cx="50400" cy="107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AD9472A-B3E6-482B-8220-6D349B8F2FA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060408" y="1739827"/>
                  <a:ext cx="68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26E2A28-199F-4315-B0BD-517AC2F657CB}"/>
                    </a:ext>
                  </a:extLst>
                </p14:cNvPr>
                <p14:cNvContentPartPr/>
                <p14:nvPr/>
              </p14:nvContentPartPr>
              <p14:xfrm>
                <a:off x="4239248" y="1787347"/>
                <a:ext cx="809280" cy="17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26E2A28-199F-4315-B0BD-517AC2F657C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230608" y="1778707"/>
                  <a:ext cx="826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97DC029-6C45-4760-9799-338DE9903AB9}"/>
                    </a:ext>
                  </a:extLst>
                </p14:cNvPr>
                <p14:cNvContentPartPr/>
                <p14:nvPr/>
              </p14:nvContentPartPr>
              <p14:xfrm>
                <a:off x="4219088" y="1724707"/>
                <a:ext cx="87120" cy="118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97DC029-6C45-4760-9799-338DE9903AB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210088" y="1716067"/>
                  <a:ext cx="104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B603C9C-4446-4DCD-AAFF-E523A63B3DF2}"/>
                    </a:ext>
                  </a:extLst>
                </p14:cNvPr>
                <p14:cNvContentPartPr/>
                <p14:nvPr/>
              </p14:nvContentPartPr>
              <p14:xfrm>
                <a:off x="3895448" y="1655947"/>
                <a:ext cx="70560" cy="168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B603C9C-4446-4DCD-AAFF-E523A63B3DF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886808" y="1646947"/>
                  <a:ext cx="88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929D6A8-9B2B-49BF-87B3-3682A144D46C}"/>
                    </a:ext>
                  </a:extLst>
                </p14:cNvPr>
                <p14:cNvContentPartPr/>
                <p14:nvPr/>
              </p14:nvContentPartPr>
              <p14:xfrm>
                <a:off x="3963488" y="1873387"/>
                <a:ext cx="26280" cy="11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929D6A8-9B2B-49BF-87B3-3682A144D46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954488" y="1864387"/>
                  <a:ext cx="4392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47CF5068-38C2-4D11-A8EA-F235B8F027D6}"/>
                  </a:ext>
                </a:extLst>
              </p14:cNvPr>
              <p14:cNvContentPartPr/>
              <p14:nvPr/>
            </p14:nvContentPartPr>
            <p14:xfrm>
              <a:off x="918968" y="4865707"/>
              <a:ext cx="150840" cy="1969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47CF5068-38C2-4D11-A8EA-F235B8F027D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09968" y="4856707"/>
                <a:ext cx="16848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53509833-1B3D-4C3C-92A1-0A68E48B06D7}"/>
              </a:ext>
            </a:extLst>
          </p:cNvPr>
          <p:cNvGrpSpPr/>
          <p:nvPr/>
        </p:nvGrpSpPr>
        <p:grpSpPr>
          <a:xfrm>
            <a:off x="1312448" y="4561147"/>
            <a:ext cx="3186000" cy="1210680"/>
            <a:chOff x="1312448" y="4561147"/>
            <a:chExt cx="3186000" cy="12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61B5861-7B9C-4D74-9762-FCA5807F757A}"/>
                    </a:ext>
                  </a:extLst>
                </p14:cNvPr>
                <p14:cNvContentPartPr/>
                <p14:nvPr/>
              </p14:nvContentPartPr>
              <p14:xfrm>
                <a:off x="2469128" y="4927987"/>
                <a:ext cx="51120" cy="758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61B5861-7B9C-4D74-9762-FCA5807F757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460488" y="4919347"/>
                  <a:ext cx="6876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C89F8BB-AF8A-4CF5-A920-620922C20DDF}"/>
                    </a:ext>
                  </a:extLst>
                </p14:cNvPr>
                <p14:cNvContentPartPr/>
                <p14:nvPr/>
              </p14:nvContentPartPr>
              <p14:xfrm>
                <a:off x="2542568" y="4828987"/>
                <a:ext cx="1072800" cy="942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C89F8BB-AF8A-4CF5-A920-620922C20DD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533568" y="4819987"/>
                  <a:ext cx="1090440" cy="9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81E8932-81D8-4655-BD2F-D966B08EE2A7}"/>
                    </a:ext>
                  </a:extLst>
                </p14:cNvPr>
                <p14:cNvContentPartPr/>
                <p14:nvPr/>
              </p14:nvContentPartPr>
              <p14:xfrm>
                <a:off x="2436728" y="5713147"/>
                <a:ext cx="1180800" cy="34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81E8932-81D8-4655-BD2F-D966B08EE2A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427728" y="5704507"/>
                  <a:ext cx="1198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03299C9-562A-449C-B1E5-465A4F17F1D3}"/>
                    </a:ext>
                  </a:extLst>
                </p14:cNvPr>
                <p14:cNvContentPartPr/>
                <p14:nvPr/>
              </p14:nvContentPartPr>
              <p14:xfrm>
                <a:off x="2940728" y="5045347"/>
                <a:ext cx="143640" cy="336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03299C9-562A-449C-B1E5-465A4F17F1D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932088" y="5036707"/>
                  <a:ext cx="161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5A6477C-5D37-481B-B71E-156D2570CDCE}"/>
                    </a:ext>
                  </a:extLst>
                </p14:cNvPr>
                <p14:cNvContentPartPr/>
                <p14:nvPr/>
              </p14:nvContentPartPr>
              <p14:xfrm>
                <a:off x="2970248" y="5476267"/>
                <a:ext cx="49320" cy="46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5A6477C-5D37-481B-B71E-156D2570CDC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961248" y="5467267"/>
                  <a:ext cx="66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46194D0-ACDA-4191-8973-E5B7D0E14095}"/>
                    </a:ext>
                  </a:extLst>
                </p14:cNvPr>
                <p14:cNvContentPartPr/>
                <p14:nvPr/>
              </p14:nvContentPartPr>
              <p14:xfrm>
                <a:off x="2502608" y="4900627"/>
                <a:ext cx="37800" cy="259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46194D0-ACDA-4191-8973-E5B7D0E1409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493968" y="4891627"/>
                  <a:ext cx="55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A176EFB-EE90-4E25-8D99-8E02BCC84394}"/>
                    </a:ext>
                  </a:extLst>
                </p14:cNvPr>
                <p14:cNvContentPartPr/>
                <p14:nvPr/>
              </p14:nvContentPartPr>
              <p14:xfrm>
                <a:off x="1312448" y="5269627"/>
                <a:ext cx="1135440" cy="104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A176EFB-EE90-4E25-8D99-8E02BCC8439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303808" y="5260627"/>
                  <a:ext cx="1153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4249D5A-6F40-4AB7-8790-2488D357B8EC}"/>
                    </a:ext>
                  </a:extLst>
                </p14:cNvPr>
                <p14:cNvContentPartPr/>
                <p14:nvPr/>
              </p14:nvContentPartPr>
              <p14:xfrm>
                <a:off x="2299208" y="5204467"/>
                <a:ext cx="162000" cy="155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4249D5A-6F40-4AB7-8790-2488D357B8E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290568" y="5195827"/>
                  <a:ext cx="179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43E9221-A48F-48CB-921B-C53EBF258AA2}"/>
                    </a:ext>
                  </a:extLst>
                </p14:cNvPr>
                <p14:cNvContentPartPr/>
                <p14:nvPr/>
              </p14:nvContentPartPr>
              <p14:xfrm>
                <a:off x="3606728" y="5291227"/>
                <a:ext cx="768600" cy="11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43E9221-A48F-48CB-921B-C53EBF258AA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98088" y="5282227"/>
                  <a:ext cx="786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DF45266-2BAA-4AFB-899B-F45F4D7AAB8B}"/>
                    </a:ext>
                  </a:extLst>
                </p14:cNvPr>
                <p14:cNvContentPartPr/>
                <p14:nvPr/>
              </p14:nvContentPartPr>
              <p14:xfrm>
                <a:off x="4296848" y="5202667"/>
                <a:ext cx="132480" cy="177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DF45266-2BAA-4AFB-899B-F45F4D7AAB8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287848" y="5193667"/>
                  <a:ext cx="150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884EF8F-03AE-44F5-A63A-5CEE32629297}"/>
                    </a:ext>
                  </a:extLst>
                </p14:cNvPr>
                <p14:cNvContentPartPr/>
                <p14:nvPr/>
              </p14:nvContentPartPr>
              <p14:xfrm>
                <a:off x="4031168" y="4710547"/>
                <a:ext cx="153360" cy="263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884EF8F-03AE-44F5-A63A-5CEE3262929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022528" y="4701907"/>
                  <a:ext cx="1710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423FD63-6362-4132-9C78-D9E56F095AF1}"/>
                    </a:ext>
                  </a:extLst>
                </p14:cNvPr>
                <p14:cNvContentPartPr/>
                <p14:nvPr/>
              </p14:nvContentPartPr>
              <p14:xfrm>
                <a:off x="4255808" y="4819267"/>
                <a:ext cx="73440" cy="38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423FD63-6362-4132-9C78-D9E56F095AF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246808" y="4810627"/>
                  <a:ext cx="91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9E7F2FD-2029-4425-BC83-034CA8368C6A}"/>
                    </a:ext>
                  </a:extLst>
                </p14:cNvPr>
                <p14:cNvContentPartPr/>
                <p14:nvPr/>
              </p14:nvContentPartPr>
              <p14:xfrm>
                <a:off x="4290728" y="4827547"/>
                <a:ext cx="87480" cy="81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9E7F2FD-2029-4425-BC83-034CA8368C6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282088" y="4818547"/>
                  <a:ext cx="105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6ABD4EE-1526-4FF0-9DA8-B0D980954D31}"/>
                    </a:ext>
                  </a:extLst>
                </p14:cNvPr>
                <p14:cNvContentPartPr/>
                <p14:nvPr/>
              </p14:nvContentPartPr>
              <p14:xfrm>
                <a:off x="4365968" y="4561147"/>
                <a:ext cx="96840" cy="201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6ABD4EE-1526-4FF0-9DA8-B0D980954D3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357328" y="4552147"/>
                  <a:ext cx="114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5672DEF-1283-4BB2-80C3-1E621CB689D2}"/>
                    </a:ext>
                  </a:extLst>
                </p14:cNvPr>
                <p14:cNvContentPartPr/>
                <p14:nvPr/>
              </p14:nvContentPartPr>
              <p14:xfrm>
                <a:off x="4463168" y="4869667"/>
                <a:ext cx="35280" cy="22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5672DEF-1283-4BB2-80C3-1E621CB689D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454168" y="4860667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62A3F64-70A3-4D97-A260-A869C1B271DD}"/>
              </a:ext>
            </a:extLst>
          </p:cNvPr>
          <p:cNvGrpSpPr/>
          <p:nvPr/>
        </p:nvGrpSpPr>
        <p:grpSpPr>
          <a:xfrm>
            <a:off x="1232168" y="4652947"/>
            <a:ext cx="444960" cy="244800"/>
            <a:chOff x="1232168" y="4652947"/>
            <a:chExt cx="44496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7B427E2-09C7-4332-93FD-960253EEA5AB}"/>
                    </a:ext>
                  </a:extLst>
                </p14:cNvPr>
                <p14:cNvContentPartPr/>
                <p14:nvPr/>
              </p14:nvContentPartPr>
              <p14:xfrm>
                <a:off x="1232168" y="4832587"/>
                <a:ext cx="70560" cy="144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7B427E2-09C7-4332-93FD-960253EEA5A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23168" y="4823947"/>
                  <a:ext cx="88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897B2E9-7DAD-426C-B37E-F19E499FFEF4}"/>
                    </a:ext>
                  </a:extLst>
                </p14:cNvPr>
                <p14:cNvContentPartPr/>
                <p14:nvPr/>
              </p14:nvContentPartPr>
              <p14:xfrm>
                <a:off x="1263488" y="4850227"/>
                <a:ext cx="79560" cy="42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897B2E9-7DAD-426C-B37E-F19E499FFEF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54488" y="4841227"/>
                  <a:ext cx="97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8C728A9-D9A4-4FA6-9321-7BAB9F6A102A}"/>
                    </a:ext>
                  </a:extLst>
                </p14:cNvPr>
                <p14:cNvContentPartPr/>
                <p14:nvPr/>
              </p14:nvContentPartPr>
              <p14:xfrm>
                <a:off x="1425488" y="4652947"/>
                <a:ext cx="145440" cy="244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8C728A9-D9A4-4FA6-9321-7BAB9F6A102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416488" y="4643947"/>
                  <a:ext cx="163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4C08CBC-3F29-41B4-8777-A536AD3DCA5B}"/>
                    </a:ext>
                  </a:extLst>
                </p14:cNvPr>
                <p14:cNvContentPartPr/>
                <p14:nvPr/>
              </p14:nvContentPartPr>
              <p14:xfrm>
                <a:off x="1470128" y="4786507"/>
                <a:ext cx="207000" cy="14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4C08CBC-3F29-41B4-8777-A536AD3DCA5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461128" y="4777507"/>
                  <a:ext cx="2246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1861F724-5D52-452D-B9CC-923FC708819F}"/>
              </a:ext>
            </a:extLst>
          </p:cNvPr>
          <p:cNvGrpSpPr/>
          <p:nvPr/>
        </p:nvGrpSpPr>
        <p:grpSpPr>
          <a:xfrm>
            <a:off x="2716088" y="4459627"/>
            <a:ext cx="694440" cy="267120"/>
            <a:chOff x="2716088" y="4459627"/>
            <a:chExt cx="6944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BD0D292-A5C1-4D0C-A2C4-553F52692F00}"/>
                    </a:ext>
                  </a:extLst>
                </p14:cNvPr>
                <p14:cNvContentPartPr/>
                <p14:nvPr/>
              </p14:nvContentPartPr>
              <p14:xfrm>
                <a:off x="2716088" y="4558987"/>
                <a:ext cx="224640" cy="1677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BD0D292-A5C1-4D0C-A2C4-553F52692F0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707448" y="4549987"/>
                  <a:ext cx="242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BB3EB47-61B9-4D5B-96E0-04BA8F72A0BD}"/>
                    </a:ext>
                  </a:extLst>
                </p14:cNvPr>
                <p14:cNvContentPartPr/>
                <p14:nvPr/>
              </p14:nvContentPartPr>
              <p14:xfrm>
                <a:off x="3017048" y="4556827"/>
                <a:ext cx="33840" cy="149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BB3EB47-61B9-4D5B-96E0-04BA8F72A0B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008408" y="4548187"/>
                  <a:ext cx="51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615EA8A-3740-4744-8901-C85FA340B3C8}"/>
                    </a:ext>
                  </a:extLst>
                </p14:cNvPr>
                <p14:cNvContentPartPr/>
                <p14:nvPr/>
              </p14:nvContentPartPr>
              <p14:xfrm>
                <a:off x="2985368" y="4595707"/>
                <a:ext cx="121680" cy="68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615EA8A-3740-4744-8901-C85FA340B3C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976728" y="4587067"/>
                  <a:ext cx="139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CC63938-084E-4F06-9E90-476FC7919E4C}"/>
                    </a:ext>
                  </a:extLst>
                </p14:cNvPr>
                <p14:cNvContentPartPr/>
                <p14:nvPr/>
              </p14:nvContentPartPr>
              <p14:xfrm>
                <a:off x="3156008" y="4491307"/>
                <a:ext cx="34560" cy="172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CC63938-084E-4F06-9E90-476FC7919E4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147008" y="4482307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AC01C76-47B3-4A13-BD28-29B3838EECD1}"/>
                    </a:ext>
                  </a:extLst>
                </p14:cNvPr>
                <p14:cNvContentPartPr/>
                <p14:nvPr/>
              </p14:nvContentPartPr>
              <p14:xfrm>
                <a:off x="3099128" y="4459627"/>
                <a:ext cx="311400" cy="150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AC01C76-47B3-4A13-BD28-29B3838EECD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090488" y="4450987"/>
                  <a:ext cx="32904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8BA71F4-A31E-4670-B926-4F8D8D97246E}"/>
              </a:ext>
            </a:extLst>
          </p:cNvPr>
          <p:cNvGrpSpPr/>
          <p:nvPr/>
        </p:nvGrpSpPr>
        <p:grpSpPr>
          <a:xfrm>
            <a:off x="4081208" y="5627107"/>
            <a:ext cx="719280" cy="299880"/>
            <a:chOff x="4081208" y="5627107"/>
            <a:chExt cx="71928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19C1876-E993-45CB-A04F-33E6B0A5FE25}"/>
                    </a:ext>
                  </a:extLst>
                </p14:cNvPr>
                <p14:cNvContentPartPr/>
                <p14:nvPr/>
              </p14:nvContentPartPr>
              <p14:xfrm>
                <a:off x="4081208" y="5834107"/>
                <a:ext cx="118080" cy="223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19C1876-E993-45CB-A04F-33E6B0A5FE2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072568" y="5825467"/>
                  <a:ext cx="135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F6C05E2-6175-40E2-97F9-CACBA4DEC7BA}"/>
                    </a:ext>
                  </a:extLst>
                </p14:cNvPr>
                <p14:cNvContentPartPr/>
                <p14:nvPr/>
              </p14:nvContentPartPr>
              <p14:xfrm>
                <a:off x="4148168" y="5866147"/>
                <a:ext cx="125640" cy="608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F6C05E2-6175-40E2-97F9-CACBA4DEC7B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139528" y="5857507"/>
                  <a:ext cx="143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E1FF903-2856-4BC2-B653-8BBA03EBDD46}"/>
                    </a:ext>
                  </a:extLst>
                </p14:cNvPr>
                <p14:cNvContentPartPr/>
                <p14:nvPr/>
              </p14:nvContentPartPr>
              <p14:xfrm>
                <a:off x="4436168" y="5817907"/>
                <a:ext cx="301320" cy="86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E1FF903-2856-4BC2-B653-8BBA03EBDD4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427528" y="5809267"/>
                  <a:ext cx="318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057FD31-B3B5-460F-88AC-CF1056E78FDD}"/>
                    </a:ext>
                  </a:extLst>
                </p14:cNvPr>
                <p14:cNvContentPartPr/>
                <p14:nvPr/>
              </p14:nvContentPartPr>
              <p14:xfrm>
                <a:off x="4692488" y="5627107"/>
                <a:ext cx="108000" cy="116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057FD31-B3B5-460F-88AC-CF1056E78FD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683848" y="5618107"/>
                  <a:ext cx="12564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BAB99458-814F-493C-B62B-DE4E69B6D2BF}"/>
                  </a:ext>
                </a:extLst>
              </p14:cNvPr>
              <p14:cNvContentPartPr/>
              <p14:nvPr/>
            </p14:nvContentPartPr>
            <p14:xfrm>
              <a:off x="4181288" y="2463787"/>
              <a:ext cx="3960" cy="3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BAB99458-814F-493C-B62B-DE4E69B6D2BF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4172288" y="2455147"/>
                <a:ext cx="216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3263E4C0-F1B7-4EBE-8DA8-AC4F9B607C56}"/>
              </a:ext>
            </a:extLst>
          </p:cNvPr>
          <p:cNvGrpSpPr/>
          <p:nvPr/>
        </p:nvGrpSpPr>
        <p:grpSpPr>
          <a:xfrm>
            <a:off x="7413008" y="117667"/>
            <a:ext cx="2018520" cy="376560"/>
            <a:chOff x="7413008" y="117667"/>
            <a:chExt cx="20185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A250C8A-E31F-47F0-9F16-126FE8A49956}"/>
                    </a:ext>
                  </a:extLst>
                </p14:cNvPr>
                <p14:cNvContentPartPr/>
                <p14:nvPr/>
              </p14:nvContentPartPr>
              <p14:xfrm>
                <a:off x="7413008" y="253387"/>
                <a:ext cx="97200" cy="2163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A250C8A-E31F-47F0-9F16-126FE8A4995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404008" y="244387"/>
                  <a:ext cx="114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35D4EC6-1D7B-4380-B561-04F888A739FA}"/>
                    </a:ext>
                  </a:extLst>
                </p14:cNvPr>
                <p14:cNvContentPartPr/>
                <p14:nvPr/>
              </p14:nvContentPartPr>
              <p14:xfrm>
                <a:off x="7582928" y="264187"/>
                <a:ext cx="162000" cy="1562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35D4EC6-1D7B-4380-B561-04F888A739F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574288" y="255187"/>
                  <a:ext cx="179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8F7EFDE-1A47-4982-B527-4D7F9E637339}"/>
                    </a:ext>
                  </a:extLst>
                </p14:cNvPr>
                <p14:cNvContentPartPr/>
                <p14:nvPr/>
              </p14:nvContentPartPr>
              <p14:xfrm>
                <a:off x="7717928" y="172747"/>
                <a:ext cx="12960" cy="172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8F7EFDE-1A47-4982-B527-4D7F9E63733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708928" y="164107"/>
                  <a:ext cx="30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1742BBB-BB1F-4457-8D0C-938B11911B16}"/>
                    </a:ext>
                  </a:extLst>
                </p14:cNvPr>
                <p14:cNvContentPartPr/>
                <p14:nvPr/>
              </p14:nvContentPartPr>
              <p14:xfrm>
                <a:off x="7797488" y="254467"/>
                <a:ext cx="204840" cy="2397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1742BBB-BB1F-4457-8D0C-938B11911B1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788848" y="245827"/>
                  <a:ext cx="222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942789E-58A6-46DB-87A3-72296547F435}"/>
                    </a:ext>
                  </a:extLst>
                </p14:cNvPr>
                <p14:cNvContentPartPr/>
                <p14:nvPr/>
              </p14:nvContentPartPr>
              <p14:xfrm>
                <a:off x="8121128" y="291547"/>
                <a:ext cx="43560" cy="29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942789E-58A6-46DB-87A3-72296547F43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112488" y="282907"/>
                  <a:ext cx="61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33F0EF6-6934-44B4-B76C-F00938F9B48C}"/>
                    </a:ext>
                  </a:extLst>
                </p14:cNvPr>
                <p14:cNvContentPartPr/>
                <p14:nvPr/>
              </p14:nvContentPartPr>
              <p14:xfrm>
                <a:off x="8374568" y="245467"/>
                <a:ext cx="99000" cy="124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33F0EF6-6934-44B4-B76C-F00938F9B48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365928" y="236467"/>
                  <a:ext cx="116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731C673-7867-419D-9531-08D941A2E966}"/>
                    </a:ext>
                  </a:extLst>
                </p14:cNvPr>
                <p14:cNvContentPartPr/>
                <p14:nvPr/>
              </p14:nvContentPartPr>
              <p14:xfrm>
                <a:off x="8556728" y="189307"/>
                <a:ext cx="83520" cy="226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731C673-7867-419D-9531-08D941A2E96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547728" y="180307"/>
                  <a:ext cx="101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386F685-A4AB-4418-81BD-B06470ABC4DB}"/>
                    </a:ext>
                  </a:extLst>
                </p14:cNvPr>
                <p14:cNvContentPartPr/>
                <p14:nvPr/>
              </p14:nvContentPartPr>
              <p14:xfrm>
                <a:off x="8707208" y="119107"/>
                <a:ext cx="36720" cy="1861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386F685-A4AB-4418-81BD-B06470ABC4D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698568" y="110467"/>
                  <a:ext cx="54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65A37F3-2140-4B40-A777-41544CABFA7F}"/>
                    </a:ext>
                  </a:extLst>
                </p14:cNvPr>
                <p14:cNvContentPartPr/>
                <p14:nvPr/>
              </p14:nvContentPartPr>
              <p14:xfrm>
                <a:off x="8673008" y="186427"/>
                <a:ext cx="179280" cy="102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65A37F3-2140-4B40-A777-41544CABFA7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664008" y="177427"/>
                  <a:ext cx="196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A3907D9-C59F-4F2E-9F32-C4721565CACD}"/>
                    </a:ext>
                  </a:extLst>
                </p14:cNvPr>
                <p14:cNvContentPartPr/>
                <p14:nvPr/>
              </p14:nvContentPartPr>
              <p14:xfrm>
                <a:off x="8795408" y="117667"/>
                <a:ext cx="287280" cy="150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A3907D9-C59F-4F2E-9F32-C4721565CAC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786408" y="109027"/>
                  <a:ext cx="304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3BF607A-CA46-42F3-A05F-3EDD73596F65}"/>
                    </a:ext>
                  </a:extLst>
                </p14:cNvPr>
                <p14:cNvContentPartPr/>
                <p14:nvPr/>
              </p14:nvContentPartPr>
              <p14:xfrm>
                <a:off x="9092048" y="202987"/>
                <a:ext cx="19800" cy="83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3BF607A-CA46-42F3-A05F-3EDD73596F6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083048" y="194347"/>
                  <a:ext cx="37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877CAB6-2881-4425-BF64-46F5FE94130D}"/>
                    </a:ext>
                  </a:extLst>
                </p14:cNvPr>
                <p14:cNvContentPartPr/>
                <p14:nvPr/>
              </p14:nvContentPartPr>
              <p14:xfrm>
                <a:off x="9034448" y="125227"/>
                <a:ext cx="51840" cy="29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877CAB6-2881-4425-BF64-46F5FE94130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025808" y="116227"/>
                  <a:ext cx="69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20524EF-B155-4DAE-8B55-72FBDACE9396}"/>
                    </a:ext>
                  </a:extLst>
                </p14:cNvPr>
                <p14:cNvContentPartPr/>
                <p14:nvPr/>
              </p14:nvContentPartPr>
              <p14:xfrm>
                <a:off x="9174848" y="192187"/>
                <a:ext cx="85680" cy="1407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20524EF-B155-4DAE-8B55-72FBDACE939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165848" y="183547"/>
                  <a:ext cx="103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A4D2D01-3DE3-4C78-B5D3-D102F564FBCF}"/>
                    </a:ext>
                  </a:extLst>
                </p14:cNvPr>
                <p14:cNvContentPartPr/>
                <p14:nvPr/>
              </p14:nvContentPartPr>
              <p14:xfrm>
                <a:off x="9156128" y="175267"/>
                <a:ext cx="275400" cy="115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A4D2D01-3DE3-4C78-B5D3-D102F564FBC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147488" y="166267"/>
                  <a:ext cx="2930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9DEA6855-A6F4-4121-81AE-47BDE4617964}"/>
              </a:ext>
            </a:extLst>
          </p:cNvPr>
          <p:cNvGrpSpPr/>
          <p:nvPr/>
        </p:nvGrpSpPr>
        <p:grpSpPr>
          <a:xfrm>
            <a:off x="10143608" y="243307"/>
            <a:ext cx="1143000" cy="274320"/>
            <a:chOff x="10143608" y="243307"/>
            <a:chExt cx="11430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34A0A9C-A1E5-4B1F-9F30-7F8C5511E132}"/>
                    </a:ext>
                  </a:extLst>
                </p14:cNvPr>
                <p14:cNvContentPartPr/>
                <p14:nvPr/>
              </p14:nvContentPartPr>
              <p14:xfrm>
                <a:off x="10143608" y="382987"/>
                <a:ext cx="267840" cy="123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34A0A9C-A1E5-4B1F-9F30-7F8C5511E13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134608" y="373987"/>
                  <a:ext cx="285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C8F3767-17AA-4CEF-A84F-1838DDD35C4A}"/>
                    </a:ext>
                  </a:extLst>
                </p14:cNvPr>
                <p14:cNvContentPartPr/>
                <p14:nvPr/>
              </p14:nvContentPartPr>
              <p14:xfrm>
                <a:off x="10466888" y="356707"/>
                <a:ext cx="91440" cy="100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C8F3767-17AA-4CEF-A84F-1838DDD35C4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457888" y="348067"/>
                  <a:ext cx="109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C611047-9F44-48CA-81DF-2A1D5029D5D0}"/>
                    </a:ext>
                  </a:extLst>
                </p14:cNvPr>
                <p14:cNvContentPartPr/>
                <p14:nvPr/>
              </p14:nvContentPartPr>
              <p14:xfrm>
                <a:off x="10583528" y="369667"/>
                <a:ext cx="226800" cy="106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C611047-9F44-48CA-81DF-2A1D5029D5D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574888" y="361027"/>
                  <a:ext cx="244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AF2F826-BDAA-47FB-BA2D-2FAB1AEBD41A}"/>
                    </a:ext>
                  </a:extLst>
                </p14:cNvPr>
                <p14:cNvContentPartPr/>
                <p14:nvPr/>
              </p14:nvContentPartPr>
              <p14:xfrm>
                <a:off x="10818248" y="471547"/>
                <a:ext cx="108360" cy="18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AF2F826-BDAA-47FB-BA2D-2FAB1AEBD41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809248" y="462547"/>
                  <a:ext cx="126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E2BA6B6-3B9C-4C5B-B707-83E559AD5051}"/>
                    </a:ext>
                  </a:extLst>
                </p14:cNvPr>
                <p14:cNvContentPartPr/>
                <p14:nvPr/>
              </p14:nvContentPartPr>
              <p14:xfrm>
                <a:off x="11008688" y="243307"/>
                <a:ext cx="70920" cy="2620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E2BA6B6-3B9C-4C5B-B707-83E559AD505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999688" y="234307"/>
                  <a:ext cx="88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4C7DF4F-6D77-4A90-BEAE-5E11F77676AA}"/>
                    </a:ext>
                  </a:extLst>
                </p14:cNvPr>
                <p14:cNvContentPartPr/>
                <p14:nvPr/>
              </p14:nvContentPartPr>
              <p14:xfrm>
                <a:off x="10979888" y="438787"/>
                <a:ext cx="154800" cy="694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4C7DF4F-6D77-4A90-BEAE-5E11F77676A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971248" y="429787"/>
                  <a:ext cx="172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6C1703E-B003-40B4-AAB6-88D54EF47FC4}"/>
                    </a:ext>
                  </a:extLst>
                </p14:cNvPr>
                <p14:cNvContentPartPr/>
                <p14:nvPr/>
              </p14:nvContentPartPr>
              <p14:xfrm>
                <a:off x="11100128" y="363547"/>
                <a:ext cx="57600" cy="439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6C1703E-B003-40B4-AAB6-88D54EF47FC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1091128" y="354547"/>
                  <a:ext cx="75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AB3FE11-52CF-4FA3-ABF5-9DF01BCBDAF8}"/>
                    </a:ext>
                  </a:extLst>
                </p14:cNvPr>
                <p14:cNvContentPartPr/>
                <p14:nvPr/>
              </p14:nvContentPartPr>
              <p14:xfrm>
                <a:off x="11168528" y="280387"/>
                <a:ext cx="118080" cy="237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AB3FE11-52CF-4FA3-ABF5-9DF01BCBDAF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159888" y="271387"/>
                  <a:ext cx="1357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7622108D-5958-49A4-9A8A-9454ECDD9134}"/>
                  </a:ext>
                </a:extLst>
              </p14:cNvPr>
              <p14:cNvContentPartPr/>
              <p14:nvPr/>
            </p14:nvContentPartPr>
            <p14:xfrm>
              <a:off x="6824408" y="2142307"/>
              <a:ext cx="120600" cy="1101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7622108D-5958-49A4-9A8A-9454ECDD9134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6815408" y="2133667"/>
                <a:ext cx="1382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56840053-AE67-4428-ABB8-2901149FF7CB}"/>
                  </a:ext>
                </a:extLst>
              </p14:cNvPr>
              <p14:cNvContentPartPr/>
              <p14:nvPr/>
            </p14:nvContentPartPr>
            <p14:xfrm>
              <a:off x="7542968" y="2145187"/>
              <a:ext cx="119880" cy="1328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56840053-AE67-4428-ABB8-2901149FF7CB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533968" y="2136187"/>
                <a:ext cx="13752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391A324F-FD89-48CC-B958-3C29E8A9D40C}"/>
              </a:ext>
            </a:extLst>
          </p:cNvPr>
          <p:cNvGrpSpPr/>
          <p:nvPr/>
        </p:nvGrpSpPr>
        <p:grpSpPr>
          <a:xfrm>
            <a:off x="2418368" y="5954707"/>
            <a:ext cx="1064880" cy="416520"/>
            <a:chOff x="2418368" y="5954707"/>
            <a:chExt cx="106488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D356BED-5B3F-4E8F-93DC-DAD1A5D0B407}"/>
                    </a:ext>
                  </a:extLst>
                </p14:cNvPr>
                <p14:cNvContentPartPr/>
                <p14:nvPr/>
              </p14:nvContentPartPr>
              <p14:xfrm>
                <a:off x="2418368" y="6121027"/>
                <a:ext cx="204120" cy="153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D356BED-5B3F-4E8F-93DC-DAD1A5D0B40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09368" y="6112027"/>
                  <a:ext cx="221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AE7F9AE-1333-4D8B-92BD-9A4288CD23A5}"/>
                    </a:ext>
                  </a:extLst>
                </p14:cNvPr>
                <p14:cNvContentPartPr/>
                <p14:nvPr/>
              </p14:nvContentPartPr>
              <p14:xfrm>
                <a:off x="2636888" y="6042187"/>
                <a:ext cx="92520" cy="198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AE7F9AE-1333-4D8B-92BD-9A4288CD23A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628248" y="6033187"/>
                  <a:ext cx="110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93DB563-08BF-475C-A567-A5925C0630DF}"/>
                    </a:ext>
                  </a:extLst>
                </p14:cNvPr>
                <p14:cNvContentPartPr/>
                <p14:nvPr/>
              </p14:nvContentPartPr>
              <p14:xfrm>
                <a:off x="2774048" y="6019147"/>
                <a:ext cx="106560" cy="206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93DB563-08BF-475C-A567-A5925C0630DF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765408" y="6010507"/>
                  <a:ext cx="124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A1ECC29-F2FB-4A37-B1AA-E9727A9F6962}"/>
                    </a:ext>
                  </a:extLst>
                </p14:cNvPr>
                <p14:cNvContentPartPr/>
                <p14:nvPr/>
              </p14:nvContentPartPr>
              <p14:xfrm>
                <a:off x="2783048" y="6083587"/>
                <a:ext cx="186120" cy="57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A1ECC29-F2FB-4A37-B1AA-E9727A9F69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774408" y="6074947"/>
                  <a:ext cx="203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88F9358-BFE0-4BE4-9F27-6AAED3E53258}"/>
                    </a:ext>
                  </a:extLst>
                </p14:cNvPr>
                <p14:cNvContentPartPr/>
                <p14:nvPr/>
              </p14:nvContentPartPr>
              <p14:xfrm>
                <a:off x="2952248" y="5994307"/>
                <a:ext cx="112320" cy="238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88F9358-BFE0-4BE4-9F27-6AAED3E5325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943248" y="5985667"/>
                  <a:ext cx="129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4818D58-CFD6-4B60-A5BA-A97BA6015859}"/>
                    </a:ext>
                  </a:extLst>
                </p14:cNvPr>
                <p14:cNvContentPartPr/>
                <p14:nvPr/>
              </p14:nvContentPartPr>
              <p14:xfrm>
                <a:off x="3176168" y="5980267"/>
                <a:ext cx="56160" cy="198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4818D58-CFD6-4B60-A5BA-A97BA601585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167168" y="5971627"/>
                  <a:ext cx="73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49F4EA3-62B7-4F0C-AF03-6AE42CDD0F1E}"/>
                    </a:ext>
                  </a:extLst>
                </p14:cNvPr>
                <p14:cNvContentPartPr/>
                <p14:nvPr/>
              </p14:nvContentPartPr>
              <p14:xfrm>
                <a:off x="3138008" y="6046147"/>
                <a:ext cx="168120" cy="640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49F4EA3-62B7-4F0C-AF03-6AE42CDD0F1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129008" y="6037147"/>
                  <a:ext cx="185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4EC6D85-17B9-49B9-8443-E35DFCDECD16}"/>
                    </a:ext>
                  </a:extLst>
                </p14:cNvPr>
                <p14:cNvContentPartPr/>
                <p14:nvPr/>
              </p14:nvContentPartPr>
              <p14:xfrm>
                <a:off x="3313688" y="5954707"/>
                <a:ext cx="169560" cy="159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4EC6D85-17B9-49B9-8443-E35DFCDECD1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305048" y="5946067"/>
                  <a:ext cx="187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81E21D9-4F18-4E1A-9BEE-395282434ABE}"/>
                    </a:ext>
                  </a:extLst>
                </p14:cNvPr>
                <p14:cNvContentPartPr/>
                <p14:nvPr/>
              </p14:nvContentPartPr>
              <p14:xfrm>
                <a:off x="2539328" y="6290947"/>
                <a:ext cx="45720" cy="80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81E21D9-4F18-4E1A-9BEE-395282434AB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530328" y="6282307"/>
                  <a:ext cx="63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599D858-E959-4DD5-B1CC-9F80E2B3A102}"/>
                    </a:ext>
                  </a:extLst>
                </p14:cNvPr>
                <p14:cNvContentPartPr/>
                <p14:nvPr/>
              </p14:nvContentPartPr>
              <p14:xfrm>
                <a:off x="3314048" y="6140827"/>
                <a:ext cx="45720" cy="1144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599D858-E959-4DD5-B1CC-9F80E2B3A10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305408" y="6131827"/>
                  <a:ext cx="6336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874F7E1E-E224-4253-BE0F-E51D9DAF4BC7}"/>
              </a:ext>
            </a:extLst>
          </p:cNvPr>
          <p:cNvGrpSpPr/>
          <p:nvPr/>
        </p:nvGrpSpPr>
        <p:grpSpPr>
          <a:xfrm>
            <a:off x="7488968" y="4663027"/>
            <a:ext cx="2210760" cy="789120"/>
            <a:chOff x="7488968" y="4663027"/>
            <a:chExt cx="2210760" cy="78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27C0F54-2D8C-4135-BD6B-BAAD42B9F91C}"/>
                    </a:ext>
                  </a:extLst>
                </p14:cNvPr>
                <p14:cNvContentPartPr/>
                <p14:nvPr/>
              </p14:nvContentPartPr>
              <p14:xfrm>
                <a:off x="8255408" y="4716667"/>
                <a:ext cx="34560" cy="651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27C0F54-2D8C-4135-BD6B-BAAD42B9F91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246768" y="4707667"/>
                  <a:ext cx="5220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F09BDDE-1BF1-4AC4-9473-B291839F07BD}"/>
                    </a:ext>
                  </a:extLst>
                </p14:cNvPr>
                <p14:cNvContentPartPr/>
                <p14:nvPr/>
              </p14:nvContentPartPr>
              <p14:xfrm>
                <a:off x="8269448" y="4663027"/>
                <a:ext cx="895320" cy="7891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F09BDDE-1BF1-4AC4-9473-B291839F07B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260808" y="4654027"/>
                  <a:ext cx="91296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538710-B0B1-4F10-B01C-64EB5632ED68}"/>
                    </a:ext>
                  </a:extLst>
                </p14:cNvPr>
                <p14:cNvContentPartPr/>
                <p14:nvPr/>
              </p14:nvContentPartPr>
              <p14:xfrm>
                <a:off x="8462048" y="4882987"/>
                <a:ext cx="137520" cy="2066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538710-B0B1-4F10-B01C-64EB5632ED6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453048" y="4874347"/>
                  <a:ext cx="155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FF4A757-2F6E-48EB-B3F4-86B252F4D7EA}"/>
                    </a:ext>
                  </a:extLst>
                </p14:cNvPr>
                <p14:cNvContentPartPr/>
                <p14:nvPr/>
              </p14:nvContentPartPr>
              <p14:xfrm>
                <a:off x="8620088" y="4959667"/>
                <a:ext cx="57240" cy="168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FF4A757-2F6E-48EB-B3F4-86B252F4D7E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611088" y="4951027"/>
                  <a:ext cx="74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6276AFA-0A50-4F6F-B6F6-A5AEBDB4AD9D}"/>
                    </a:ext>
                  </a:extLst>
                </p14:cNvPr>
                <p14:cNvContentPartPr/>
                <p14:nvPr/>
              </p14:nvContentPartPr>
              <p14:xfrm>
                <a:off x="8762288" y="4832587"/>
                <a:ext cx="99000" cy="2113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6276AFA-0A50-4F6F-B6F6-A5AEBDB4AD9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753648" y="4823947"/>
                  <a:ext cx="116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44620A4-2C55-491D-9AA3-8749F870E51B}"/>
                    </a:ext>
                  </a:extLst>
                </p14:cNvPr>
                <p14:cNvContentPartPr/>
                <p14:nvPr/>
              </p14:nvContentPartPr>
              <p14:xfrm>
                <a:off x="8911688" y="4872907"/>
                <a:ext cx="33480" cy="1886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44620A4-2C55-491D-9AA3-8749F870E51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903048" y="4864267"/>
                  <a:ext cx="51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7B5930D-F9C0-443B-A79C-689C295EECF0}"/>
                    </a:ext>
                  </a:extLst>
                </p14:cNvPr>
                <p14:cNvContentPartPr/>
                <p14:nvPr/>
              </p14:nvContentPartPr>
              <p14:xfrm>
                <a:off x="8799008" y="4867507"/>
                <a:ext cx="149400" cy="63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7B5930D-F9C0-443B-A79C-689C295EECF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790008" y="4858867"/>
                  <a:ext cx="167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1CE2BDA-F18C-4007-A2EE-BEF3716B85BA}"/>
                    </a:ext>
                  </a:extLst>
                </p14:cNvPr>
                <p14:cNvContentPartPr/>
                <p14:nvPr/>
              </p14:nvContentPartPr>
              <p14:xfrm>
                <a:off x="8965328" y="4832587"/>
                <a:ext cx="88920" cy="2545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1CE2BDA-F18C-4007-A2EE-BEF3716B85B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956328" y="4823947"/>
                  <a:ext cx="106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3A3F6EB-BFD7-455A-A899-BD29432FB19C}"/>
                    </a:ext>
                  </a:extLst>
                </p14:cNvPr>
                <p14:cNvContentPartPr/>
                <p14:nvPr/>
              </p14:nvContentPartPr>
              <p14:xfrm>
                <a:off x="7677608" y="5030227"/>
                <a:ext cx="424800" cy="327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3A3F6EB-BFD7-455A-A899-BD29432FB19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668608" y="5021587"/>
                  <a:ext cx="442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976A6DF-4970-4A75-8DF8-2DAD7734E336}"/>
                    </a:ext>
                  </a:extLst>
                </p14:cNvPr>
                <p14:cNvContentPartPr/>
                <p14:nvPr/>
              </p14:nvContentPartPr>
              <p14:xfrm>
                <a:off x="8066768" y="5006467"/>
                <a:ext cx="88920" cy="89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976A6DF-4970-4A75-8DF8-2DAD7734E33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057768" y="4997827"/>
                  <a:ext cx="106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D6E66FA-1411-4D88-81BE-D6419AC834D8}"/>
                    </a:ext>
                  </a:extLst>
                </p14:cNvPr>
                <p14:cNvContentPartPr/>
                <p14:nvPr/>
              </p14:nvContentPartPr>
              <p14:xfrm>
                <a:off x="7658168" y="4732867"/>
                <a:ext cx="7560" cy="1753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D6E66FA-1411-4D88-81BE-D6419AC834D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649528" y="4723867"/>
                  <a:ext cx="25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5654EC9-C6CA-4F37-9C12-6F00A4996E0D}"/>
                    </a:ext>
                  </a:extLst>
                </p14:cNvPr>
                <p14:cNvContentPartPr/>
                <p14:nvPr/>
              </p14:nvContentPartPr>
              <p14:xfrm>
                <a:off x="7488968" y="4691827"/>
                <a:ext cx="224640" cy="36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5654EC9-C6CA-4F37-9C12-6F00A4996E0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479968" y="4683187"/>
                  <a:ext cx="242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70F75C5-7E11-4B7B-9F0E-467FC633794D}"/>
                    </a:ext>
                  </a:extLst>
                </p14:cNvPr>
                <p14:cNvContentPartPr/>
                <p14:nvPr/>
              </p14:nvContentPartPr>
              <p14:xfrm>
                <a:off x="9117248" y="5080987"/>
                <a:ext cx="394200" cy="194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70F75C5-7E11-4B7B-9F0E-467FC633794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108608" y="5072347"/>
                  <a:ext cx="411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12CD6E5-521D-458D-ADAC-7A9498CC810C}"/>
                    </a:ext>
                  </a:extLst>
                </p14:cNvPr>
                <p14:cNvContentPartPr/>
                <p14:nvPr/>
              </p14:nvContentPartPr>
              <p14:xfrm>
                <a:off x="9480488" y="4775347"/>
                <a:ext cx="143280" cy="178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12CD6E5-521D-458D-ADAC-7A9498CC810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471848" y="4766707"/>
                  <a:ext cx="160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A29B4E4-7BAE-44C2-BCBE-911E3F4DF14D}"/>
                    </a:ext>
                  </a:extLst>
                </p14:cNvPr>
                <p14:cNvContentPartPr/>
                <p14:nvPr/>
              </p14:nvContentPartPr>
              <p14:xfrm>
                <a:off x="9658688" y="4793707"/>
                <a:ext cx="41040" cy="2206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A29B4E4-7BAE-44C2-BCBE-911E3F4DF14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650048" y="4785067"/>
                  <a:ext cx="58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346D46E-03C9-458E-9C5B-ED453E960343}"/>
                    </a:ext>
                  </a:extLst>
                </p14:cNvPr>
                <p14:cNvContentPartPr/>
                <p14:nvPr/>
              </p14:nvContentPartPr>
              <p14:xfrm>
                <a:off x="9461048" y="4987027"/>
                <a:ext cx="81000" cy="1252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346D46E-03C9-458E-9C5B-ED453E960343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452408" y="4978387"/>
                  <a:ext cx="9864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755B4F1F-CC8B-425F-BD74-D36489560E9E}"/>
              </a:ext>
            </a:extLst>
          </p:cNvPr>
          <p:cNvGrpSpPr/>
          <p:nvPr/>
        </p:nvGrpSpPr>
        <p:grpSpPr>
          <a:xfrm>
            <a:off x="8584088" y="4236427"/>
            <a:ext cx="125280" cy="313200"/>
            <a:chOff x="8584088" y="4236427"/>
            <a:chExt cx="12528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B04BC5A-99C3-44E2-823F-5C8DBF1289D3}"/>
                    </a:ext>
                  </a:extLst>
                </p14:cNvPr>
                <p14:cNvContentPartPr/>
                <p14:nvPr/>
              </p14:nvContentPartPr>
              <p14:xfrm>
                <a:off x="8584088" y="4236427"/>
                <a:ext cx="125280" cy="2235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B04BC5A-99C3-44E2-823F-5C8DBF1289D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575448" y="4227427"/>
                  <a:ext cx="142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E037977-42F8-4626-B0C4-F68CE9434BE4}"/>
                    </a:ext>
                  </a:extLst>
                </p14:cNvPr>
                <p14:cNvContentPartPr/>
                <p14:nvPr/>
              </p14:nvContentPartPr>
              <p14:xfrm>
                <a:off x="8651048" y="4501387"/>
                <a:ext cx="51120" cy="482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E037977-42F8-4626-B0C4-F68CE9434BE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642408" y="4492387"/>
                  <a:ext cx="6876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539DBFC6-1611-4268-81F5-C45C7D295FDD}"/>
              </a:ext>
            </a:extLst>
          </p:cNvPr>
          <p:cNvGrpSpPr/>
          <p:nvPr/>
        </p:nvGrpSpPr>
        <p:grpSpPr>
          <a:xfrm>
            <a:off x="10291928" y="4987747"/>
            <a:ext cx="1944720" cy="1082520"/>
            <a:chOff x="10291928" y="4987747"/>
            <a:chExt cx="1944720" cy="10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21172B0-0ECE-489B-BD51-080EAFCAB97C}"/>
                    </a:ext>
                  </a:extLst>
                </p14:cNvPr>
                <p14:cNvContentPartPr/>
                <p14:nvPr/>
              </p14:nvContentPartPr>
              <p14:xfrm>
                <a:off x="10512608" y="5215627"/>
                <a:ext cx="288000" cy="504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21172B0-0ECE-489B-BD51-080EAFCAB97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503608" y="5206627"/>
                  <a:ext cx="3056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9A9608A-38A3-4153-8052-B03355B2CC4F}"/>
                    </a:ext>
                  </a:extLst>
                </p14:cNvPr>
                <p14:cNvContentPartPr/>
                <p14:nvPr/>
              </p14:nvContentPartPr>
              <p14:xfrm>
                <a:off x="10806368" y="5485267"/>
                <a:ext cx="283680" cy="4104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9A9608A-38A3-4153-8052-B03355B2CC4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797368" y="5476627"/>
                  <a:ext cx="3013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D8E0EA3-B2EA-4C92-A80C-C500C722F791}"/>
                    </a:ext>
                  </a:extLst>
                </p14:cNvPr>
                <p14:cNvContentPartPr/>
                <p14:nvPr/>
              </p14:nvContentPartPr>
              <p14:xfrm>
                <a:off x="11118128" y="5529187"/>
                <a:ext cx="299160" cy="147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D8E0EA3-B2EA-4C92-A80C-C500C722F79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109128" y="5520547"/>
                  <a:ext cx="316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AF36D1B-0464-4468-A87E-C82447CF35FD}"/>
                    </a:ext>
                  </a:extLst>
                </p14:cNvPr>
                <p14:cNvContentPartPr/>
                <p14:nvPr/>
              </p14:nvContentPartPr>
              <p14:xfrm>
                <a:off x="11423048" y="5488507"/>
                <a:ext cx="120240" cy="168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AF36D1B-0464-4468-A87E-C82447CF35F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1414408" y="5479507"/>
                  <a:ext cx="137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1F02E351-0C1F-4B4C-A0A6-496FB6266581}"/>
                    </a:ext>
                  </a:extLst>
                </p14:cNvPr>
                <p14:cNvContentPartPr/>
                <p14:nvPr/>
              </p14:nvContentPartPr>
              <p14:xfrm>
                <a:off x="11612048" y="5453587"/>
                <a:ext cx="113400" cy="1742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1F02E351-0C1F-4B4C-A0A6-496FB626658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603048" y="5444587"/>
                  <a:ext cx="131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5B870B2-2272-4ADF-A57C-8B32BD5BCF22}"/>
                    </a:ext>
                  </a:extLst>
                </p14:cNvPr>
                <p14:cNvContentPartPr/>
                <p14:nvPr/>
              </p14:nvContentPartPr>
              <p14:xfrm>
                <a:off x="11793488" y="5484187"/>
                <a:ext cx="27360" cy="1152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5B870B2-2272-4ADF-A57C-8B32BD5BCF2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784848" y="5475547"/>
                  <a:ext cx="45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061F32E-85B2-4434-8213-58CC2984C1D0}"/>
                    </a:ext>
                  </a:extLst>
                </p14:cNvPr>
                <p14:cNvContentPartPr/>
                <p14:nvPr/>
              </p14:nvContentPartPr>
              <p14:xfrm>
                <a:off x="11760728" y="5410027"/>
                <a:ext cx="188640" cy="181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061F32E-85B2-4434-8213-58CC2984C1D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751728" y="5401387"/>
                  <a:ext cx="206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97F94FC-E497-498B-8F1E-B9633CC81AA1}"/>
                    </a:ext>
                  </a:extLst>
                </p14:cNvPr>
                <p14:cNvContentPartPr/>
                <p14:nvPr/>
              </p14:nvContentPartPr>
              <p14:xfrm>
                <a:off x="12021008" y="5467987"/>
                <a:ext cx="109440" cy="1008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97F94FC-E497-498B-8F1E-B9633CC81AA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2012008" y="5459347"/>
                  <a:ext cx="127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5E1CDEA-6B1A-40F1-83CD-56F243BE2C9C}"/>
                    </a:ext>
                  </a:extLst>
                </p14:cNvPr>
                <p14:cNvContentPartPr/>
                <p14:nvPr/>
              </p14:nvContentPartPr>
              <p14:xfrm>
                <a:off x="10291928" y="4987747"/>
                <a:ext cx="63000" cy="1045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5E1CDEA-6B1A-40F1-83CD-56F243BE2C9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82928" y="4979107"/>
                  <a:ext cx="8064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09C7743-71BE-42D4-9FD8-9521E409D501}"/>
                    </a:ext>
                  </a:extLst>
                </p14:cNvPr>
                <p14:cNvContentPartPr/>
                <p14:nvPr/>
              </p14:nvContentPartPr>
              <p14:xfrm>
                <a:off x="10305248" y="5021227"/>
                <a:ext cx="1931400" cy="1049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09C7743-71BE-42D4-9FD8-9521E409D501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296248" y="5012587"/>
                  <a:ext cx="1949040" cy="10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9440CB8-24DF-4093-9E16-DBAC54311832}"/>
                    </a:ext>
                  </a:extLst>
                </p14:cNvPr>
                <p14:cNvContentPartPr/>
                <p14:nvPr/>
              </p14:nvContentPartPr>
              <p14:xfrm>
                <a:off x="10645088" y="6047227"/>
                <a:ext cx="21960" cy="129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9440CB8-24DF-4093-9E16-DBAC5431183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636448" y="6038587"/>
                  <a:ext cx="39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8D1550A-DEA6-44D2-B12E-6D3930A676CA}"/>
                    </a:ext>
                  </a:extLst>
                </p14:cNvPr>
                <p14:cNvContentPartPr/>
                <p14:nvPr/>
              </p14:nvContentPartPr>
              <p14:xfrm>
                <a:off x="10404968" y="6049387"/>
                <a:ext cx="170280" cy="11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8D1550A-DEA6-44D2-B12E-6D3930A676C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396328" y="6040747"/>
                  <a:ext cx="18792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18C756B8-557F-40C6-8648-4A60F8C38C1F}"/>
              </a:ext>
            </a:extLst>
          </p:cNvPr>
          <p:cNvGrpSpPr/>
          <p:nvPr/>
        </p:nvGrpSpPr>
        <p:grpSpPr>
          <a:xfrm>
            <a:off x="10345568" y="6198787"/>
            <a:ext cx="2255400" cy="610920"/>
            <a:chOff x="10345568" y="6198787"/>
            <a:chExt cx="2255400" cy="61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FF72F4F-8C5F-4D1E-90D4-BF78748D2CCE}"/>
                    </a:ext>
                  </a:extLst>
                </p14:cNvPr>
                <p14:cNvContentPartPr/>
                <p14:nvPr/>
              </p14:nvContentPartPr>
              <p14:xfrm>
                <a:off x="10361768" y="6272947"/>
                <a:ext cx="60840" cy="5367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FF72F4F-8C5F-4D1E-90D4-BF78748D2CC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353128" y="6263947"/>
                  <a:ext cx="784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B55C3AE-62DE-4AB5-82F0-65839DE52835}"/>
                    </a:ext>
                  </a:extLst>
                </p14:cNvPr>
                <p14:cNvContentPartPr/>
                <p14:nvPr/>
              </p14:nvContentPartPr>
              <p14:xfrm>
                <a:off x="10345568" y="6247387"/>
                <a:ext cx="1581120" cy="802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B55C3AE-62DE-4AB5-82F0-65839DE5283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336568" y="6238387"/>
                  <a:ext cx="1598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B8D1E45-E418-439A-8F98-19BC89F0D648}"/>
                    </a:ext>
                  </a:extLst>
                </p14:cNvPr>
                <p14:cNvContentPartPr/>
                <p14:nvPr/>
              </p14:nvContentPartPr>
              <p14:xfrm>
                <a:off x="10644008" y="6500827"/>
                <a:ext cx="171000" cy="2728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B8D1E45-E418-439A-8F98-19BC89F0D64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635008" y="6492187"/>
                  <a:ext cx="188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C5CEBFC2-3454-4398-A3B7-2470779D8084}"/>
                    </a:ext>
                  </a:extLst>
                </p14:cNvPr>
                <p14:cNvContentPartPr/>
                <p14:nvPr/>
              </p14:nvContentPartPr>
              <p14:xfrm>
                <a:off x="10843088" y="6458347"/>
                <a:ext cx="89640" cy="234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C5CEBFC2-3454-4398-A3B7-2470779D808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834088" y="6449707"/>
                  <a:ext cx="107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01AF779-4DF1-4102-8471-A7A52A82D11E}"/>
                    </a:ext>
                  </a:extLst>
                </p14:cNvPr>
                <p14:cNvContentPartPr/>
                <p14:nvPr/>
              </p14:nvContentPartPr>
              <p14:xfrm>
                <a:off x="10962248" y="6588307"/>
                <a:ext cx="110520" cy="97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01AF779-4DF1-4102-8471-A7A52A82D11E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953248" y="6579307"/>
                  <a:ext cx="128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AC49C44-223F-4472-A392-F1AF0EAA32F2}"/>
                    </a:ext>
                  </a:extLst>
                </p14:cNvPr>
                <p14:cNvContentPartPr/>
                <p14:nvPr/>
              </p14:nvContentPartPr>
              <p14:xfrm>
                <a:off x="11117048" y="6570307"/>
                <a:ext cx="98280" cy="1530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AC49C44-223F-4472-A392-F1AF0EAA32F2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108048" y="6561667"/>
                  <a:ext cx="115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5976A4E-7C6E-4F8E-8FC7-1C896647EB71}"/>
                    </a:ext>
                  </a:extLst>
                </p14:cNvPr>
                <p14:cNvContentPartPr/>
                <p14:nvPr/>
              </p14:nvContentPartPr>
              <p14:xfrm>
                <a:off x="11263208" y="6606307"/>
                <a:ext cx="16920" cy="70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5976A4E-7C6E-4F8E-8FC7-1C896647EB71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254568" y="6597667"/>
                  <a:ext cx="34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3603E77-E2F3-4F8D-AF3F-8581196E858C}"/>
                    </a:ext>
                  </a:extLst>
                </p14:cNvPr>
                <p14:cNvContentPartPr/>
                <p14:nvPr/>
              </p14:nvContentPartPr>
              <p14:xfrm>
                <a:off x="11221448" y="6438547"/>
                <a:ext cx="271080" cy="2592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3603E77-E2F3-4F8D-AF3F-8581196E858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212808" y="6429907"/>
                  <a:ext cx="288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652A064-7E4E-4CAC-ABBD-3EF7E499CCC8}"/>
                    </a:ext>
                  </a:extLst>
                </p14:cNvPr>
                <p14:cNvContentPartPr/>
                <p14:nvPr/>
              </p14:nvContentPartPr>
              <p14:xfrm>
                <a:off x="11405048" y="6593347"/>
                <a:ext cx="155520" cy="655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652A064-7E4E-4CAC-ABBD-3EF7E499CCC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396408" y="6584707"/>
                  <a:ext cx="173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EBDA350-8D5E-43BF-956A-A2BC36D2CF05}"/>
                    </a:ext>
                  </a:extLst>
                </p14:cNvPr>
                <p14:cNvContentPartPr/>
                <p14:nvPr/>
              </p14:nvContentPartPr>
              <p14:xfrm>
                <a:off x="11482448" y="6519187"/>
                <a:ext cx="32400" cy="126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EBDA350-8D5E-43BF-956A-A2BC36D2CF0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473808" y="6510187"/>
                  <a:ext cx="50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7107FB1-E3D6-44F6-9097-558034DA9C4A}"/>
                    </a:ext>
                  </a:extLst>
                </p14:cNvPr>
                <p14:cNvContentPartPr/>
                <p14:nvPr/>
              </p14:nvContentPartPr>
              <p14:xfrm>
                <a:off x="11592968" y="6550867"/>
                <a:ext cx="131760" cy="1036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7107FB1-E3D6-44F6-9097-558034DA9C4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583968" y="6541867"/>
                  <a:ext cx="149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63CA6BA-D8C1-462F-A70D-965F66D33BC6}"/>
                    </a:ext>
                  </a:extLst>
                </p14:cNvPr>
                <p14:cNvContentPartPr/>
                <p14:nvPr/>
              </p14:nvContentPartPr>
              <p14:xfrm>
                <a:off x="11707808" y="6391027"/>
                <a:ext cx="265680" cy="2692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63CA6BA-D8C1-462F-A70D-965F66D33BC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1698808" y="6382027"/>
                  <a:ext cx="2833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17455B7-C800-4B9F-B6FF-8A219A1786DA}"/>
                    </a:ext>
                  </a:extLst>
                </p14:cNvPr>
                <p14:cNvContentPartPr/>
                <p14:nvPr/>
              </p14:nvContentPartPr>
              <p14:xfrm>
                <a:off x="11925608" y="6497227"/>
                <a:ext cx="493200" cy="1180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17455B7-C800-4B9F-B6FF-8A219A1786D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1916608" y="6488587"/>
                  <a:ext cx="510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F15B111-141E-4ADB-B6E8-109FF36845C1}"/>
                    </a:ext>
                  </a:extLst>
                </p14:cNvPr>
                <p14:cNvContentPartPr/>
                <p14:nvPr/>
              </p14:nvContentPartPr>
              <p14:xfrm>
                <a:off x="12497288" y="6241267"/>
                <a:ext cx="103680" cy="4104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F15B111-141E-4ADB-B6E8-109FF36845C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2488648" y="6232627"/>
                  <a:ext cx="1213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1F0D38D-F742-4289-AF4B-59BC8A438BBD}"/>
                    </a:ext>
                  </a:extLst>
                </p14:cNvPr>
                <p14:cNvContentPartPr/>
                <p14:nvPr/>
              </p14:nvContentPartPr>
              <p14:xfrm>
                <a:off x="11882048" y="6198787"/>
                <a:ext cx="535320" cy="604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1F0D38D-F742-4289-AF4B-59BC8A438BBD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1873048" y="6189787"/>
                  <a:ext cx="55296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A5586D3E-5442-4001-BC68-2EC93C547881}"/>
                  </a:ext>
                </a:extLst>
              </p14:cNvPr>
              <p14:cNvContentPartPr/>
              <p14:nvPr/>
            </p14:nvContentPartPr>
            <p14:xfrm>
              <a:off x="2182928" y="1402147"/>
              <a:ext cx="60120" cy="439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A5586D3E-5442-4001-BC68-2EC93C547881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2173928" y="1393507"/>
                <a:ext cx="77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2A54FAED-F9BC-453F-A33B-C0324FC8E7BC}"/>
                  </a:ext>
                </a:extLst>
              </p14:cNvPr>
              <p14:cNvContentPartPr/>
              <p14:nvPr/>
            </p14:nvContentPartPr>
            <p14:xfrm>
              <a:off x="2205968" y="1889587"/>
              <a:ext cx="59040" cy="4320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2A54FAED-F9BC-453F-A33B-C0324FC8E7BC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2197328" y="1880587"/>
                <a:ext cx="766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56AF7473-74E3-47F4-925F-56C92A688734}"/>
                  </a:ext>
                </a:extLst>
              </p14:cNvPr>
              <p14:cNvContentPartPr/>
              <p14:nvPr/>
            </p14:nvContentPartPr>
            <p14:xfrm>
              <a:off x="3235568" y="1455787"/>
              <a:ext cx="76320" cy="352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56AF7473-74E3-47F4-925F-56C92A688734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3226928" y="1447147"/>
                <a:ext cx="939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13E0BF50-8AEC-4A59-B7C1-0E2CB6C5E7D7}"/>
                  </a:ext>
                </a:extLst>
              </p14:cNvPr>
              <p14:cNvContentPartPr/>
              <p14:nvPr/>
            </p14:nvContentPartPr>
            <p14:xfrm>
              <a:off x="3187328" y="1900027"/>
              <a:ext cx="84600" cy="7884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13E0BF50-8AEC-4A59-B7C1-0E2CB6C5E7D7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3178328" y="1891387"/>
                <a:ext cx="102240" cy="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80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454811-E41F-4084-BA83-A02F17D69FD6}"/>
                  </a:ext>
                </a:extLst>
              </p14:cNvPr>
              <p14:cNvContentPartPr/>
              <p14:nvPr/>
            </p14:nvContentPartPr>
            <p14:xfrm>
              <a:off x="8150648" y="1939267"/>
              <a:ext cx="1924920" cy="1802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454811-E41F-4084-BA83-A02F17D69F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2008" y="1930267"/>
                <a:ext cx="1942560" cy="18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F4FD01-CC8D-4040-A14B-ED604E916A24}"/>
                  </a:ext>
                </a:extLst>
              </p14:cNvPr>
              <p14:cNvContentPartPr/>
              <p14:nvPr/>
            </p14:nvContentPartPr>
            <p14:xfrm>
              <a:off x="5067608" y="3342187"/>
              <a:ext cx="2520" cy="1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F4FD01-CC8D-4040-A14B-ED604E916A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8968" y="3333547"/>
                <a:ext cx="201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24F5FB-0E98-4276-8C69-914A3095761B}"/>
                  </a:ext>
                </a:extLst>
              </p14:cNvPr>
              <p14:cNvContentPartPr/>
              <p14:nvPr/>
            </p14:nvContentPartPr>
            <p14:xfrm>
              <a:off x="5570528" y="2313667"/>
              <a:ext cx="91080" cy="18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24F5FB-0E98-4276-8C69-914A309576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1528" y="2304667"/>
                <a:ext cx="1087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E9D8D7E-7531-4A6A-BE40-890E559248CE}"/>
                  </a:ext>
                </a:extLst>
              </p14:cNvPr>
              <p14:cNvContentPartPr/>
              <p14:nvPr/>
            </p14:nvContentPartPr>
            <p14:xfrm>
              <a:off x="5705528" y="2329147"/>
              <a:ext cx="213480" cy="28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E9D8D7E-7531-4A6A-BE40-890E559248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6528" y="2320507"/>
                <a:ext cx="2311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35CD51-24AC-4A24-B9A3-3499E51793E9}"/>
                  </a:ext>
                </a:extLst>
              </p14:cNvPr>
              <p14:cNvContentPartPr/>
              <p14:nvPr/>
            </p14:nvContentPartPr>
            <p14:xfrm>
              <a:off x="5910008" y="2329147"/>
              <a:ext cx="121680" cy="115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B35CD51-24AC-4A24-B9A3-3499E51793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01008" y="2320147"/>
                <a:ext cx="139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2004253-4889-4530-923E-C9F0902B96B2}"/>
                  </a:ext>
                </a:extLst>
              </p14:cNvPr>
              <p14:cNvContentPartPr/>
              <p14:nvPr/>
            </p14:nvContentPartPr>
            <p14:xfrm>
              <a:off x="6046088" y="2331667"/>
              <a:ext cx="77040" cy="9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2004253-4889-4530-923E-C9F0902B96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7088" y="2323027"/>
                <a:ext cx="946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DE62BA-5328-46E2-AB86-9CC7A5C602CB}"/>
                  </a:ext>
                </a:extLst>
              </p14:cNvPr>
              <p14:cNvContentPartPr/>
              <p14:nvPr/>
            </p14:nvContentPartPr>
            <p14:xfrm>
              <a:off x="6144008" y="2286667"/>
              <a:ext cx="245520" cy="104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DE62BA-5328-46E2-AB86-9CC7A5C602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35008" y="2277667"/>
                <a:ext cx="2631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7B212F-F1FD-41B8-A9B3-836C63AE1F54}"/>
                  </a:ext>
                </a:extLst>
              </p14:cNvPr>
              <p14:cNvContentPartPr/>
              <p14:nvPr/>
            </p14:nvContentPartPr>
            <p14:xfrm>
              <a:off x="5470448" y="2258587"/>
              <a:ext cx="72000" cy="520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7B212F-F1FD-41B8-A9B3-836C63AE1F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61448" y="2249587"/>
                <a:ext cx="896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5E77936-718C-4493-95A6-C8484C6C7240}"/>
                  </a:ext>
                </a:extLst>
              </p14:cNvPr>
              <p14:cNvContentPartPr/>
              <p14:nvPr/>
            </p14:nvContentPartPr>
            <p14:xfrm>
              <a:off x="5460008" y="1957627"/>
              <a:ext cx="1148400" cy="772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5E77936-718C-4493-95A6-C8484C6C72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51008" y="1948987"/>
                <a:ext cx="116604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8AFEDA2-C939-4B91-98D9-BE4B377A50D9}"/>
                  </a:ext>
                </a:extLst>
              </p14:cNvPr>
              <p14:cNvContentPartPr/>
              <p14:nvPr/>
            </p14:nvContentPartPr>
            <p14:xfrm>
              <a:off x="5737928" y="1622827"/>
              <a:ext cx="110880" cy="317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8AFEDA2-C939-4B91-98D9-BE4B377A50D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29288" y="1613827"/>
                <a:ext cx="1285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7A66BD-38EC-4585-A3C0-AB02EDD64930}"/>
                  </a:ext>
                </a:extLst>
              </p14:cNvPr>
              <p14:cNvContentPartPr/>
              <p14:nvPr/>
            </p14:nvContentPartPr>
            <p14:xfrm>
              <a:off x="5880128" y="1792747"/>
              <a:ext cx="135720" cy="135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7A66BD-38EC-4585-A3C0-AB02EDD649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71128" y="1784107"/>
                <a:ext cx="1533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368D2E-DACD-49B2-8FBC-3942EFBA6CF6}"/>
                  </a:ext>
                </a:extLst>
              </p14:cNvPr>
              <p14:cNvContentPartPr/>
              <p14:nvPr/>
            </p14:nvContentPartPr>
            <p14:xfrm>
              <a:off x="5987768" y="1668547"/>
              <a:ext cx="235080" cy="253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368D2E-DACD-49B2-8FBC-3942EFBA6CF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79128" y="1659907"/>
                <a:ext cx="252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98EAD93-620D-4DF8-A061-D08FF6973336}"/>
                  </a:ext>
                </a:extLst>
              </p14:cNvPr>
              <p14:cNvContentPartPr/>
              <p14:nvPr/>
            </p14:nvContentPartPr>
            <p14:xfrm>
              <a:off x="6259568" y="1586827"/>
              <a:ext cx="47160" cy="301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98EAD93-620D-4DF8-A061-D08FF69733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50928" y="1577827"/>
                <a:ext cx="6480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7EE3F9-55CB-47ED-B1EE-511141857995}"/>
                  </a:ext>
                </a:extLst>
              </p14:cNvPr>
              <p14:cNvContentPartPr/>
              <p14:nvPr/>
            </p14:nvContentPartPr>
            <p14:xfrm>
              <a:off x="6266768" y="1829107"/>
              <a:ext cx="9360" cy="32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7EE3F9-55CB-47ED-B1EE-5111418579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57768" y="1820107"/>
                <a:ext cx="27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353E78B-2321-4F27-9904-CF2D5D110C04}"/>
                  </a:ext>
                </a:extLst>
              </p14:cNvPr>
              <p14:cNvContentPartPr/>
              <p14:nvPr/>
            </p14:nvContentPartPr>
            <p14:xfrm>
              <a:off x="5960048" y="2800387"/>
              <a:ext cx="78120" cy="251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353E78B-2321-4F27-9904-CF2D5D110C0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51048" y="2791747"/>
                <a:ext cx="957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ED372E3-25F7-4988-9E01-2A2FAC319CD8}"/>
                  </a:ext>
                </a:extLst>
              </p14:cNvPr>
              <p14:cNvContentPartPr/>
              <p14:nvPr/>
            </p14:nvContentPartPr>
            <p14:xfrm>
              <a:off x="5925848" y="2869867"/>
              <a:ext cx="225720" cy="121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ED372E3-25F7-4988-9E01-2A2FAC319C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17208" y="2861227"/>
                <a:ext cx="2433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B662E71-F7C9-4499-B3A2-C1E8EEC6B54E}"/>
                  </a:ext>
                </a:extLst>
              </p14:cNvPr>
              <p14:cNvContentPartPr/>
              <p14:nvPr/>
            </p14:nvContentPartPr>
            <p14:xfrm>
              <a:off x="6103328" y="2881747"/>
              <a:ext cx="135360" cy="97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B662E71-F7C9-4499-B3A2-C1E8EEC6B5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94688" y="2872747"/>
                <a:ext cx="153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269691-42A4-4F23-B652-704D0E0C9F09}"/>
                  </a:ext>
                </a:extLst>
              </p14:cNvPr>
              <p14:cNvContentPartPr/>
              <p14:nvPr/>
            </p14:nvContentPartPr>
            <p14:xfrm>
              <a:off x="6219248" y="2855107"/>
              <a:ext cx="313920" cy="261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269691-42A4-4F23-B652-704D0E0C9F0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10248" y="2846467"/>
                <a:ext cx="3315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C1B343E-6C0B-4653-ACD8-10A9A5641EE9}"/>
                  </a:ext>
                </a:extLst>
              </p14:cNvPr>
              <p14:cNvContentPartPr/>
              <p14:nvPr/>
            </p14:nvContentPartPr>
            <p14:xfrm>
              <a:off x="6564128" y="2630467"/>
              <a:ext cx="61200" cy="291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C1B343E-6C0B-4653-ACD8-10A9A5641EE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55488" y="2621467"/>
                <a:ext cx="788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25FE34A-8964-4355-B869-5AB6224F35A7}"/>
                  </a:ext>
                </a:extLst>
              </p14:cNvPr>
              <p14:cNvContentPartPr/>
              <p14:nvPr/>
            </p14:nvContentPartPr>
            <p14:xfrm>
              <a:off x="6527768" y="2807227"/>
              <a:ext cx="137160" cy="51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25FE34A-8964-4355-B869-5AB6224F35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18768" y="2798587"/>
                <a:ext cx="1548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7B8C1B8-4BA1-4854-B9BD-619822E8C4F2}"/>
                  </a:ext>
                </a:extLst>
              </p14:cNvPr>
              <p14:cNvContentPartPr/>
              <p14:nvPr/>
            </p14:nvContentPartPr>
            <p14:xfrm>
              <a:off x="4682408" y="2535787"/>
              <a:ext cx="44280" cy="37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7B8C1B8-4BA1-4854-B9BD-619822E8C4F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73408" y="2526787"/>
                <a:ext cx="619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03CEB1EB-B2FB-4158-B4E2-4D042095380A}"/>
              </a:ext>
            </a:extLst>
          </p:cNvPr>
          <p:cNvGrpSpPr/>
          <p:nvPr/>
        </p:nvGrpSpPr>
        <p:grpSpPr>
          <a:xfrm>
            <a:off x="10893128" y="2482507"/>
            <a:ext cx="611280" cy="208080"/>
            <a:chOff x="10893128" y="2482507"/>
            <a:chExt cx="61128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D91A5EA-F77A-4908-8E78-891BF3234378}"/>
                    </a:ext>
                  </a:extLst>
                </p14:cNvPr>
                <p14:cNvContentPartPr/>
                <p14:nvPr/>
              </p14:nvContentPartPr>
              <p14:xfrm>
                <a:off x="10893128" y="2551267"/>
                <a:ext cx="157680" cy="139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D91A5EA-F77A-4908-8E78-891BF32343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84488" y="2542627"/>
                  <a:ext cx="175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B722F9-685D-4B15-9E85-9F16A9BB6315}"/>
                    </a:ext>
                  </a:extLst>
                </p14:cNvPr>
                <p14:cNvContentPartPr/>
                <p14:nvPr/>
              </p14:nvContentPartPr>
              <p14:xfrm>
                <a:off x="11014448" y="2546587"/>
                <a:ext cx="230040" cy="91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B722F9-685D-4B15-9E85-9F16A9BB63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05808" y="2537587"/>
                  <a:ext cx="247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C497FF-1854-4470-8076-BF90220A6A85}"/>
                    </a:ext>
                  </a:extLst>
                </p14:cNvPr>
                <p14:cNvContentPartPr/>
                <p14:nvPr/>
              </p14:nvContentPartPr>
              <p14:xfrm>
                <a:off x="11277608" y="2482507"/>
                <a:ext cx="71640" cy="155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C497FF-1854-4470-8076-BF90220A6A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68968" y="2473867"/>
                  <a:ext cx="89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BC0F0EE-4A8C-4B38-ABBD-6777021D2CB2}"/>
                    </a:ext>
                  </a:extLst>
                </p14:cNvPr>
                <p14:cNvContentPartPr/>
                <p14:nvPr/>
              </p14:nvContentPartPr>
              <p14:xfrm>
                <a:off x="11365448" y="2542987"/>
                <a:ext cx="138960" cy="122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BC0F0EE-4A8C-4B38-ABBD-6777021D2C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56808" y="2533987"/>
                  <a:ext cx="1566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58C20D8-7AF5-4CAA-B745-9F9B9DB3BF44}"/>
              </a:ext>
            </a:extLst>
          </p:cNvPr>
          <p:cNvGrpSpPr/>
          <p:nvPr/>
        </p:nvGrpSpPr>
        <p:grpSpPr>
          <a:xfrm>
            <a:off x="8103128" y="5087827"/>
            <a:ext cx="1087200" cy="352440"/>
            <a:chOff x="8103128" y="5087827"/>
            <a:chExt cx="108720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523D0D-8236-4FE3-BD1E-355CE1F84E27}"/>
                    </a:ext>
                  </a:extLst>
                </p14:cNvPr>
                <p14:cNvContentPartPr/>
                <p14:nvPr/>
              </p14:nvContentPartPr>
              <p14:xfrm>
                <a:off x="8161088" y="5101507"/>
                <a:ext cx="60120" cy="233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523D0D-8236-4FE3-BD1E-355CE1F84E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52448" y="5092507"/>
                  <a:ext cx="77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9373307-9BB7-4E8F-BF53-D356B52E29D5}"/>
                    </a:ext>
                  </a:extLst>
                </p14:cNvPr>
                <p14:cNvContentPartPr/>
                <p14:nvPr/>
              </p14:nvContentPartPr>
              <p14:xfrm>
                <a:off x="8103128" y="5202307"/>
                <a:ext cx="236880" cy="97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9373307-9BB7-4E8F-BF53-D356B52E29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94488" y="5193667"/>
                  <a:ext cx="254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557E97-9F60-46B8-AAC2-6C951770E174}"/>
                    </a:ext>
                  </a:extLst>
                </p14:cNvPr>
                <p14:cNvContentPartPr/>
                <p14:nvPr/>
              </p14:nvContentPartPr>
              <p14:xfrm>
                <a:off x="8394008" y="5245507"/>
                <a:ext cx="28080" cy="53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557E97-9F60-46B8-AAC2-6C951770E17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85368" y="5236507"/>
                  <a:ext cx="45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2CC56C-9602-49D5-8E61-CBBC420EE322}"/>
                    </a:ext>
                  </a:extLst>
                </p14:cNvPr>
                <p14:cNvContentPartPr/>
                <p14:nvPr/>
              </p14:nvContentPartPr>
              <p14:xfrm>
                <a:off x="8306168" y="5142187"/>
                <a:ext cx="68040" cy="22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2CC56C-9602-49D5-8E61-CBBC420EE3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97168" y="5133187"/>
                  <a:ext cx="85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78A833-1088-480B-B84F-C253364AC69C}"/>
                    </a:ext>
                  </a:extLst>
                </p14:cNvPr>
                <p14:cNvContentPartPr/>
                <p14:nvPr/>
              </p14:nvContentPartPr>
              <p14:xfrm>
                <a:off x="8481128" y="5188267"/>
                <a:ext cx="296640" cy="252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78A833-1088-480B-B84F-C253364AC6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72128" y="5179267"/>
                  <a:ext cx="314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C56E84E-E2DE-45B8-A987-D8A33BF138C9}"/>
                    </a:ext>
                  </a:extLst>
                </p14:cNvPr>
                <p14:cNvContentPartPr/>
                <p14:nvPr/>
              </p14:nvContentPartPr>
              <p14:xfrm>
                <a:off x="8795408" y="5087827"/>
                <a:ext cx="211680" cy="210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C56E84E-E2DE-45B8-A987-D8A33BF138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86768" y="5078827"/>
                  <a:ext cx="229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8EBB702-40C9-4988-B6EC-000DF3BD15C9}"/>
                    </a:ext>
                  </a:extLst>
                </p14:cNvPr>
                <p14:cNvContentPartPr/>
                <p14:nvPr/>
              </p14:nvContentPartPr>
              <p14:xfrm>
                <a:off x="9121208" y="5188987"/>
                <a:ext cx="69120" cy="67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8EBB702-40C9-4988-B6EC-000DF3BD15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12208" y="5180347"/>
                  <a:ext cx="8676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8D66568-1C99-4F42-B4FA-8529EC415AA8}"/>
              </a:ext>
            </a:extLst>
          </p:cNvPr>
          <p:cNvGrpSpPr/>
          <p:nvPr/>
        </p:nvGrpSpPr>
        <p:grpSpPr>
          <a:xfrm>
            <a:off x="3191648" y="1347067"/>
            <a:ext cx="1907640" cy="2226960"/>
            <a:chOff x="3191648" y="1347067"/>
            <a:chExt cx="1907640" cy="22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B8F1A6D-BDA4-4975-BEB4-1F7E9AB659B9}"/>
                    </a:ext>
                  </a:extLst>
                </p14:cNvPr>
                <p14:cNvContentPartPr/>
                <p14:nvPr/>
              </p14:nvContentPartPr>
              <p14:xfrm>
                <a:off x="3191648" y="1941787"/>
                <a:ext cx="137520" cy="1600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B8F1A6D-BDA4-4975-BEB4-1F7E9AB659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83008" y="1932787"/>
                  <a:ext cx="155160" cy="16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DB0BBE5-B8E8-4E43-9B70-5A01B2F30084}"/>
                    </a:ext>
                  </a:extLst>
                </p14:cNvPr>
                <p14:cNvContentPartPr/>
                <p14:nvPr/>
              </p14:nvContentPartPr>
              <p14:xfrm>
                <a:off x="3221528" y="1793467"/>
                <a:ext cx="1877760" cy="1517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DB0BBE5-B8E8-4E43-9B70-5A01B2F300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12528" y="1784827"/>
                  <a:ext cx="1895400" cy="15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06133F-7C40-4635-B3F6-568B90883F39}"/>
                    </a:ext>
                  </a:extLst>
                </p14:cNvPr>
                <p14:cNvContentPartPr/>
                <p14:nvPr/>
              </p14:nvContentPartPr>
              <p14:xfrm>
                <a:off x="3380648" y="3367387"/>
                <a:ext cx="1685160" cy="206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06133F-7C40-4635-B3F6-568B90883F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71648" y="3358387"/>
                  <a:ext cx="1702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24B8B98-9ACD-444D-9DF9-0275CF2846E5}"/>
                    </a:ext>
                  </a:extLst>
                </p14:cNvPr>
                <p14:cNvContentPartPr/>
                <p14:nvPr/>
              </p14:nvContentPartPr>
              <p14:xfrm>
                <a:off x="3574688" y="1486387"/>
                <a:ext cx="28440" cy="178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24B8B98-9ACD-444D-9DF9-0275CF2846E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65688" y="1477387"/>
                  <a:ext cx="46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FB63D6D-8AC4-430A-A4CD-C46DB94B65BB}"/>
                    </a:ext>
                  </a:extLst>
                </p14:cNvPr>
                <p14:cNvContentPartPr/>
                <p14:nvPr/>
              </p14:nvContentPartPr>
              <p14:xfrm>
                <a:off x="3513128" y="1352467"/>
                <a:ext cx="30240" cy="2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FB63D6D-8AC4-430A-A4CD-C46DB94B65B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04128" y="1343827"/>
                  <a:ext cx="47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84546A6-A088-4A5B-948B-E1B89940F630}"/>
                    </a:ext>
                  </a:extLst>
                </p14:cNvPr>
                <p14:cNvContentPartPr/>
                <p14:nvPr/>
              </p14:nvContentPartPr>
              <p14:xfrm>
                <a:off x="3640208" y="1452547"/>
                <a:ext cx="100440" cy="123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84546A6-A088-4A5B-948B-E1B89940F6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31568" y="1443907"/>
                  <a:ext cx="118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A08BF3-E70D-4009-893D-2F3B8B119C59}"/>
                    </a:ext>
                  </a:extLst>
                </p14:cNvPr>
                <p14:cNvContentPartPr/>
                <p14:nvPr/>
              </p14:nvContentPartPr>
              <p14:xfrm>
                <a:off x="3765848" y="1446427"/>
                <a:ext cx="16956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A08BF3-E70D-4009-893D-2F3B8B119C5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56848" y="1437787"/>
                  <a:ext cx="187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F04019-095B-4C68-BB07-C5F5EA9B391B}"/>
                    </a:ext>
                  </a:extLst>
                </p14:cNvPr>
                <p14:cNvContentPartPr/>
                <p14:nvPr/>
              </p14:nvContentPartPr>
              <p14:xfrm>
                <a:off x="3954488" y="1347067"/>
                <a:ext cx="51120" cy="20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F04019-095B-4C68-BB07-C5F5EA9B39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45488" y="1338427"/>
                  <a:ext cx="68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212E36-4424-46A2-8442-5CE778FF73E8}"/>
                    </a:ext>
                  </a:extLst>
                </p14:cNvPr>
                <p14:cNvContentPartPr/>
                <p14:nvPr/>
              </p14:nvContentPartPr>
              <p14:xfrm>
                <a:off x="3956648" y="1490707"/>
                <a:ext cx="129960" cy="9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212E36-4424-46A2-8442-5CE778FF73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48008" y="1482067"/>
                  <a:ext cx="147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8DFAE8B-E33A-4AEB-ADBE-FF6E62F82B05}"/>
                    </a:ext>
                  </a:extLst>
                </p14:cNvPr>
                <p14:cNvContentPartPr/>
                <p14:nvPr/>
              </p14:nvContentPartPr>
              <p14:xfrm>
                <a:off x="3844328" y="1732987"/>
                <a:ext cx="21600" cy="2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8DFAE8B-E33A-4AEB-ADBE-FF6E62F82B0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35688" y="1724347"/>
                  <a:ext cx="39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64B672D-4E31-45A8-BA65-9F0F67529770}"/>
                    </a:ext>
                  </a:extLst>
                </p14:cNvPr>
                <p14:cNvContentPartPr/>
                <p14:nvPr/>
              </p14:nvContentPartPr>
              <p14:xfrm>
                <a:off x="3843248" y="1751707"/>
                <a:ext cx="42480" cy="107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64B672D-4E31-45A8-BA65-9F0F675297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34608" y="1743067"/>
                  <a:ext cx="60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1D81785-E916-4CEC-832D-D746B291DF05}"/>
                    </a:ext>
                  </a:extLst>
                </p14:cNvPr>
                <p14:cNvContentPartPr/>
                <p14:nvPr/>
              </p14:nvContentPartPr>
              <p14:xfrm>
                <a:off x="3817328" y="1690147"/>
                <a:ext cx="6480" cy="11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1D81785-E916-4CEC-832D-D746B291DF0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08328" y="1681147"/>
                  <a:ext cx="24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F277B03-101D-4B48-951B-C4ED9E84C571}"/>
                    </a:ext>
                  </a:extLst>
                </p14:cNvPr>
                <p14:cNvContentPartPr/>
                <p14:nvPr/>
              </p14:nvContentPartPr>
              <p14:xfrm>
                <a:off x="3908768" y="1731187"/>
                <a:ext cx="164520" cy="86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F277B03-101D-4B48-951B-C4ED9E84C5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00128" y="1722547"/>
                  <a:ext cx="182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3459AA2-6D9A-41CB-B777-FD329D765FAD}"/>
                    </a:ext>
                  </a:extLst>
                </p14:cNvPr>
                <p14:cNvContentPartPr/>
                <p14:nvPr/>
              </p14:nvContentPartPr>
              <p14:xfrm>
                <a:off x="4105328" y="1711747"/>
                <a:ext cx="115920" cy="90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3459AA2-6D9A-41CB-B777-FD329D765FA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96328" y="1703107"/>
                  <a:ext cx="133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B1E1405-3B30-4468-8502-4EEDC25446C7}"/>
                    </a:ext>
                  </a:extLst>
                </p14:cNvPr>
                <p14:cNvContentPartPr/>
                <p14:nvPr/>
              </p14:nvContentPartPr>
              <p14:xfrm>
                <a:off x="4215488" y="1637947"/>
                <a:ext cx="198000" cy="230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B1E1405-3B30-4468-8502-4EEDC25446C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06488" y="1629307"/>
                  <a:ext cx="215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165DE03-0507-4EA5-A95F-F83B02064492}"/>
                    </a:ext>
                  </a:extLst>
                </p14:cNvPr>
                <p14:cNvContentPartPr/>
                <p14:nvPr/>
              </p14:nvContentPartPr>
              <p14:xfrm>
                <a:off x="4409168" y="1524547"/>
                <a:ext cx="154080" cy="27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165DE03-0507-4EA5-A95F-F83B0206449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00528" y="1515907"/>
                  <a:ext cx="171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CD762E-D6D1-4BFB-B180-6D6357810AFC}"/>
                    </a:ext>
                  </a:extLst>
                </p14:cNvPr>
                <p14:cNvContentPartPr/>
                <p14:nvPr/>
              </p14:nvContentPartPr>
              <p14:xfrm>
                <a:off x="3670448" y="1722907"/>
                <a:ext cx="165240" cy="213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CD762E-D6D1-4BFB-B180-6D6357810A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61448" y="1714267"/>
                  <a:ext cx="182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9AFC066-AAD0-4576-A459-737558AD0D9F}"/>
                    </a:ext>
                  </a:extLst>
                </p14:cNvPr>
                <p14:cNvContentPartPr/>
                <p14:nvPr/>
              </p14:nvContentPartPr>
              <p14:xfrm>
                <a:off x="5039168" y="3343267"/>
                <a:ext cx="43920" cy="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9AFC066-AAD0-4576-A459-737558AD0D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30528" y="3334267"/>
                  <a:ext cx="6156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1E45611-6D4E-4EB3-836F-B68C2494C1A3}"/>
              </a:ext>
            </a:extLst>
          </p:cNvPr>
          <p:cNvGrpSpPr/>
          <p:nvPr/>
        </p:nvGrpSpPr>
        <p:grpSpPr>
          <a:xfrm>
            <a:off x="5397368" y="3960667"/>
            <a:ext cx="2063520" cy="1825920"/>
            <a:chOff x="5397368" y="3960667"/>
            <a:chExt cx="2063520" cy="18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3F0ECB-97DD-4DEC-8491-AE5B50DF936D}"/>
                    </a:ext>
                  </a:extLst>
                </p14:cNvPr>
                <p14:cNvContentPartPr/>
                <p14:nvPr/>
              </p14:nvContentPartPr>
              <p14:xfrm>
                <a:off x="5397368" y="4031227"/>
                <a:ext cx="743760" cy="1755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3F0ECB-97DD-4DEC-8491-AE5B50DF93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88368" y="4022587"/>
                  <a:ext cx="761400" cy="17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986EF5-FD02-4D36-943B-442633ACC376}"/>
                    </a:ext>
                  </a:extLst>
                </p14:cNvPr>
                <p14:cNvContentPartPr/>
                <p14:nvPr/>
              </p14:nvContentPartPr>
              <p14:xfrm>
                <a:off x="5473328" y="5624587"/>
                <a:ext cx="1987560" cy="128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986EF5-FD02-4D36-943B-442633ACC37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64688" y="5615947"/>
                  <a:ext cx="2005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3F611B-883B-4937-BF5F-97195AAA6AB6}"/>
                    </a:ext>
                  </a:extLst>
                </p14:cNvPr>
                <p14:cNvContentPartPr/>
                <p14:nvPr/>
              </p14:nvContentPartPr>
              <p14:xfrm>
                <a:off x="6229328" y="3972547"/>
                <a:ext cx="1057680" cy="1661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3F611B-883B-4937-BF5F-97195AAA6AB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20688" y="3963547"/>
                  <a:ext cx="1075320" cy="16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F79EFF-E7ED-4F5F-BCB1-DC6DEDD28939}"/>
                    </a:ext>
                  </a:extLst>
                </p14:cNvPr>
                <p14:cNvContentPartPr/>
                <p14:nvPr/>
              </p14:nvContentPartPr>
              <p14:xfrm>
                <a:off x="6126728" y="3960667"/>
                <a:ext cx="136800" cy="133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F79EFF-E7ED-4F5F-BCB1-DC6DEDD289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17728" y="3952027"/>
                  <a:ext cx="15444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ED5DE48-C201-407F-8991-A21DE55230BD}"/>
                  </a:ext>
                </a:extLst>
              </p14:cNvPr>
              <p14:cNvContentPartPr/>
              <p14:nvPr/>
            </p14:nvContentPartPr>
            <p14:xfrm>
              <a:off x="3100568" y="1079227"/>
              <a:ext cx="722880" cy="205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ED5DE48-C201-407F-8991-A21DE55230B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91928" y="1070587"/>
                <a:ext cx="74052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34F332FB-9413-4DC5-A844-435F032D9204}"/>
              </a:ext>
            </a:extLst>
          </p:cNvPr>
          <p:cNvGrpSpPr/>
          <p:nvPr/>
        </p:nvGrpSpPr>
        <p:grpSpPr>
          <a:xfrm>
            <a:off x="3357968" y="549307"/>
            <a:ext cx="633240" cy="371160"/>
            <a:chOff x="3357968" y="549307"/>
            <a:chExt cx="63324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29ADF3D-E975-47B4-B4A1-759D2D09A6EF}"/>
                    </a:ext>
                  </a:extLst>
                </p14:cNvPr>
                <p14:cNvContentPartPr/>
                <p14:nvPr/>
              </p14:nvContentPartPr>
              <p14:xfrm>
                <a:off x="3408728" y="692947"/>
                <a:ext cx="88200" cy="222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29ADF3D-E975-47B4-B4A1-759D2D09A6E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99728" y="683947"/>
                  <a:ext cx="105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6A84F0-E4D6-4E4D-9944-69D3A862CA03}"/>
                    </a:ext>
                  </a:extLst>
                </p14:cNvPr>
                <p14:cNvContentPartPr/>
                <p14:nvPr/>
              </p14:nvContentPartPr>
              <p14:xfrm>
                <a:off x="3357968" y="640027"/>
                <a:ext cx="47160" cy="3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6A84F0-E4D6-4E4D-9944-69D3A862CA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48968" y="631027"/>
                  <a:ext cx="64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9FC7D8-F83C-47D2-BCAB-FADFBCCE1609}"/>
                    </a:ext>
                  </a:extLst>
                </p14:cNvPr>
                <p14:cNvContentPartPr/>
                <p14:nvPr/>
              </p14:nvContentPartPr>
              <p14:xfrm>
                <a:off x="3478928" y="722827"/>
                <a:ext cx="145440" cy="135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9FC7D8-F83C-47D2-BCAB-FADFBCCE16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69928" y="713827"/>
                  <a:ext cx="163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84788B6-E463-4B4C-8D8A-2F4762E61069}"/>
                    </a:ext>
                  </a:extLst>
                </p14:cNvPr>
                <p14:cNvContentPartPr/>
                <p14:nvPr/>
              </p14:nvContentPartPr>
              <p14:xfrm>
                <a:off x="3625808" y="683587"/>
                <a:ext cx="102600" cy="236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84788B6-E463-4B4C-8D8A-2F4762E6106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16808" y="674587"/>
                  <a:ext cx="120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1462CB-14E0-455A-85BF-425C42A8B64B}"/>
                    </a:ext>
                  </a:extLst>
                </p14:cNvPr>
                <p14:cNvContentPartPr/>
                <p14:nvPr/>
              </p14:nvContentPartPr>
              <p14:xfrm>
                <a:off x="3741728" y="549307"/>
                <a:ext cx="141480" cy="238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1462CB-14E0-455A-85BF-425C42A8B6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33088" y="540667"/>
                  <a:ext cx="159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BF3C4B3-E101-478A-A815-34F9E9832500}"/>
                    </a:ext>
                  </a:extLst>
                </p14:cNvPr>
                <p14:cNvContentPartPr/>
                <p14:nvPr/>
              </p14:nvContentPartPr>
              <p14:xfrm>
                <a:off x="3832088" y="649387"/>
                <a:ext cx="159120" cy="47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BF3C4B3-E101-478A-A815-34F9E98325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23448" y="640387"/>
                  <a:ext cx="1767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45432B3-20ED-460D-86A5-74C9823EF5DE}"/>
              </a:ext>
            </a:extLst>
          </p:cNvPr>
          <p:cNvGrpSpPr/>
          <p:nvPr/>
        </p:nvGrpSpPr>
        <p:grpSpPr>
          <a:xfrm>
            <a:off x="5850608" y="853867"/>
            <a:ext cx="909360" cy="422640"/>
            <a:chOff x="5850608" y="853867"/>
            <a:chExt cx="90936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1AC2B8-2EF1-4C2A-9CA6-62345CB86D84}"/>
                    </a:ext>
                  </a:extLst>
                </p14:cNvPr>
                <p14:cNvContentPartPr/>
                <p14:nvPr/>
              </p14:nvContentPartPr>
              <p14:xfrm>
                <a:off x="5850608" y="1100827"/>
                <a:ext cx="115920" cy="152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1AC2B8-2EF1-4C2A-9CA6-62345CB86D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41608" y="1092187"/>
                  <a:ext cx="133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9784449-1B29-462E-8053-7217FCD2AF7C}"/>
                    </a:ext>
                  </a:extLst>
                </p14:cNvPr>
                <p14:cNvContentPartPr/>
                <p14:nvPr/>
              </p14:nvContentPartPr>
              <p14:xfrm>
                <a:off x="6019088" y="1070227"/>
                <a:ext cx="51840" cy="88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9784449-1B29-462E-8053-7217FCD2AF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10448" y="1061227"/>
                  <a:ext cx="69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45257C4-9B37-4BB0-97C1-48E4CD7AF140}"/>
                    </a:ext>
                  </a:extLst>
                </p14:cNvPr>
                <p14:cNvContentPartPr/>
                <p14:nvPr/>
              </p14:nvContentPartPr>
              <p14:xfrm>
                <a:off x="6083168" y="897067"/>
                <a:ext cx="112320" cy="297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45257C4-9B37-4BB0-97C1-48E4CD7AF1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74528" y="888067"/>
                  <a:ext cx="129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26C9B36-BF19-4C60-9E85-041DD56F80CE}"/>
                    </a:ext>
                  </a:extLst>
                </p14:cNvPr>
                <p14:cNvContentPartPr/>
                <p14:nvPr/>
              </p14:nvContentPartPr>
              <p14:xfrm>
                <a:off x="6259568" y="1051867"/>
                <a:ext cx="216360" cy="224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26C9B36-BF19-4C60-9E85-041DD56F80C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50568" y="1042867"/>
                  <a:ext cx="234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C1A6DE1-A05E-42B0-9D33-BAC17A238B00}"/>
                    </a:ext>
                  </a:extLst>
                </p14:cNvPr>
                <p14:cNvContentPartPr/>
                <p14:nvPr/>
              </p14:nvContentPartPr>
              <p14:xfrm>
                <a:off x="6579248" y="853867"/>
                <a:ext cx="77040" cy="268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C1A6DE1-A05E-42B0-9D33-BAC17A238B0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70248" y="845227"/>
                  <a:ext cx="94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F94ED4C-4162-4FC6-A189-A5D3B3795561}"/>
                    </a:ext>
                  </a:extLst>
                </p14:cNvPr>
                <p14:cNvContentPartPr/>
                <p14:nvPr/>
              </p14:nvContentPartPr>
              <p14:xfrm>
                <a:off x="6645488" y="974827"/>
                <a:ext cx="114480" cy="37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F94ED4C-4162-4FC6-A189-A5D3B379556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36848" y="965827"/>
                  <a:ext cx="13212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F125EF0-9B8F-46C0-AAB0-53A30BAF4108}"/>
                  </a:ext>
                </a:extLst>
              </p14:cNvPr>
              <p14:cNvContentPartPr/>
              <p14:nvPr/>
            </p14:nvContentPartPr>
            <p14:xfrm>
              <a:off x="432968" y="2505547"/>
              <a:ext cx="865080" cy="804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F125EF0-9B8F-46C0-AAB0-53A30BAF410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4328" y="2496547"/>
                <a:ext cx="88272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452305C-8F10-445A-BA46-075743A8CC5C}"/>
                  </a:ext>
                </a:extLst>
              </p14:cNvPr>
              <p14:cNvContentPartPr/>
              <p14:nvPr/>
            </p14:nvContentPartPr>
            <p14:xfrm>
              <a:off x="1883768" y="2541547"/>
              <a:ext cx="371880" cy="4525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452305C-8F10-445A-BA46-075743A8CC5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875128" y="2532907"/>
                <a:ext cx="38952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DFD23C1-44AD-4C68-8FB5-C2CCEC631E15}"/>
                  </a:ext>
                </a:extLst>
              </p14:cNvPr>
              <p14:cNvContentPartPr/>
              <p14:nvPr/>
            </p14:nvContentPartPr>
            <p14:xfrm>
              <a:off x="2762888" y="1511947"/>
              <a:ext cx="2524320" cy="2637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DFD23C1-44AD-4C68-8FB5-C2CCEC631E1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54248" y="1503307"/>
                <a:ext cx="2541960" cy="26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E8EEAE1-30C0-4125-A368-196F95AAC67B}"/>
                  </a:ext>
                </a:extLst>
              </p14:cNvPr>
              <p14:cNvContentPartPr/>
              <p14:nvPr/>
            </p14:nvContentPartPr>
            <p14:xfrm>
              <a:off x="5476208" y="1513747"/>
              <a:ext cx="1409040" cy="1941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E8EEAE1-30C0-4125-A368-196F95AAC67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467568" y="1504747"/>
                <a:ext cx="1426680" cy="19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F46E2F5-3C5F-49B8-8704-FBFDFDEA8C38}"/>
                  </a:ext>
                </a:extLst>
              </p14:cNvPr>
              <p14:cNvContentPartPr/>
              <p14:nvPr/>
            </p14:nvContentPartPr>
            <p14:xfrm>
              <a:off x="1190768" y="3656107"/>
              <a:ext cx="1415880" cy="1071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F46E2F5-3C5F-49B8-8704-FBFDFDEA8C3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82128" y="3647467"/>
                <a:ext cx="1433520" cy="10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1DD2995-0197-45BC-995E-11AE8028DA1C}"/>
                  </a:ext>
                </a:extLst>
              </p14:cNvPr>
              <p14:cNvContentPartPr/>
              <p14:nvPr/>
            </p14:nvContentPartPr>
            <p14:xfrm>
              <a:off x="1073408" y="4097827"/>
              <a:ext cx="45720" cy="56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1DD2995-0197-45BC-995E-11AE8028DA1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64408" y="4089187"/>
                <a:ext cx="633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D7156AC-275F-4DE2-8CE3-726842E5DA98}"/>
                  </a:ext>
                </a:extLst>
              </p14:cNvPr>
              <p14:cNvContentPartPr/>
              <p14:nvPr/>
            </p14:nvContentPartPr>
            <p14:xfrm>
              <a:off x="810608" y="3993067"/>
              <a:ext cx="1639080" cy="12934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D7156AC-275F-4DE2-8CE3-726842E5DA9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01608" y="3984427"/>
                <a:ext cx="1656720" cy="13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B7781C4-8DDB-4BA3-A036-665DF4B22FDC}"/>
                  </a:ext>
                </a:extLst>
              </p14:cNvPr>
              <p14:cNvContentPartPr/>
              <p14:nvPr/>
            </p14:nvContentPartPr>
            <p14:xfrm>
              <a:off x="4341488" y="3271627"/>
              <a:ext cx="1100880" cy="1141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B7781C4-8DDB-4BA3-A036-665DF4B22FD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332848" y="3262987"/>
                <a:ext cx="1118520" cy="11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7C10BEE-6C53-4638-9584-715AA12C95C5}"/>
                  </a:ext>
                </a:extLst>
              </p14:cNvPr>
              <p14:cNvContentPartPr/>
              <p14:nvPr/>
            </p14:nvContentPartPr>
            <p14:xfrm>
              <a:off x="5348768" y="3253267"/>
              <a:ext cx="124200" cy="174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7C10BEE-6C53-4638-9584-715AA12C95C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339768" y="3244627"/>
                <a:ext cx="141840" cy="19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43396DC-24FD-4235-8BD7-622CEC0A2554}"/>
              </a:ext>
            </a:extLst>
          </p:cNvPr>
          <p:cNvGrpSpPr/>
          <p:nvPr/>
        </p:nvGrpSpPr>
        <p:grpSpPr>
          <a:xfrm>
            <a:off x="345128" y="1611667"/>
            <a:ext cx="2058480" cy="2112120"/>
            <a:chOff x="345128" y="1611667"/>
            <a:chExt cx="2058480" cy="21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269E076-C6C9-47DA-8C41-F94C199DC770}"/>
                    </a:ext>
                  </a:extLst>
                </p14:cNvPr>
                <p14:cNvContentPartPr/>
                <p14:nvPr/>
              </p14:nvContentPartPr>
              <p14:xfrm>
                <a:off x="345128" y="2103427"/>
                <a:ext cx="1179720" cy="1411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269E076-C6C9-47DA-8C41-F94C199DC77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6488" y="2094787"/>
                  <a:ext cx="1197360" cy="14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57D8BF4-148C-4BAC-8A57-F20B44FDB946}"/>
                    </a:ext>
                  </a:extLst>
                </p14:cNvPr>
                <p14:cNvContentPartPr/>
                <p14:nvPr/>
              </p14:nvContentPartPr>
              <p14:xfrm>
                <a:off x="1673168" y="2080387"/>
                <a:ext cx="730440" cy="1214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57D8BF4-148C-4BAC-8A57-F20B44FDB94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664528" y="2071747"/>
                  <a:ext cx="748080" cy="12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3882DA-9C91-4908-9443-3D7BDB4AB609}"/>
                    </a:ext>
                  </a:extLst>
                </p14:cNvPr>
                <p14:cNvContentPartPr/>
                <p14:nvPr/>
              </p14:nvContentPartPr>
              <p14:xfrm>
                <a:off x="802328" y="1777627"/>
                <a:ext cx="67680" cy="189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3882DA-9C91-4908-9443-3D7BDB4AB60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3688" y="1768627"/>
                  <a:ext cx="85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AD0DE9C-0CC9-4AE3-A436-DDDA65263269}"/>
                    </a:ext>
                  </a:extLst>
                </p14:cNvPr>
                <p14:cNvContentPartPr/>
                <p14:nvPr/>
              </p14:nvContentPartPr>
              <p14:xfrm>
                <a:off x="696128" y="1611667"/>
                <a:ext cx="16920" cy="5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AD0DE9C-0CC9-4AE3-A436-DDDA652632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7128" y="1602667"/>
                  <a:ext cx="34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264424E-3365-4AD3-BAAC-FC4C1D31C60E}"/>
                    </a:ext>
                  </a:extLst>
                </p14:cNvPr>
                <p14:cNvContentPartPr/>
                <p14:nvPr/>
              </p14:nvContentPartPr>
              <p14:xfrm>
                <a:off x="807368" y="1713187"/>
                <a:ext cx="72360" cy="304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264424E-3365-4AD3-BAAC-FC4C1D31C60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8728" y="1704547"/>
                  <a:ext cx="90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E3D2313-35CE-42EB-BF36-574F8F0FBDA2}"/>
                    </a:ext>
                  </a:extLst>
                </p14:cNvPr>
                <p14:cNvContentPartPr/>
                <p14:nvPr/>
              </p14:nvContentPartPr>
              <p14:xfrm>
                <a:off x="740048" y="1726507"/>
                <a:ext cx="20520" cy="211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E3D2313-35CE-42EB-BF36-574F8F0FBDA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1048" y="1717507"/>
                  <a:ext cx="38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DA8328-A5A1-4EA7-890D-F6881292C98E}"/>
                    </a:ext>
                  </a:extLst>
                </p14:cNvPr>
                <p14:cNvContentPartPr/>
                <p14:nvPr/>
              </p14:nvContentPartPr>
              <p14:xfrm>
                <a:off x="798008" y="1957987"/>
                <a:ext cx="188280" cy="82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DA8328-A5A1-4EA7-890D-F6881292C98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9368" y="1948987"/>
                  <a:ext cx="205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4485608-B13B-48CC-A58E-8818DF4896DE}"/>
                    </a:ext>
                  </a:extLst>
                </p14:cNvPr>
                <p14:cNvContentPartPr/>
                <p14:nvPr/>
              </p14:nvContentPartPr>
              <p14:xfrm>
                <a:off x="1736168" y="1853227"/>
                <a:ext cx="188280" cy="165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4485608-B13B-48CC-A58E-8818DF4896D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27528" y="1844227"/>
                  <a:ext cx="205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665D3FB-8AB5-4133-9F4F-51B1ACA75177}"/>
                    </a:ext>
                  </a:extLst>
                </p14:cNvPr>
                <p14:cNvContentPartPr/>
                <p14:nvPr/>
              </p14:nvContentPartPr>
              <p14:xfrm>
                <a:off x="1420088" y="3490867"/>
                <a:ext cx="187200" cy="232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665D3FB-8AB5-4133-9F4F-51B1ACA751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11448" y="3481867"/>
                  <a:ext cx="20484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E4C75D2-88AB-4A57-9E0A-14FE4A87800D}"/>
              </a:ext>
            </a:extLst>
          </p:cNvPr>
          <p:cNvGrpSpPr/>
          <p:nvPr/>
        </p:nvGrpSpPr>
        <p:grpSpPr>
          <a:xfrm>
            <a:off x="3005888" y="4009267"/>
            <a:ext cx="1121400" cy="1105560"/>
            <a:chOff x="3005888" y="4009267"/>
            <a:chExt cx="1121400" cy="11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DB0757B-6AD5-4B62-AC6B-E2CD3B123B1F}"/>
                    </a:ext>
                  </a:extLst>
                </p14:cNvPr>
                <p14:cNvContentPartPr/>
                <p14:nvPr/>
              </p14:nvContentPartPr>
              <p14:xfrm>
                <a:off x="3259688" y="4348747"/>
                <a:ext cx="867600" cy="499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DB0757B-6AD5-4B62-AC6B-E2CD3B123B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50688" y="4340107"/>
                  <a:ext cx="8852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B16CC99-400E-4532-A43A-EC0F04D90249}"/>
                    </a:ext>
                  </a:extLst>
                </p14:cNvPr>
                <p14:cNvContentPartPr/>
                <p14:nvPr/>
              </p14:nvContentPartPr>
              <p14:xfrm>
                <a:off x="3005888" y="4545667"/>
                <a:ext cx="895320" cy="569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B16CC99-400E-4532-A43A-EC0F04D9024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96888" y="4536667"/>
                  <a:ext cx="91296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EC91B87-F2F9-4208-9E0F-638D9E7B5E7F}"/>
                    </a:ext>
                  </a:extLst>
                </p14:cNvPr>
                <p14:cNvContentPartPr/>
                <p14:nvPr/>
              </p14:nvContentPartPr>
              <p14:xfrm>
                <a:off x="3151328" y="4056427"/>
                <a:ext cx="165240" cy="100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EC91B87-F2F9-4208-9E0F-638D9E7B5E7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42688" y="4047427"/>
                  <a:ext cx="182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EAB8B0F-0E9F-409D-98FA-26794250806D}"/>
                    </a:ext>
                  </a:extLst>
                </p14:cNvPr>
                <p14:cNvContentPartPr/>
                <p14:nvPr/>
              </p14:nvContentPartPr>
              <p14:xfrm>
                <a:off x="3266888" y="4009267"/>
                <a:ext cx="76320" cy="383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EAB8B0F-0E9F-409D-98FA-26794250806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58248" y="4000627"/>
                  <a:ext cx="9396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D0AA96F-D433-473C-A9C1-AE0F30B933D0}"/>
              </a:ext>
            </a:extLst>
          </p:cNvPr>
          <p:cNvGrpSpPr/>
          <p:nvPr/>
        </p:nvGrpSpPr>
        <p:grpSpPr>
          <a:xfrm>
            <a:off x="10397768" y="6574267"/>
            <a:ext cx="203040" cy="255960"/>
            <a:chOff x="10397768" y="6574267"/>
            <a:chExt cx="20304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8D45CA6-35E0-4DA8-B0A5-FDCB4CD33CE5}"/>
                    </a:ext>
                  </a:extLst>
                </p14:cNvPr>
                <p14:cNvContentPartPr/>
                <p14:nvPr/>
              </p14:nvContentPartPr>
              <p14:xfrm>
                <a:off x="10397768" y="6574267"/>
                <a:ext cx="16920" cy="29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8D45CA6-35E0-4DA8-B0A5-FDCB4CD33CE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388768" y="6565267"/>
                  <a:ext cx="34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9F957CF-F627-45F8-AA20-48D5A1E4A3FB}"/>
                    </a:ext>
                  </a:extLst>
                </p14:cNvPr>
                <p14:cNvContentPartPr/>
                <p14:nvPr/>
              </p14:nvContentPartPr>
              <p14:xfrm>
                <a:off x="10452848" y="6719707"/>
                <a:ext cx="21960" cy="102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9F957CF-F627-45F8-AA20-48D5A1E4A3F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44208" y="6711067"/>
                  <a:ext cx="39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EA00523-E0DB-4B09-B3F9-0A36FC8BDD15}"/>
                    </a:ext>
                  </a:extLst>
                </p14:cNvPr>
                <p14:cNvContentPartPr/>
                <p14:nvPr/>
              </p14:nvContentPartPr>
              <p14:xfrm>
                <a:off x="10466168" y="6782347"/>
                <a:ext cx="134640" cy="47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EA00523-E0DB-4B09-B3F9-0A36FC8BDD1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57528" y="6773347"/>
                  <a:ext cx="1522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6F9C805-06ED-406E-8EAF-0F4C95A6EC70}"/>
              </a:ext>
            </a:extLst>
          </p:cNvPr>
          <p:cNvGrpSpPr/>
          <p:nvPr/>
        </p:nvGrpSpPr>
        <p:grpSpPr>
          <a:xfrm>
            <a:off x="9906368" y="3615427"/>
            <a:ext cx="2745000" cy="2637000"/>
            <a:chOff x="9906368" y="3615427"/>
            <a:chExt cx="2745000" cy="26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5A24A2C-FDA4-460C-9135-CFB4250D39F3}"/>
                    </a:ext>
                  </a:extLst>
                </p14:cNvPr>
                <p14:cNvContentPartPr/>
                <p14:nvPr/>
              </p14:nvContentPartPr>
              <p14:xfrm>
                <a:off x="10437368" y="4027627"/>
                <a:ext cx="216000" cy="1720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5A24A2C-FDA4-460C-9135-CFB4250D39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28368" y="4018627"/>
                  <a:ext cx="233640" cy="173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F5B39FD-D2DC-4327-A8C0-BC233B38619E}"/>
                    </a:ext>
                  </a:extLst>
                </p14:cNvPr>
                <p14:cNvContentPartPr/>
                <p14:nvPr/>
              </p14:nvContentPartPr>
              <p14:xfrm>
                <a:off x="11569208" y="3946267"/>
                <a:ext cx="236880" cy="1856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F5B39FD-D2DC-4327-A8C0-BC233B3861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560208" y="3937627"/>
                  <a:ext cx="254520" cy="18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765554A-D4B1-4301-85D0-96CF62340AE1}"/>
                    </a:ext>
                  </a:extLst>
                </p14:cNvPr>
                <p14:cNvContentPartPr/>
                <p14:nvPr/>
              </p14:nvContentPartPr>
              <p14:xfrm>
                <a:off x="12221528" y="3912427"/>
                <a:ext cx="248040" cy="1458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765554A-D4B1-4301-85D0-96CF62340AE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212888" y="3903787"/>
                  <a:ext cx="265680" cy="14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BB9DE12-2F00-44CA-860C-C777163E82C8}"/>
                    </a:ext>
                  </a:extLst>
                </p14:cNvPr>
                <p14:cNvContentPartPr/>
                <p14:nvPr/>
              </p14:nvContentPartPr>
              <p14:xfrm>
                <a:off x="9906368" y="3956347"/>
                <a:ext cx="2437200" cy="244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BB9DE12-2F00-44CA-860C-C777163E82C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97368" y="3947347"/>
                  <a:ext cx="2454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3E20B69-54AB-4E09-A8F2-BA6B92FC255C}"/>
                    </a:ext>
                  </a:extLst>
                </p14:cNvPr>
                <p14:cNvContentPartPr/>
                <p14:nvPr/>
              </p14:nvContentPartPr>
              <p14:xfrm>
                <a:off x="10237928" y="4403467"/>
                <a:ext cx="2037600" cy="104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3E20B69-54AB-4E09-A8F2-BA6B92FC25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29288" y="4394467"/>
                  <a:ext cx="2055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DA79964-930A-4822-8C4B-EA7116DB740B}"/>
                    </a:ext>
                  </a:extLst>
                </p14:cNvPr>
                <p14:cNvContentPartPr/>
                <p14:nvPr/>
              </p14:nvContentPartPr>
              <p14:xfrm>
                <a:off x="10784768" y="3670507"/>
                <a:ext cx="31680" cy="216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DA79964-930A-4822-8C4B-EA7116DB740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75768" y="3661507"/>
                  <a:ext cx="49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54E3EF7-29A7-429A-AA17-2F7EE24953CC}"/>
                    </a:ext>
                  </a:extLst>
                </p14:cNvPr>
                <p14:cNvContentPartPr/>
                <p14:nvPr/>
              </p14:nvContentPartPr>
              <p14:xfrm>
                <a:off x="10738328" y="3641707"/>
                <a:ext cx="57600" cy="43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54E3EF7-29A7-429A-AA17-2F7EE24953C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29688" y="3632707"/>
                  <a:ext cx="75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8EB2198-0A8A-4CF2-A6B7-C05515BE3F77}"/>
                    </a:ext>
                  </a:extLst>
                </p14:cNvPr>
                <p14:cNvContentPartPr/>
                <p14:nvPr/>
              </p14:nvContentPartPr>
              <p14:xfrm>
                <a:off x="10861448" y="3712987"/>
                <a:ext cx="90000" cy="108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8EB2198-0A8A-4CF2-A6B7-C05515BE3F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852808" y="3704347"/>
                  <a:ext cx="107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4A1AED2-5499-4746-A5F4-DA3156CB94C0}"/>
                    </a:ext>
                  </a:extLst>
                </p14:cNvPr>
                <p14:cNvContentPartPr/>
                <p14:nvPr/>
              </p14:nvContentPartPr>
              <p14:xfrm>
                <a:off x="10273928" y="4154347"/>
                <a:ext cx="50400" cy="203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4A1AED2-5499-4746-A5F4-DA3156CB94C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64928" y="4145347"/>
                  <a:ext cx="68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21814BC-C312-4864-807A-EE63B26846A3}"/>
                    </a:ext>
                  </a:extLst>
                </p14:cNvPr>
                <p14:cNvContentPartPr/>
                <p14:nvPr/>
              </p14:nvContentPartPr>
              <p14:xfrm>
                <a:off x="10208048" y="4122667"/>
                <a:ext cx="181800" cy="312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21814BC-C312-4864-807A-EE63B26846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99408" y="4114027"/>
                  <a:ext cx="1994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9BF211E-54E0-4859-9A59-0045545E45AF}"/>
                    </a:ext>
                  </a:extLst>
                </p14:cNvPr>
                <p14:cNvContentPartPr/>
                <p14:nvPr/>
              </p14:nvContentPartPr>
              <p14:xfrm>
                <a:off x="10236488" y="4798387"/>
                <a:ext cx="96120" cy="113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9BF211E-54E0-4859-9A59-0045545E45A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27488" y="4789747"/>
                  <a:ext cx="113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9A9BACA-884A-48CC-A3C6-658A7CBBD547}"/>
                    </a:ext>
                  </a:extLst>
                </p14:cNvPr>
                <p14:cNvContentPartPr/>
                <p14:nvPr/>
              </p14:nvContentPartPr>
              <p14:xfrm>
                <a:off x="10167008" y="4677787"/>
                <a:ext cx="198720" cy="38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9A9BACA-884A-48CC-A3C6-658A7CBBD5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58368" y="4668787"/>
                  <a:ext cx="216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6FB14FF-10A1-4977-9C2D-C004C3C3DF94}"/>
                    </a:ext>
                  </a:extLst>
                </p14:cNvPr>
                <p14:cNvContentPartPr/>
                <p14:nvPr/>
              </p14:nvContentPartPr>
              <p14:xfrm>
                <a:off x="10254848" y="5305987"/>
                <a:ext cx="115920" cy="262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6FB14FF-10A1-4977-9C2D-C004C3C3DF9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45848" y="5296987"/>
                  <a:ext cx="1335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723A3A4-3B50-47D3-96BD-6F5C96705435}"/>
                    </a:ext>
                  </a:extLst>
                </p14:cNvPr>
                <p14:cNvContentPartPr/>
                <p14:nvPr/>
              </p14:nvContentPartPr>
              <p14:xfrm>
                <a:off x="10196168" y="5206627"/>
                <a:ext cx="248760" cy="499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723A3A4-3B50-47D3-96BD-6F5C9670543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187528" y="5197627"/>
                  <a:ext cx="2664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257EEDE-D414-4E57-820A-1681C9D4B126}"/>
                    </a:ext>
                  </a:extLst>
                </p14:cNvPr>
                <p14:cNvContentPartPr/>
                <p14:nvPr/>
              </p14:nvContentPartPr>
              <p14:xfrm>
                <a:off x="10280768" y="5967667"/>
                <a:ext cx="171720" cy="284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257EEDE-D414-4E57-820A-1681C9D4B12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71768" y="5958667"/>
                  <a:ext cx="189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7CA30A8-A1F6-417A-8008-15A2A6563E4F}"/>
                    </a:ext>
                  </a:extLst>
                </p14:cNvPr>
                <p14:cNvContentPartPr/>
                <p14:nvPr/>
              </p14:nvContentPartPr>
              <p14:xfrm>
                <a:off x="11925608" y="3724867"/>
                <a:ext cx="70200" cy="111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CA30A8-A1F6-417A-8008-15A2A6563E4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916968" y="3715867"/>
                  <a:ext cx="87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9202708-21BF-4123-B5FF-CD4473CBCC47}"/>
                    </a:ext>
                  </a:extLst>
                </p14:cNvPr>
                <p14:cNvContentPartPr/>
                <p14:nvPr/>
              </p14:nvContentPartPr>
              <p14:xfrm>
                <a:off x="12090128" y="3739627"/>
                <a:ext cx="74880" cy="61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9202708-21BF-4123-B5FF-CD4473CBCC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081488" y="3730627"/>
                  <a:ext cx="92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DC78B9A-8386-45F7-B40B-292D5F120907}"/>
                    </a:ext>
                  </a:extLst>
                </p14:cNvPr>
                <p14:cNvContentPartPr/>
                <p14:nvPr/>
              </p14:nvContentPartPr>
              <p14:xfrm>
                <a:off x="12225848" y="3615427"/>
                <a:ext cx="39960" cy="239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DC78B9A-8386-45F7-B40B-292D5F1209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217208" y="3606787"/>
                  <a:ext cx="57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0E48B91-1AF0-4F98-AE86-B1A6874481FC}"/>
                    </a:ext>
                  </a:extLst>
                </p14:cNvPr>
                <p14:cNvContentPartPr/>
                <p14:nvPr/>
              </p14:nvContentPartPr>
              <p14:xfrm>
                <a:off x="11906168" y="4173067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0E48B91-1AF0-4F98-AE86-B1A6874481F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897168" y="41644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1AF4438-E023-4363-B507-D318BF1C71C9}"/>
                    </a:ext>
                  </a:extLst>
                </p14:cNvPr>
                <p14:cNvContentPartPr/>
                <p14:nvPr/>
              </p14:nvContentPartPr>
              <p14:xfrm>
                <a:off x="11794568" y="4148587"/>
                <a:ext cx="117720" cy="191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1AF4438-E023-4363-B507-D318BF1C71C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785568" y="4139587"/>
                  <a:ext cx="135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3E0152F-B1AF-413F-92BA-D7EA6D3BD355}"/>
                    </a:ext>
                  </a:extLst>
                </p14:cNvPr>
                <p14:cNvContentPartPr/>
                <p14:nvPr/>
              </p14:nvContentPartPr>
              <p14:xfrm>
                <a:off x="11927408" y="4235347"/>
                <a:ext cx="173880" cy="154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3E0152F-B1AF-413F-92BA-D7EA6D3BD35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918408" y="4226707"/>
                  <a:ext cx="191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CAE5B9-A112-4752-A46A-D9F48E190AFD}"/>
                    </a:ext>
                  </a:extLst>
                </p14:cNvPr>
                <p14:cNvContentPartPr/>
                <p14:nvPr/>
              </p14:nvContentPartPr>
              <p14:xfrm>
                <a:off x="12094088" y="4237867"/>
                <a:ext cx="225000" cy="78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CAE5B9-A112-4752-A46A-D9F48E190AF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085088" y="4229227"/>
                  <a:ext cx="242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5588B28-44F8-43BC-AED2-73013918BD74}"/>
                    </a:ext>
                  </a:extLst>
                </p14:cNvPr>
                <p14:cNvContentPartPr/>
                <p14:nvPr/>
              </p14:nvContentPartPr>
              <p14:xfrm>
                <a:off x="11885288" y="4717387"/>
                <a:ext cx="116640" cy="147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5588B28-44F8-43BC-AED2-73013918BD7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876648" y="4708387"/>
                  <a:ext cx="134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9842352-0573-4617-92C9-0DF0FDABA14C}"/>
                    </a:ext>
                  </a:extLst>
                </p14:cNvPr>
                <p14:cNvContentPartPr/>
                <p14:nvPr/>
              </p14:nvContentPartPr>
              <p14:xfrm>
                <a:off x="12035408" y="4753027"/>
                <a:ext cx="291600" cy="120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9842352-0573-4617-92C9-0DF0FDABA1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026408" y="4744027"/>
                  <a:ext cx="309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54C7E1B-0B4C-41E8-9CA3-1D76BC18E526}"/>
                    </a:ext>
                  </a:extLst>
                </p14:cNvPr>
                <p14:cNvContentPartPr/>
                <p14:nvPr/>
              </p14:nvContentPartPr>
              <p14:xfrm>
                <a:off x="11914808" y="5154067"/>
                <a:ext cx="309960" cy="120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54C7E1B-0B4C-41E8-9CA3-1D76BC18E52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905808" y="5145427"/>
                  <a:ext cx="327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5C4DA54-2D6D-48CE-A839-C1CA16C5A10E}"/>
                    </a:ext>
                  </a:extLst>
                </p14:cNvPr>
                <p14:cNvContentPartPr/>
                <p14:nvPr/>
              </p14:nvContentPartPr>
              <p14:xfrm>
                <a:off x="12114248" y="5953627"/>
                <a:ext cx="316440" cy="168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5C4DA54-2D6D-48CE-A839-C1CA16C5A10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105248" y="5944627"/>
                  <a:ext cx="334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2D297D-CB36-4C2B-97DF-9E133A564E5B}"/>
                    </a:ext>
                  </a:extLst>
                </p14:cNvPr>
                <p14:cNvContentPartPr/>
                <p14:nvPr/>
              </p14:nvContentPartPr>
              <p14:xfrm>
                <a:off x="12472808" y="4305907"/>
                <a:ext cx="150120" cy="77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2D297D-CB36-4C2B-97DF-9E133A564E5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464168" y="4297267"/>
                  <a:ext cx="167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238B20B-54B6-4DE8-A331-3EF150718F85}"/>
                    </a:ext>
                  </a:extLst>
                </p14:cNvPr>
                <p14:cNvContentPartPr/>
                <p14:nvPr/>
              </p14:nvContentPartPr>
              <p14:xfrm>
                <a:off x="12521408" y="4578427"/>
                <a:ext cx="77760" cy="23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238B20B-54B6-4DE8-A331-3EF150718F8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512408" y="4569427"/>
                  <a:ext cx="95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A13A899-1CBD-4BD4-A442-19763D4DE75D}"/>
                    </a:ext>
                  </a:extLst>
                </p14:cNvPr>
                <p14:cNvContentPartPr/>
                <p14:nvPr/>
              </p14:nvContentPartPr>
              <p14:xfrm>
                <a:off x="12546608" y="5119867"/>
                <a:ext cx="104760" cy="54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A13A899-1CBD-4BD4-A442-19763D4DE7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537968" y="5111227"/>
                  <a:ext cx="122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389150C-ED34-48FA-B653-A6D1A59042DF}"/>
                    </a:ext>
                  </a:extLst>
                </p14:cNvPr>
                <p14:cNvContentPartPr/>
                <p14:nvPr/>
              </p14:nvContentPartPr>
              <p14:xfrm>
                <a:off x="12515288" y="5934547"/>
                <a:ext cx="84600" cy="31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389150C-ED34-48FA-B653-A6D1A59042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2506648" y="5925907"/>
                  <a:ext cx="102240" cy="4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563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65276" y="163953"/>
            <a:ext cx="10939337" cy="1280890"/>
          </a:xfrm>
        </p:spPr>
        <p:txBody>
          <a:bodyPr>
            <a:normAutofit/>
          </a:bodyPr>
          <a:lstStyle/>
          <a:p>
            <a:r>
              <a:rPr lang="en-MY" dirty="0"/>
              <a:t>Easy for Me, Hard for You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72" y="2275840"/>
            <a:ext cx="11439646" cy="36407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9958" y="5916583"/>
            <a:ext cx="1149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dirty="0">
                <a:latin typeface="ArialMT"/>
              </a:rPr>
              <a:t>We don’t often get it wrong. In fact we can do it rather quickly, and to a very high degree of accuracy. </a:t>
            </a:r>
            <a:endParaRPr lang="en-MY" sz="2400" dirty="0"/>
          </a:p>
        </p:txBody>
      </p:sp>
      <p:sp>
        <p:nvSpPr>
          <p:cNvPr id="11" name="Rectangle 10"/>
          <p:cNvSpPr/>
          <p:nvPr/>
        </p:nvSpPr>
        <p:spPr>
          <a:xfrm>
            <a:off x="565276" y="1087794"/>
            <a:ext cx="11220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MY" sz="2400" dirty="0"/>
              <a:t>Computer are </a:t>
            </a:r>
            <a:r>
              <a:rPr lang="en-MY" sz="2400" b="1" dirty="0"/>
              <a:t>VERY</a:t>
            </a:r>
            <a:r>
              <a:rPr lang="en-MY" sz="2400" dirty="0"/>
              <a:t> fast at doing arithmetic. Adding up numbers really quickly thousands, or even millions, a second may be impressive but </a:t>
            </a:r>
            <a:r>
              <a:rPr lang="en-MY" sz="2400" b="1" dirty="0"/>
              <a:t>it ISN’T artificial intelligence</a:t>
            </a:r>
            <a:r>
              <a:rPr lang="en-MY" sz="2400" dirty="0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78442" y="118298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Algorithm and formulation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D0E636-D2E8-4362-89A2-FD32D23F374C}"/>
                  </a:ext>
                </a:extLst>
              </p14:cNvPr>
              <p14:cNvContentPartPr/>
              <p14:nvPr/>
            </p14:nvContentPartPr>
            <p14:xfrm>
              <a:off x="3642728" y="5521987"/>
              <a:ext cx="168480" cy="95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D0E636-D2E8-4362-89A2-FD32D23F37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4088" y="5513347"/>
                <a:ext cx="1861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753B10-ABD3-4F6E-9513-7D3E4A5640F9}"/>
                  </a:ext>
                </a:extLst>
              </p14:cNvPr>
              <p14:cNvContentPartPr/>
              <p14:nvPr/>
            </p14:nvContentPartPr>
            <p14:xfrm>
              <a:off x="11114888" y="5489227"/>
              <a:ext cx="183960" cy="8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753B10-ABD3-4F6E-9513-7D3E4A564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06248" y="5480227"/>
                <a:ext cx="20160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D7236D9-CB62-4BAF-9DFF-4C1363D881DC}"/>
              </a:ext>
            </a:extLst>
          </p:cNvPr>
          <p:cNvGrpSpPr/>
          <p:nvPr/>
        </p:nvGrpSpPr>
        <p:grpSpPr>
          <a:xfrm>
            <a:off x="2125328" y="4011427"/>
            <a:ext cx="1129680" cy="308520"/>
            <a:chOff x="2125328" y="4011427"/>
            <a:chExt cx="112968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7403354-C2B4-4BD7-B255-5D811E134EB8}"/>
                    </a:ext>
                  </a:extLst>
                </p14:cNvPr>
                <p14:cNvContentPartPr/>
                <p14:nvPr/>
              </p14:nvContentPartPr>
              <p14:xfrm>
                <a:off x="2125328" y="4213387"/>
                <a:ext cx="991800" cy="106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7403354-C2B4-4BD7-B255-5D811E134E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6328" y="4204387"/>
                  <a:ext cx="1009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C98CEB-3005-4B32-B8E4-3042D508B757}"/>
                    </a:ext>
                  </a:extLst>
                </p14:cNvPr>
                <p14:cNvContentPartPr/>
                <p14:nvPr/>
              </p14:nvContentPartPr>
              <p14:xfrm>
                <a:off x="2221448" y="4011427"/>
                <a:ext cx="1033560" cy="238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C98CEB-3005-4B32-B8E4-3042D508B7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12448" y="4002427"/>
                  <a:ext cx="105120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35F31C-45A2-4206-B1ED-F1A793AA8001}"/>
              </a:ext>
            </a:extLst>
          </p:cNvPr>
          <p:cNvGrpSpPr/>
          <p:nvPr/>
        </p:nvGrpSpPr>
        <p:grpSpPr>
          <a:xfrm>
            <a:off x="10255928" y="3320227"/>
            <a:ext cx="538560" cy="816120"/>
            <a:chOff x="10255928" y="3320227"/>
            <a:chExt cx="538560" cy="81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A510DAF-E16A-4CEF-A13F-B2923971AF18}"/>
                    </a:ext>
                  </a:extLst>
                </p14:cNvPr>
                <p14:cNvContentPartPr/>
                <p14:nvPr/>
              </p14:nvContentPartPr>
              <p14:xfrm>
                <a:off x="10255928" y="3320227"/>
                <a:ext cx="507960" cy="81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A510DAF-E16A-4CEF-A13F-B2923971AF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47288" y="3311587"/>
                  <a:ext cx="52560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3931692-4F71-4222-9239-17AC750B8F4B}"/>
                    </a:ext>
                  </a:extLst>
                </p14:cNvPr>
                <p14:cNvContentPartPr/>
                <p14:nvPr/>
              </p14:nvContentPartPr>
              <p14:xfrm>
                <a:off x="10403888" y="3498067"/>
                <a:ext cx="390600" cy="62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3931692-4F71-4222-9239-17AC750B8F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95248" y="3489067"/>
                  <a:ext cx="408240" cy="64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C633F3-A221-420B-A563-98E494388855}"/>
              </a:ext>
            </a:extLst>
          </p:cNvPr>
          <p:cNvGrpSpPr/>
          <p:nvPr/>
        </p:nvGrpSpPr>
        <p:grpSpPr>
          <a:xfrm>
            <a:off x="1873328" y="2647027"/>
            <a:ext cx="1856880" cy="1316160"/>
            <a:chOff x="1873328" y="2647027"/>
            <a:chExt cx="1856880" cy="13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A139B8-1FFB-4AC7-8852-6612B3DB9253}"/>
                    </a:ext>
                  </a:extLst>
                </p14:cNvPr>
                <p14:cNvContentPartPr/>
                <p14:nvPr/>
              </p14:nvContentPartPr>
              <p14:xfrm>
                <a:off x="1873328" y="2647027"/>
                <a:ext cx="496080" cy="718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A139B8-1FFB-4AC7-8852-6612B3DB925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4688" y="2638387"/>
                  <a:ext cx="513720" cy="7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AD5554-E583-495A-B7BF-34449D9D7AE8}"/>
                    </a:ext>
                  </a:extLst>
                </p14:cNvPr>
                <p14:cNvContentPartPr/>
                <p14:nvPr/>
              </p14:nvContentPartPr>
              <p14:xfrm>
                <a:off x="2905088" y="3005587"/>
                <a:ext cx="428400" cy="50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AD5554-E583-495A-B7BF-34449D9D7A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6448" y="2996587"/>
                  <a:ext cx="4460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78D79F-3F85-4629-99E5-D18D29D70EEF}"/>
                    </a:ext>
                  </a:extLst>
                </p14:cNvPr>
                <p14:cNvContentPartPr/>
                <p14:nvPr/>
              </p14:nvContentPartPr>
              <p14:xfrm>
                <a:off x="3318728" y="3401587"/>
                <a:ext cx="411480" cy="56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78D79F-3F85-4629-99E5-D18D29D70E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09728" y="3392587"/>
                  <a:ext cx="429120" cy="57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32C06C6-553F-4446-AA53-9D467CAC8A6C}"/>
                  </a:ext>
                </a:extLst>
              </p14:cNvPr>
              <p14:cNvContentPartPr/>
              <p14:nvPr/>
            </p14:nvContentPartPr>
            <p14:xfrm>
              <a:off x="5157968" y="3879307"/>
              <a:ext cx="538560" cy="550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32C06C6-553F-4446-AA53-9D467CAC8A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49328" y="3870667"/>
                <a:ext cx="55620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95D7496-F072-466E-A29D-30D6F466CD5A}"/>
                  </a:ext>
                </a:extLst>
              </p14:cNvPr>
              <p14:cNvContentPartPr/>
              <p14:nvPr/>
            </p14:nvContentPartPr>
            <p14:xfrm>
              <a:off x="6464408" y="3862747"/>
              <a:ext cx="633240" cy="540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95D7496-F072-466E-A29D-30D6F466CD5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55408" y="3854107"/>
                <a:ext cx="650880" cy="55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9D9DBB5-11EF-47A2-8500-7982D6B83ED9}"/>
              </a:ext>
            </a:extLst>
          </p:cNvPr>
          <p:cNvGrpSpPr/>
          <p:nvPr/>
        </p:nvGrpSpPr>
        <p:grpSpPr>
          <a:xfrm>
            <a:off x="2754608" y="249067"/>
            <a:ext cx="244440" cy="199440"/>
            <a:chOff x="2754608" y="249067"/>
            <a:chExt cx="24444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87E7F1F-4DBE-41B7-A86D-A51D9CA855A0}"/>
                    </a:ext>
                  </a:extLst>
                </p14:cNvPr>
                <p14:cNvContentPartPr/>
                <p14:nvPr/>
              </p14:nvContentPartPr>
              <p14:xfrm>
                <a:off x="2754608" y="249067"/>
                <a:ext cx="103680" cy="199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87E7F1F-4DBE-41B7-A86D-A51D9CA855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45968" y="240427"/>
                  <a:ext cx="121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AC964FE-FD02-4583-8966-F0578FB79693}"/>
                    </a:ext>
                  </a:extLst>
                </p14:cNvPr>
                <p14:cNvContentPartPr/>
                <p14:nvPr/>
              </p14:nvContentPartPr>
              <p14:xfrm>
                <a:off x="2918408" y="276427"/>
                <a:ext cx="80640" cy="161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AC964FE-FD02-4583-8966-F0578FB796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09768" y="267427"/>
                  <a:ext cx="982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D1282A-13FB-4FD4-94B2-985163198321}"/>
              </a:ext>
            </a:extLst>
          </p:cNvPr>
          <p:cNvGrpSpPr/>
          <p:nvPr/>
        </p:nvGrpSpPr>
        <p:grpSpPr>
          <a:xfrm>
            <a:off x="5801288" y="264907"/>
            <a:ext cx="995760" cy="201960"/>
            <a:chOff x="5801288" y="264907"/>
            <a:chExt cx="9957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D9C598-8023-4804-84F5-99249915D018}"/>
                    </a:ext>
                  </a:extLst>
                </p14:cNvPr>
                <p14:cNvContentPartPr/>
                <p14:nvPr/>
              </p14:nvContentPartPr>
              <p14:xfrm>
                <a:off x="5801288" y="314227"/>
                <a:ext cx="200520" cy="152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D9C598-8023-4804-84F5-99249915D0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92288" y="305587"/>
                  <a:ext cx="218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E590691-F919-4039-AE00-36C4F26529D5}"/>
                    </a:ext>
                  </a:extLst>
                </p14:cNvPr>
                <p14:cNvContentPartPr/>
                <p14:nvPr/>
              </p14:nvContentPartPr>
              <p14:xfrm>
                <a:off x="6024128" y="357787"/>
                <a:ext cx="109440" cy="85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E590691-F919-4039-AE00-36C4F26529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15128" y="349147"/>
                  <a:ext cx="127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762EBF-53CC-4D8D-AEF9-D672584E8A1A}"/>
                    </a:ext>
                  </a:extLst>
                </p14:cNvPr>
                <p14:cNvContentPartPr/>
                <p14:nvPr/>
              </p14:nvContentPartPr>
              <p14:xfrm>
                <a:off x="6144728" y="370027"/>
                <a:ext cx="90360" cy="66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762EBF-53CC-4D8D-AEF9-D672584E8A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35728" y="361027"/>
                  <a:ext cx="108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C88A654-E0BA-412A-BBD9-C7D36FBC9A53}"/>
                    </a:ext>
                  </a:extLst>
                </p14:cNvPr>
                <p14:cNvContentPartPr/>
                <p14:nvPr/>
              </p14:nvContentPartPr>
              <p14:xfrm>
                <a:off x="6255968" y="264907"/>
                <a:ext cx="180720" cy="17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C88A654-E0BA-412A-BBD9-C7D36FBC9A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47328" y="255907"/>
                  <a:ext cx="198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9A3FC5-5F25-4B82-9F56-E623954B49CA}"/>
                    </a:ext>
                  </a:extLst>
                </p14:cNvPr>
                <p14:cNvContentPartPr/>
                <p14:nvPr/>
              </p14:nvContentPartPr>
              <p14:xfrm>
                <a:off x="6399608" y="272107"/>
                <a:ext cx="18360" cy="2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9A3FC5-5F25-4B82-9F56-E623954B49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90608" y="263467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08F458E-EE51-4F18-BE3D-38AC36DB3FCD}"/>
                    </a:ext>
                  </a:extLst>
                </p14:cNvPr>
                <p14:cNvContentPartPr/>
                <p14:nvPr/>
              </p14:nvContentPartPr>
              <p14:xfrm>
                <a:off x="6473408" y="351307"/>
                <a:ext cx="39240" cy="10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08F458E-EE51-4F18-BE3D-38AC36DB3F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64408" y="342667"/>
                  <a:ext cx="56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EECBE88-7FAA-4E0A-8A0F-3ECC56B14D3B}"/>
                    </a:ext>
                  </a:extLst>
                </p14:cNvPr>
                <p14:cNvContentPartPr/>
                <p14:nvPr/>
              </p14:nvContentPartPr>
              <p14:xfrm>
                <a:off x="6554408" y="319267"/>
                <a:ext cx="242640" cy="125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EECBE88-7FAA-4E0A-8A0F-3ECC56B14D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45768" y="310267"/>
                  <a:ext cx="26028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487BFA-DA89-45B7-A1B9-552E5AEBD490}"/>
              </a:ext>
            </a:extLst>
          </p:cNvPr>
          <p:cNvGrpSpPr/>
          <p:nvPr/>
        </p:nvGrpSpPr>
        <p:grpSpPr>
          <a:xfrm>
            <a:off x="12474968" y="695467"/>
            <a:ext cx="781200" cy="151920"/>
            <a:chOff x="12474968" y="695467"/>
            <a:chExt cx="78120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DC8E6A-654F-44BB-9223-55D5A86C44FC}"/>
                    </a:ext>
                  </a:extLst>
                </p14:cNvPr>
                <p14:cNvContentPartPr/>
                <p14:nvPr/>
              </p14:nvContentPartPr>
              <p14:xfrm>
                <a:off x="12474968" y="702307"/>
                <a:ext cx="12600" cy="145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DC8E6A-654F-44BB-9223-55D5A86C44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466328" y="693667"/>
                  <a:ext cx="30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4750E2C-0427-4B49-AD1A-B1D98ABC809C}"/>
                    </a:ext>
                  </a:extLst>
                </p14:cNvPr>
                <p14:cNvContentPartPr/>
                <p14:nvPr/>
              </p14:nvContentPartPr>
              <p14:xfrm>
                <a:off x="12574688" y="695467"/>
                <a:ext cx="95400" cy="123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4750E2C-0427-4B49-AD1A-B1D98ABC80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566048" y="686827"/>
                  <a:ext cx="113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03988FB-A886-4DE1-A0A5-5C59E93C50E8}"/>
                    </a:ext>
                  </a:extLst>
                </p14:cNvPr>
                <p14:cNvContentPartPr/>
                <p14:nvPr/>
              </p14:nvContentPartPr>
              <p14:xfrm>
                <a:off x="12749288" y="696187"/>
                <a:ext cx="96120" cy="113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03988FB-A886-4DE1-A0A5-5C59E93C50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740648" y="687187"/>
                  <a:ext cx="113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2F23D81-61E5-46C7-8A87-CFCDC2933253}"/>
                    </a:ext>
                  </a:extLst>
                </p14:cNvPr>
                <p14:cNvContentPartPr/>
                <p14:nvPr/>
              </p14:nvContentPartPr>
              <p14:xfrm>
                <a:off x="12981488" y="736507"/>
                <a:ext cx="31680" cy="58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2F23D81-61E5-46C7-8A87-CFCDC29332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972488" y="727867"/>
                  <a:ext cx="49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2BB0F5E-E270-4AEB-85F4-BB5E7B43A2A1}"/>
                    </a:ext>
                  </a:extLst>
                </p14:cNvPr>
                <p14:cNvContentPartPr/>
                <p14:nvPr/>
              </p14:nvContentPartPr>
              <p14:xfrm>
                <a:off x="12989408" y="720667"/>
                <a:ext cx="105480" cy="11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2BB0F5E-E270-4AEB-85F4-BB5E7B43A2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980768" y="712027"/>
                  <a:ext cx="123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6180541-1A8E-4BD9-8775-303DF00EA8CF}"/>
                    </a:ext>
                  </a:extLst>
                </p14:cNvPr>
                <p14:cNvContentPartPr/>
                <p14:nvPr/>
              </p14:nvContentPartPr>
              <p14:xfrm>
                <a:off x="13102808" y="736867"/>
                <a:ext cx="153360" cy="70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6180541-1A8E-4BD9-8775-303DF00EA8C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094168" y="727867"/>
                  <a:ext cx="17100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2DA04EB-C159-4B57-97D1-18933B0F6C52}"/>
              </a:ext>
            </a:extLst>
          </p:cNvPr>
          <p:cNvGrpSpPr/>
          <p:nvPr/>
        </p:nvGrpSpPr>
        <p:grpSpPr>
          <a:xfrm>
            <a:off x="9114008" y="602947"/>
            <a:ext cx="3087000" cy="531360"/>
            <a:chOff x="9114008" y="602947"/>
            <a:chExt cx="3087000" cy="5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0C8B7E-5B21-4DFB-979D-F2F1D3963038}"/>
                    </a:ext>
                  </a:extLst>
                </p14:cNvPr>
                <p14:cNvContentPartPr/>
                <p14:nvPr/>
              </p14:nvContentPartPr>
              <p14:xfrm>
                <a:off x="9540248" y="716347"/>
                <a:ext cx="147960" cy="21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0C8B7E-5B21-4DFB-979D-F2F1D39630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31608" y="707707"/>
                  <a:ext cx="165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0E9349F-7AF2-4C64-AD6D-7B794A006DC5}"/>
                    </a:ext>
                  </a:extLst>
                </p14:cNvPr>
                <p14:cNvContentPartPr/>
                <p14:nvPr/>
              </p14:nvContentPartPr>
              <p14:xfrm>
                <a:off x="9600728" y="825067"/>
                <a:ext cx="122760" cy="18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0E9349F-7AF2-4C64-AD6D-7B794A006D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91728" y="816427"/>
                  <a:ext cx="140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90413E-FB37-4380-AF7B-B38FEFE68188}"/>
                    </a:ext>
                  </a:extLst>
                </p14:cNvPr>
                <p14:cNvContentPartPr/>
                <p14:nvPr/>
              </p14:nvContentPartPr>
              <p14:xfrm>
                <a:off x="9911408" y="848467"/>
                <a:ext cx="402120" cy="52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90413E-FB37-4380-AF7B-B38FEFE6818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02768" y="839827"/>
                  <a:ext cx="419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A89D44-F449-4C82-A0D6-D001C76AB903}"/>
                    </a:ext>
                  </a:extLst>
                </p14:cNvPr>
                <p14:cNvContentPartPr/>
                <p14:nvPr/>
              </p14:nvContentPartPr>
              <p14:xfrm>
                <a:off x="10222448" y="748747"/>
                <a:ext cx="93960" cy="197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A89D44-F449-4C82-A0D6-D001C76AB9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13448" y="739747"/>
                  <a:ext cx="111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91B2B5C-BBAC-4E9B-A091-91306972CA3C}"/>
                    </a:ext>
                  </a:extLst>
                </p14:cNvPr>
                <p14:cNvContentPartPr/>
                <p14:nvPr/>
              </p14:nvContentPartPr>
              <p14:xfrm>
                <a:off x="10368608" y="702307"/>
                <a:ext cx="14760" cy="366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91B2B5C-BBAC-4E9B-A091-91306972CA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59608" y="693667"/>
                  <a:ext cx="324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2B2DC4-E659-4AF7-982B-29B25D347E90}"/>
                    </a:ext>
                  </a:extLst>
                </p14:cNvPr>
                <p14:cNvContentPartPr/>
                <p14:nvPr/>
              </p14:nvContentPartPr>
              <p14:xfrm>
                <a:off x="10368608" y="623827"/>
                <a:ext cx="637200" cy="510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2B2DC4-E659-4AF7-982B-29B25D347E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59608" y="614827"/>
                  <a:ext cx="6548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A1627ED-2D5F-4E01-BADD-BD4486679689}"/>
                    </a:ext>
                  </a:extLst>
                </p14:cNvPr>
                <p14:cNvContentPartPr/>
                <p14:nvPr/>
              </p14:nvContentPartPr>
              <p14:xfrm>
                <a:off x="11008328" y="873307"/>
                <a:ext cx="699840" cy="12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A1627ED-2D5F-4E01-BADD-BD448667968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99688" y="864667"/>
                  <a:ext cx="717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E01400-E79F-4478-9DE5-F43271AA996E}"/>
                    </a:ext>
                  </a:extLst>
                </p14:cNvPr>
                <p14:cNvContentPartPr/>
                <p14:nvPr/>
              </p14:nvContentPartPr>
              <p14:xfrm>
                <a:off x="11619968" y="826507"/>
                <a:ext cx="73800" cy="9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E01400-E79F-4478-9DE5-F43271AA99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10968" y="817507"/>
                  <a:ext cx="91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757368-16A8-4B28-BC31-AA75CCE0E0EB}"/>
                    </a:ext>
                  </a:extLst>
                </p14:cNvPr>
                <p14:cNvContentPartPr/>
                <p14:nvPr/>
              </p14:nvContentPartPr>
              <p14:xfrm>
                <a:off x="10623488" y="775027"/>
                <a:ext cx="68400" cy="126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757368-16A8-4B28-BC31-AA75CCE0E0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14848" y="766027"/>
                  <a:ext cx="86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E438DF-F04F-4F82-BC1E-69BF24D18D58}"/>
                    </a:ext>
                  </a:extLst>
                </p14:cNvPr>
                <p14:cNvContentPartPr/>
                <p14:nvPr/>
              </p14:nvContentPartPr>
              <p14:xfrm>
                <a:off x="10627448" y="975547"/>
                <a:ext cx="60120" cy="21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E438DF-F04F-4F82-BC1E-69BF24D18D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18448" y="966547"/>
                  <a:ext cx="77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E008471-7932-48CA-ACEB-4B08668DDEAB}"/>
                    </a:ext>
                  </a:extLst>
                </p14:cNvPr>
                <p14:cNvContentPartPr/>
                <p14:nvPr/>
              </p14:nvContentPartPr>
              <p14:xfrm>
                <a:off x="10397768" y="1061947"/>
                <a:ext cx="124920" cy="41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E008471-7932-48CA-ACEB-4B08668DDE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88768" y="1053307"/>
                  <a:ext cx="142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0D46C8-877D-4D1C-8AFC-C1937C1F9D8B}"/>
                    </a:ext>
                  </a:extLst>
                </p14:cNvPr>
                <p14:cNvContentPartPr/>
                <p14:nvPr/>
              </p14:nvContentPartPr>
              <p14:xfrm>
                <a:off x="11838128" y="674227"/>
                <a:ext cx="183240" cy="200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0D46C8-877D-4D1C-8AFC-C1937C1F9D8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829128" y="665227"/>
                  <a:ext cx="200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2571C5-F503-4297-92A7-036D8B1D9BA1}"/>
                    </a:ext>
                  </a:extLst>
                </p14:cNvPr>
                <p14:cNvContentPartPr/>
                <p14:nvPr/>
              </p14:nvContentPartPr>
              <p14:xfrm>
                <a:off x="12077528" y="791587"/>
                <a:ext cx="83880" cy="1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2571C5-F503-4297-92A7-036D8B1D9BA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068888" y="782587"/>
                  <a:ext cx="1015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B02E47-B9AA-4BA4-942B-380775BF1E43}"/>
                    </a:ext>
                  </a:extLst>
                </p14:cNvPr>
                <p14:cNvContentPartPr/>
                <p14:nvPr/>
              </p14:nvContentPartPr>
              <p14:xfrm>
                <a:off x="12087248" y="832627"/>
                <a:ext cx="113760" cy="17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B02E47-B9AA-4BA4-942B-380775BF1E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078608" y="823627"/>
                  <a:ext cx="131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E2DB33-A704-4584-9107-0594A22CF0B7}"/>
                    </a:ext>
                  </a:extLst>
                </p14:cNvPr>
                <p14:cNvContentPartPr/>
                <p14:nvPr/>
              </p14:nvContentPartPr>
              <p14:xfrm>
                <a:off x="9114008" y="742987"/>
                <a:ext cx="169920" cy="210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E2DB33-A704-4584-9107-0594A22CF0B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05368" y="733987"/>
                  <a:ext cx="187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02F0CF-3084-4CAB-9226-23BDD9E4E529}"/>
                    </a:ext>
                  </a:extLst>
                </p14:cNvPr>
                <p14:cNvContentPartPr/>
                <p14:nvPr/>
              </p14:nvContentPartPr>
              <p14:xfrm>
                <a:off x="9375368" y="857467"/>
                <a:ext cx="58680" cy="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02F0CF-3084-4CAB-9226-23BDD9E4E52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66728" y="848467"/>
                  <a:ext cx="76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D205EA9-AC87-4BDC-BF9D-A0B1D32C4B54}"/>
                    </a:ext>
                  </a:extLst>
                </p14:cNvPr>
                <p14:cNvContentPartPr/>
                <p14:nvPr/>
              </p14:nvContentPartPr>
              <p14:xfrm>
                <a:off x="9385088" y="894907"/>
                <a:ext cx="97920" cy="21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D205EA9-AC87-4BDC-BF9D-A0B1D32C4B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76088" y="886267"/>
                  <a:ext cx="115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3D3002F-B0EB-4B31-83DB-274F53774D84}"/>
                    </a:ext>
                  </a:extLst>
                </p14:cNvPr>
                <p14:cNvContentPartPr/>
                <p14:nvPr/>
              </p14:nvContentPartPr>
              <p14:xfrm>
                <a:off x="9828608" y="797707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3D3002F-B0EB-4B31-83DB-274F53774D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19968" y="7887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43455C6-3B61-43C9-9D5F-217D832CBAC2}"/>
                    </a:ext>
                  </a:extLst>
                </p14:cNvPr>
                <p14:cNvContentPartPr/>
                <p14:nvPr/>
              </p14:nvContentPartPr>
              <p14:xfrm>
                <a:off x="9828608" y="797707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43455C6-3B61-43C9-9D5F-217D832CBAC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19968" y="7887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060AE24-AC14-4A57-B259-90F6B610007B}"/>
                    </a:ext>
                  </a:extLst>
                </p14:cNvPr>
                <p14:cNvContentPartPr/>
                <p14:nvPr/>
              </p14:nvContentPartPr>
              <p14:xfrm>
                <a:off x="9825728" y="734707"/>
                <a:ext cx="119520" cy="87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060AE24-AC14-4A57-B259-90F6B610007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817088" y="725707"/>
                  <a:ext cx="137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4A2115-81CD-43F3-8FED-A7898DC97D51}"/>
                    </a:ext>
                  </a:extLst>
                </p14:cNvPr>
                <p14:cNvContentPartPr/>
                <p14:nvPr/>
              </p14:nvContentPartPr>
              <p14:xfrm>
                <a:off x="9863888" y="602947"/>
                <a:ext cx="6120" cy="2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4A2115-81CD-43F3-8FED-A7898DC97D5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855248" y="594307"/>
                  <a:ext cx="23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26F0033-3C8D-46E3-8344-A456E85E44B6}"/>
                    </a:ext>
                  </a:extLst>
                </p14:cNvPr>
                <p14:cNvContentPartPr/>
                <p14:nvPr/>
              </p14:nvContentPartPr>
              <p14:xfrm>
                <a:off x="9817448" y="711667"/>
                <a:ext cx="72000" cy="80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26F0033-3C8D-46E3-8344-A456E85E44B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08448" y="702667"/>
                  <a:ext cx="89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EAB2685-5BBE-4A2A-B5CE-F4C87EDE29FD}"/>
                    </a:ext>
                  </a:extLst>
                </p14:cNvPr>
                <p14:cNvContentPartPr/>
                <p14:nvPr/>
              </p14:nvContentPartPr>
              <p14:xfrm>
                <a:off x="9907088" y="705547"/>
                <a:ext cx="132480" cy="88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EAB2685-5BBE-4A2A-B5CE-F4C87EDE29F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98088" y="696907"/>
                  <a:ext cx="150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E35549A-5F4D-4BAD-94C7-C9C47A2EF10A}"/>
                    </a:ext>
                  </a:extLst>
                </p14:cNvPr>
                <p14:cNvContentPartPr/>
                <p14:nvPr/>
              </p14:nvContentPartPr>
              <p14:xfrm>
                <a:off x="11926328" y="932347"/>
                <a:ext cx="31680" cy="2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E35549A-5F4D-4BAD-94C7-C9C47A2EF10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917328" y="923707"/>
                  <a:ext cx="4932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78C0F0E-0939-470B-AFDE-B375326954A3}"/>
              </a:ext>
            </a:extLst>
          </p:cNvPr>
          <p:cNvGrpSpPr/>
          <p:nvPr/>
        </p:nvGrpSpPr>
        <p:grpSpPr>
          <a:xfrm>
            <a:off x="12451928" y="955387"/>
            <a:ext cx="416880" cy="66960"/>
            <a:chOff x="12451928" y="955387"/>
            <a:chExt cx="416880" cy="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6FA9AC5-2FEA-4E94-A3DB-7D724768B92D}"/>
                    </a:ext>
                  </a:extLst>
                </p14:cNvPr>
                <p14:cNvContentPartPr/>
                <p14:nvPr/>
              </p14:nvContentPartPr>
              <p14:xfrm>
                <a:off x="12453368" y="968707"/>
                <a:ext cx="415440" cy="9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6FA9AC5-2FEA-4E94-A3DB-7D724768B92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2444728" y="960067"/>
                  <a:ext cx="433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63890D-0494-4970-90BF-2C4ED1A38A27}"/>
                    </a:ext>
                  </a:extLst>
                </p14:cNvPr>
                <p14:cNvContentPartPr/>
                <p14:nvPr/>
              </p14:nvContentPartPr>
              <p14:xfrm>
                <a:off x="12451928" y="997147"/>
                <a:ext cx="391320" cy="25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63890D-0494-4970-90BF-2C4ED1A38A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443288" y="988147"/>
                  <a:ext cx="408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B5CFF2-B072-47DF-BFAF-66283979178F}"/>
                    </a:ext>
                  </a:extLst>
                </p14:cNvPr>
                <p14:cNvContentPartPr/>
                <p14:nvPr/>
              </p14:nvContentPartPr>
              <p14:xfrm>
                <a:off x="12773408" y="955387"/>
                <a:ext cx="6840" cy="4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B5CFF2-B072-47DF-BFAF-66283979178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764768" y="946387"/>
                  <a:ext cx="2448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70B8DD6-F0DC-4767-9DD6-9F16A3AA2CF6}"/>
                  </a:ext>
                </a:extLst>
              </p14:cNvPr>
              <p14:cNvContentPartPr/>
              <p14:nvPr/>
            </p14:nvContentPartPr>
            <p14:xfrm>
              <a:off x="12932168" y="1145827"/>
              <a:ext cx="121320" cy="113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70B8DD6-F0DC-4767-9DD6-9F16A3AA2CF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2923168" y="1137187"/>
                <a:ext cx="138960" cy="130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531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achine Learning Types #2. Supervised Learning | by Rajesh Khadka | Towards  Data Science">
            <a:extLst>
              <a:ext uri="{FF2B5EF4-FFF2-40B4-BE49-F238E27FC236}">
                <a16:creationId xmlns:a16="http://schemas.microsoft.com/office/drawing/2014/main" id="{376070AE-E87E-424C-A59E-BEF4F1AC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60" y="411108"/>
            <a:ext cx="8441714" cy="603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EF1CF-33AB-43BA-AA57-60B495855C87}"/>
              </a:ext>
            </a:extLst>
          </p:cNvPr>
          <p:cNvSpPr txBox="1"/>
          <p:nvPr/>
        </p:nvSpPr>
        <p:spPr>
          <a:xfrm>
            <a:off x="0" y="6446892"/>
            <a:ext cx="46958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 dirty="0">
                <a:hlinkClick r:id="rId3"/>
              </a:rPr>
              <a:t>https://towardsdatascience.com/machine-learning-types-2-c1291d4f04b1</a:t>
            </a:r>
            <a:r>
              <a:rPr lang="en-MY" sz="11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753C31-1772-413A-9149-74004CBC147F}"/>
                  </a:ext>
                </a:extLst>
              </p14:cNvPr>
              <p14:cNvContentPartPr/>
              <p14:nvPr/>
            </p14:nvContentPartPr>
            <p14:xfrm>
              <a:off x="6892088" y="2094067"/>
              <a:ext cx="1431720" cy="417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753C31-1772-413A-9149-74004CBC14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3088" y="2085427"/>
                <a:ext cx="14493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FD7F607-1881-434D-AE31-34ED8B2987F2}"/>
                  </a:ext>
                </a:extLst>
              </p14:cNvPr>
              <p14:cNvContentPartPr/>
              <p14:nvPr/>
            </p14:nvContentPartPr>
            <p14:xfrm>
              <a:off x="10848848" y="2441107"/>
              <a:ext cx="63360" cy="1725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FD7F607-1881-434D-AE31-34ED8B2987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39848" y="2432107"/>
                <a:ext cx="81000" cy="17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76DE8F3-FC94-4D4C-B7E9-1F0E5CC2B536}"/>
                  </a:ext>
                </a:extLst>
              </p14:cNvPr>
              <p14:cNvContentPartPr/>
              <p14:nvPr/>
            </p14:nvContentPartPr>
            <p14:xfrm>
              <a:off x="10779368" y="3922867"/>
              <a:ext cx="2138760" cy="162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76DE8F3-FC94-4D4C-B7E9-1F0E5CC2B5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70728" y="3913867"/>
                <a:ext cx="21564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0CD4B3D-6702-480E-9479-8C4F106314DC}"/>
                  </a:ext>
                </a:extLst>
              </p14:cNvPr>
              <p14:cNvContentPartPr/>
              <p14:nvPr/>
            </p14:nvContentPartPr>
            <p14:xfrm>
              <a:off x="11370488" y="3684547"/>
              <a:ext cx="21600" cy="66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0CD4B3D-6702-480E-9479-8C4F106314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61488" y="3675907"/>
                <a:ext cx="392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1E025FB-2F1E-4FEC-99B6-CE8F25787703}"/>
                  </a:ext>
                </a:extLst>
              </p14:cNvPr>
              <p14:cNvContentPartPr/>
              <p14:nvPr/>
            </p14:nvContentPartPr>
            <p14:xfrm>
              <a:off x="12381728" y="2464507"/>
              <a:ext cx="76320" cy="44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1E025FB-2F1E-4FEC-99B6-CE8F257877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373088" y="2455507"/>
                <a:ext cx="93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25310A-96AA-41F9-BDD9-B6DE17ECEAE8}"/>
                  </a:ext>
                </a:extLst>
              </p14:cNvPr>
              <p14:cNvContentPartPr/>
              <p14:nvPr/>
            </p14:nvContentPartPr>
            <p14:xfrm>
              <a:off x="12777008" y="2520307"/>
              <a:ext cx="83880" cy="73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25310A-96AA-41F9-BDD9-B6DE17ECEA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68008" y="2511307"/>
                <a:ext cx="1015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5A77243-0A37-4346-BA8C-3B116CCF7233}"/>
                  </a:ext>
                </a:extLst>
              </p14:cNvPr>
              <p14:cNvContentPartPr/>
              <p14:nvPr/>
            </p14:nvContentPartPr>
            <p14:xfrm>
              <a:off x="13111448" y="2343187"/>
              <a:ext cx="29880" cy="50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5A77243-0A37-4346-BA8C-3B116CCF723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102448" y="2334187"/>
                <a:ext cx="475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A49858B-75EE-452E-8874-6F87F2A6813F}"/>
                  </a:ext>
                </a:extLst>
              </p14:cNvPr>
              <p14:cNvContentPartPr/>
              <p14:nvPr/>
            </p14:nvContentPartPr>
            <p14:xfrm>
              <a:off x="10809608" y="2380987"/>
              <a:ext cx="129240" cy="149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A49858B-75EE-452E-8874-6F87F2A681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00608" y="2371987"/>
                <a:ext cx="1468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9F89413-37E8-4EA7-9BD5-5247E43F997F}"/>
                  </a:ext>
                </a:extLst>
              </p14:cNvPr>
              <p14:cNvContentPartPr/>
              <p14:nvPr/>
            </p14:nvContentPartPr>
            <p14:xfrm>
              <a:off x="10537808" y="2362627"/>
              <a:ext cx="106920" cy="231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9F89413-37E8-4EA7-9BD5-5247E43F997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28808" y="2353987"/>
                <a:ext cx="12456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8B10734F-4714-4873-9F7D-A730764C3245}"/>
              </a:ext>
            </a:extLst>
          </p:cNvPr>
          <p:cNvGrpSpPr/>
          <p:nvPr/>
        </p:nvGrpSpPr>
        <p:grpSpPr>
          <a:xfrm>
            <a:off x="12894728" y="3930067"/>
            <a:ext cx="423000" cy="200880"/>
            <a:chOff x="12894728" y="3930067"/>
            <a:chExt cx="42300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645969-F597-4FC6-858E-FC71459C0457}"/>
                    </a:ext>
                  </a:extLst>
                </p14:cNvPr>
                <p14:cNvContentPartPr/>
                <p14:nvPr/>
              </p14:nvContentPartPr>
              <p14:xfrm>
                <a:off x="12894728" y="3930067"/>
                <a:ext cx="307440" cy="16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645969-F597-4FC6-858E-FC71459C04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886088" y="3921427"/>
                  <a:ext cx="325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E19A86-E69A-46AA-9890-8A11F15F4CF9}"/>
                    </a:ext>
                  </a:extLst>
                </p14:cNvPr>
                <p14:cNvContentPartPr/>
                <p14:nvPr/>
              </p14:nvContentPartPr>
              <p14:xfrm>
                <a:off x="13202888" y="3973627"/>
                <a:ext cx="105480" cy="138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E19A86-E69A-46AA-9890-8A11F15F4C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193888" y="3964987"/>
                  <a:ext cx="123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AB26B0A-9436-485F-A7E1-9AAFC6C85B07}"/>
                    </a:ext>
                  </a:extLst>
                </p14:cNvPr>
                <p14:cNvContentPartPr/>
                <p14:nvPr/>
              </p14:nvContentPartPr>
              <p14:xfrm>
                <a:off x="13197488" y="4014667"/>
                <a:ext cx="120240" cy="116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AB26B0A-9436-485F-A7E1-9AAFC6C85B0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188848" y="4006027"/>
                  <a:ext cx="13788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EF4E9B-1C9B-4697-B2F7-05BBFBD04036}"/>
              </a:ext>
            </a:extLst>
          </p:cNvPr>
          <p:cNvGrpSpPr/>
          <p:nvPr/>
        </p:nvGrpSpPr>
        <p:grpSpPr>
          <a:xfrm>
            <a:off x="11018768" y="2005867"/>
            <a:ext cx="2292840" cy="1899000"/>
            <a:chOff x="11018768" y="2005867"/>
            <a:chExt cx="2292840" cy="18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93CDA0-C9CA-4A5E-85B8-9A1606A786EC}"/>
                    </a:ext>
                  </a:extLst>
                </p14:cNvPr>
                <p14:cNvContentPartPr/>
                <p14:nvPr/>
              </p14:nvContentPartPr>
              <p14:xfrm>
                <a:off x="11018768" y="2005867"/>
                <a:ext cx="2292840" cy="189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93CDA0-C9CA-4A5E-85B8-9A1606A786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10128" y="1997227"/>
                  <a:ext cx="2310480" cy="19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C589FA3-405A-4658-B043-6ABF04026844}"/>
                    </a:ext>
                  </a:extLst>
                </p14:cNvPr>
                <p14:cNvContentPartPr/>
                <p14:nvPr/>
              </p14:nvContentPartPr>
              <p14:xfrm>
                <a:off x="12599528" y="2634427"/>
                <a:ext cx="491040" cy="258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C589FA3-405A-4658-B043-6ABF040268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590888" y="2625427"/>
                  <a:ext cx="508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F077A2-4F58-4D89-9807-9058F07C411C}"/>
                    </a:ext>
                  </a:extLst>
                </p14:cNvPr>
                <p14:cNvContentPartPr/>
                <p14:nvPr/>
              </p14:nvContentPartPr>
              <p14:xfrm>
                <a:off x="12564968" y="2587627"/>
                <a:ext cx="105120" cy="109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F077A2-4F58-4D89-9807-9058F07C41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556328" y="2578627"/>
                  <a:ext cx="12276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1097BF2-79DD-427B-8A63-F86B53C9C322}"/>
                  </a:ext>
                </a:extLst>
              </p14:cNvPr>
              <p14:cNvContentPartPr/>
              <p14:nvPr/>
            </p14:nvContentPartPr>
            <p14:xfrm>
              <a:off x="8112128" y="2846467"/>
              <a:ext cx="171360" cy="289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1097BF2-79DD-427B-8A63-F86B53C9C32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03488" y="2837467"/>
                <a:ext cx="1890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293" name="Ink 12292">
                <a:extLst>
                  <a:ext uri="{FF2B5EF4-FFF2-40B4-BE49-F238E27FC236}">
                    <a16:creationId xmlns:a16="http://schemas.microsoft.com/office/drawing/2014/main" id="{66CBA130-A460-4A6D-BE61-D88476CC0AD9}"/>
                  </a:ext>
                </a:extLst>
              </p14:cNvPr>
              <p14:cNvContentPartPr/>
              <p14:nvPr/>
            </p14:nvContentPartPr>
            <p14:xfrm>
              <a:off x="7095848" y="1048627"/>
              <a:ext cx="60120" cy="295560"/>
            </p14:xfrm>
          </p:contentPart>
        </mc:Choice>
        <mc:Fallback xmlns="">
          <p:pic>
            <p:nvPicPr>
              <p:cNvPr id="12293" name="Ink 12292">
                <a:extLst>
                  <a:ext uri="{FF2B5EF4-FFF2-40B4-BE49-F238E27FC236}">
                    <a16:creationId xmlns:a16="http://schemas.microsoft.com/office/drawing/2014/main" id="{66CBA130-A460-4A6D-BE61-D88476CC0A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86848" y="1039627"/>
                <a:ext cx="777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294" name="Ink 12293">
                <a:extLst>
                  <a:ext uri="{FF2B5EF4-FFF2-40B4-BE49-F238E27FC236}">
                    <a16:creationId xmlns:a16="http://schemas.microsoft.com/office/drawing/2014/main" id="{14D077C2-45FD-4E29-8F1B-F2C7F8025666}"/>
                  </a:ext>
                </a:extLst>
              </p14:cNvPr>
              <p14:cNvContentPartPr/>
              <p14:nvPr/>
            </p14:nvContentPartPr>
            <p14:xfrm>
              <a:off x="7077848" y="1076707"/>
              <a:ext cx="1095840" cy="401400"/>
            </p14:xfrm>
          </p:contentPart>
        </mc:Choice>
        <mc:Fallback xmlns="">
          <p:pic>
            <p:nvPicPr>
              <p:cNvPr id="12294" name="Ink 12293">
                <a:extLst>
                  <a:ext uri="{FF2B5EF4-FFF2-40B4-BE49-F238E27FC236}">
                    <a16:creationId xmlns:a16="http://schemas.microsoft.com/office/drawing/2014/main" id="{14D077C2-45FD-4E29-8F1B-F2C7F80256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69208" y="1067707"/>
                <a:ext cx="11134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295" name="Ink 12294">
                <a:extLst>
                  <a:ext uri="{FF2B5EF4-FFF2-40B4-BE49-F238E27FC236}">
                    <a16:creationId xmlns:a16="http://schemas.microsoft.com/office/drawing/2014/main" id="{8E4624D2-2ABF-4A92-A873-C75252C0A50F}"/>
                  </a:ext>
                </a:extLst>
              </p14:cNvPr>
              <p14:cNvContentPartPr/>
              <p14:nvPr/>
            </p14:nvContentPartPr>
            <p14:xfrm>
              <a:off x="9591728" y="2929987"/>
              <a:ext cx="590760" cy="222840"/>
            </p14:xfrm>
          </p:contentPart>
        </mc:Choice>
        <mc:Fallback xmlns="">
          <p:pic>
            <p:nvPicPr>
              <p:cNvPr id="12295" name="Ink 12294">
                <a:extLst>
                  <a:ext uri="{FF2B5EF4-FFF2-40B4-BE49-F238E27FC236}">
                    <a16:creationId xmlns:a16="http://schemas.microsoft.com/office/drawing/2014/main" id="{8E4624D2-2ABF-4A92-A873-C75252C0A5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83088" y="2920987"/>
                <a:ext cx="6084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296" name="Ink 12295">
                <a:extLst>
                  <a:ext uri="{FF2B5EF4-FFF2-40B4-BE49-F238E27FC236}">
                    <a16:creationId xmlns:a16="http://schemas.microsoft.com/office/drawing/2014/main" id="{AC13643F-596B-410F-B6E4-544415C1394D}"/>
                  </a:ext>
                </a:extLst>
              </p14:cNvPr>
              <p14:cNvContentPartPr/>
              <p14:nvPr/>
            </p14:nvContentPartPr>
            <p14:xfrm>
              <a:off x="11419088" y="3533707"/>
              <a:ext cx="34560" cy="43920"/>
            </p14:xfrm>
          </p:contentPart>
        </mc:Choice>
        <mc:Fallback xmlns="">
          <p:pic>
            <p:nvPicPr>
              <p:cNvPr id="12296" name="Ink 12295">
                <a:extLst>
                  <a:ext uri="{FF2B5EF4-FFF2-40B4-BE49-F238E27FC236}">
                    <a16:creationId xmlns:a16="http://schemas.microsoft.com/office/drawing/2014/main" id="{AC13643F-596B-410F-B6E4-544415C1394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410448" y="3524707"/>
                <a:ext cx="5220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99" name="Group 12298">
            <a:extLst>
              <a:ext uri="{FF2B5EF4-FFF2-40B4-BE49-F238E27FC236}">
                <a16:creationId xmlns:a16="http://schemas.microsoft.com/office/drawing/2014/main" id="{58E13E23-AEC7-4591-9C5C-DDADEC13F923}"/>
              </a:ext>
            </a:extLst>
          </p:cNvPr>
          <p:cNvGrpSpPr/>
          <p:nvPr/>
        </p:nvGrpSpPr>
        <p:grpSpPr>
          <a:xfrm>
            <a:off x="11596208" y="3009547"/>
            <a:ext cx="536760" cy="342000"/>
            <a:chOff x="11596208" y="3009547"/>
            <a:chExt cx="53676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10B6D4-339F-4209-9361-651212117BAB}"/>
                    </a:ext>
                  </a:extLst>
                </p14:cNvPr>
                <p14:cNvContentPartPr/>
                <p14:nvPr/>
              </p14:nvContentPartPr>
              <p14:xfrm>
                <a:off x="11596208" y="3218347"/>
                <a:ext cx="94320" cy="70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10B6D4-339F-4209-9361-651212117B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87208" y="3209347"/>
                  <a:ext cx="111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80F988-499D-4076-AEBF-7DD84C957DFA}"/>
                    </a:ext>
                  </a:extLst>
                </p14:cNvPr>
                <p14:cNvContentPartPr/>
                <p14:nvPr/>
              </p14:nvContentPartPr>
              <p14:xfrm>
                <a:off x="12033608" y="3009547"/>
                <a:ext cx="99360" cy="98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80F988-499D-4076-AEBF-7DD84C957D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024968" y="3000547"/>
                  <a:ext cx="117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297" name="Ink 12296">
                  <a:extLst>
                    <a:ext uri="{FF2B5EF4-FFF2-40B4-BE49-F238E27FC236}">
                      <a16:creationId xmlns:a16="http://schemas.microsoft.com/office/drawing/2014/main" id="{9FC69015-7032-4A73-8ADD-AFEDE939DC5D}"/>
                    </a:ext>
                  </a:extLst>
                </p14:cNvPr>
                <p14:cNvContentPartPr/>
                <p14:nvPr/>
              </p14:nvContentPartPr>
              <p14:xfrm>
                <a:off x="11705648" y="3349027"/>
                <a:ext cx="14400" cy="2520"/>
              </p14:xfrm>
            </p:contentPart>
          </mc:Choice>
          <mc:Fallback xmlns="">
            <p:pic>
              <p:nvPicPr>
                <p:cNvPr id="12297" name="Ink 12296">
                  <a:extLst>
                    <a:ext uri="{FF2B5EF4-FFF2-40B4-BE49-F238E27FC236}">
                      <a16:creationId xmlns:a16="http://schemas.microsoft.com/office/drawing/2014/main" id="{9FC69015-7032-4A73-8ADD-AFEDE939DC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96648" y="3340027"/>
                  <a:ext cx="32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298" name="Ink 12297">
                  <a:extLst>
                    <a:ext uri="{FF2B5EF4-FFF2-40B4-BE49-F238E27FC236}">
                      <a16:creationId xmlns:a16="http://schemas.microsoft.com/office/drawing/2014/main" id="{8A71BE16-6A61-48B8-99B7-DC00506805D6}"/>
                    </a:ext>
                  </a:extLst>
                </p14:cNvPr>
                <p14:cNvContentPartPr/>
                <p14:nvPr/>
              </p14:nvContentPartPr>
              <p14:xfrm>
                <a:off x="11854688" y="3171907"/>
                <a:ext cx="2520" cy="19080"/>
              </p14:xfrm>
            </p:contentPart>
          </mc:Choice>
          <mc:Fallback xmlns="">
            <p:pic>
              <p:nvPicPr>
                <p:cNvPr id="12298" name="Ink 12297">
                  <a:extLst>
                    <a:ext uri="{FF2B5EF4-FFF2-40B4-BE49-F238E27FC236}">
                      <a16:creationId xmlns:a16="http://schemas.microsoft.com/office/drawing/2014/main" id="{8A71BE16-6A61-48B8-99B7-DC00506805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845688" y="3162907"/>
                  <a:ext cx="2016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18" name="Group 12317">
            <a:extLst>
              <a:ext uri="{FF2B5EF4-FFF2-40B4-BE49-F238E27FC236}">
                <a16:creationId xmlns:a16="http://schemas.microsoft.com/office/drawing/2014/main" id="{843C4282-0C63-4F30-8121-DCCF00FC9745}"/>
              </a:ext>
            </a:extLst>
          </p:cNvPr>
          <p:cNvGrpSpPr/>
          <p:nvPr/>
        </p:nvGrpSpPr>
        <p:grpSpPr>
          <a:xfrm>
            <a:off x="8688488" y="734707"/>
            <a:ext cx="551520" cy="354600"/>
            <a:chOff x="8688488" y="734707"/>
            <a:chExt cx="55152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300" name="Ink 12299">
                  <a:extLst>
                    <a:ext uri="{FF2B5EF4-FFF2-40B4-BE49-F238E27FC236}">
                      <a16:creationId xmlns:a16="http://schemas.microsoft.com/office/drawing/2014/main" id="{835949CE-5FB2-4514-8236-B10962B8804D}"/>
                    </a:ext>
                  </a:extLst>
                </p14:cNvPr>
                <p14:cNvContentPartPr/>
                <p14:nvPr/>
              </p14:nvContentPartPr>
              <p14:xfrm>
                <a:off x="8760848" y="792307"/>
                <a:ext cx="15120" cy="228600"/>
              </p14:xfrm>
            </p:contentPart>
          </mc:Choice>
          <mc:Fallback xmlns="">
            <p:pic>
              <p:nvPicPr>
                <p:cNvPr id="12300" name="Ink 12299">
                  <a:extLst>
                    <a:ext uri="{FF2B5EF4-FFF2-40B4-BE49-F238E27FC236}">
                      <a16:creationId xmlns:a16="http://schemas.microsoft.com/office/drawing/2014/main" id="{835949CE-5FB2-4514-8236-B10962B8804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52208" y="783667"/>
                  <a:ext cx="32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301" name="Ink 12300">
                  <a:extLst>
                    <a:ext uri="{FF2B5EF4-FFF2-40B4-BE49-F238E27FC236}">
                      <a16:creationId xmlns:a16="http://schemas.microsoft.com/office/drawing/2014/main" id="{C9A3D99D-EAC9-493C-89C2-7684A20F941D}"/>
                    </a:ext>
                  </a:extLst>
                </p14:cNvPr>
                <p14:cNvContentPartPr/>
                <p14:nvPr/>
              </p14:nvContentPartPr>
              <p14:xfrm>
                <a:off x="8688488" y="734707"/>
                <a:ext cx="529920" cy="349200"/>
              </p14:xfrm>
            </p:contentPart>
          </mc:Choice>
          <mc:Fallback xmlns="">
            <p:pic>
              <p:nvPicPr>
                <p:cNvPr id="12301" name="Ink 12300">
                  <a:extLst>
                    <a:ext uri="{FF2B5EF4-FFF2-40B4-BE49-F238E27FC236}">
                      <a16:creationId xmlns:a16="http://schemas.microsoft.com/office/drawing/2014/main" id="{C9A3D99D-EAC9-493C-89C2-7684A20F941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79848" y="725707"/>
                  <a:ext cx="547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307" name="Ink 12306">
                  <a:extLst>
                    <a:ext uri="{FF2B5EF4-FFF2-40B4-BE49-F238E27FC236}">
                      <a16:creationId xmlns:a16="http://schemas.microsoft.com/office/drawing/2014/main" id="{6367B043-3D4E-4CD7-90C7-92BBB5774B0A}"/>
                    </a:ext>
                  </a:extLst>
                </p14:cNvPr>
                <p14:cNvContentPartPr/>
                <p14:nvPr/>
              </p14:nvContentPartPr>
              <p14:xfrm>
                <a:off x="8724488" y="798427"/>
                <a:ext cx="48960" cy="265320"/>
              </p14:xfrm>
            </p:contentPart>
          </mc:Choice>
          <mc:Fallback xmlns="">
            <p:pic>
              <p:nvPicPr>
                <p:cNvPr id="12307" name="Ink 12306">
                  <a:extLst>
                    <a:ext uri="{FF2B5EF4-FFF2-40B4-BE49-F238E27FC236}">
                      <a16:creationId xmlns:a16="http://schemas.microsoft.com/office/drawing/2014/main" id="{6367B043-3D4E-4CD7-90C7-92BBB5774B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15488" y="789427"/>
                  <a:ext cx="66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308" name="Ink 12307">
                  <a:extLst>
                    <a:ext uri="{FF2B5EF4-FFF2-40B4-BE49-F238E27FC236}">
                      <a16:creationId xmlns:a16="http://schemas.microsoft.com/office/drawing/2014/main" id="{A9D70875-CC8B-4DC6-861D-07E05DDC63F7}"/>
                    </a:ext>
                  </a:extLst>
                </p14:cNvPr>
                <p14:cNvContentPartPr/>
                <p14:nvPr/>
              </p14:nvContentPartPr>
              <p14:xfrm>
                <a:off x="8765528" y="748027"/>
                <a:ext cx="153000" cy="286920"/>
              </p14:xfrm>
            </p:contentPart>
          </mc:Choice>
          <mc:Fallback xmlns="">
            <p:pic>
              <p:nvPicPr>
                <p:cNvPr id="12308" name="Ink 12307">
                  <a:extLst>
                    <a:ext uri="{FF2B5EF4-FFF2-40B4-BE49-F238E27FC236}">
                      <a16:creationId xmlns:a16="http://schemas.microsoft.com/office/drawing/2014/main" id="{A9D70875-CC8B-4DC6-861D-07E05DDC63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56888" y="739027"/>
                  <a:ext cx="170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309" name="Ink 12308">
                  <a:extLst>
                    <a:ext uri="{FF2B5EF4-FFF2-40B4-BE49-F238E27FC236}">
                      <a16:creationId xmlns:a16="http://schemas.microsoft.com/office/drawing/2014/main" id="{73860080-6ED1-4F6E-A99B-AE503CAEB914}"/>
                    </a:ext>
                  </a:extLst>
                </p14:cNvPr>
                <p14:cNvContentPartPr/>
                <p14:nvPr/>
              </p14:nvContentPartPr>
              <p14:xfrm>
                <a:off x="8846888" y="773947"/>
                <a:ext cx="163440" cy="259920"/>
              </p14:xfrm>
            </p:contentPart>
          </mc:Choice>
          <mc:Fallback xmlns="">
            <p:pic>
              <p:nvPicPr>
                <p:cNvPr id="12309" name="Ink 12308">
                  <a:extLst>
                    <a:ext uri="{FF2B5EF4-FFF2-40B4-BE49-F238E27FC236}">
                      <a16:creationId xmlns:a16="http://schemas.microsoft.com/office/drawing/2014/main" id="{73860080-6ED1-4F6E-A99B-AE503CAEB9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37888" y="765307"/>
                  <a:ext cx="181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310" name="Ink 12309">
                  <a:extLst>
                    <a:ext uri="{FF2B5EF4-FFF2-40B4-BE49-F238E27FC236}">
                      <a16:creationId xmlns:a16="http://schemas.microsoft.com/office/drawing/2014/main" id="{17C52968-C2B0-413F-9E77-0200CBED4CD9}"/>
                    </a:ext>
                  </a:extLst>
                </p14:cNvPr>
                <p14:cNvContentPartPr/>
                <p14:nvPr/>
              </p14:nvContentPartPr>
              <p14:xfrm>
                <a:off x="8943728" y="754507"/>
                <a:ext cx="177840" cy="272880"/>
              </p14:xfrm>
            </p:contentPart>
          </mc:Choice>
          <mc:Fallback xmlns="">
            <p:pic>
              <p:nvPicPr>
                <p:cNvPr id="12310" name="Ink 12309">
                  <a:extLst>
                    <a:ext uri="{FF2B5EF4-FFF2-40B4-BE49-F238E27FC236}">
                      <a16:creationId xmlns:a16="http://schemas.microsoft.com/office/drawing/2014/main" id="{17C52968-C2B0-413F-9E77-0200CBED4C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34728" y="745867"/>
                  <a:ext cx="1954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311" name="Ink 12310">
                  <a:extLst>
                    <a:ext uri="{FF2B5EF4-FFF2-40B4-BE49-F238E27FC236}">
                      <a16:creationId xmlns:a16="http://schemas.microsoft.com/office/drawing/2014/main" id="{0040AC14-ED82-4D2E-BE1F-D60D9C8F7EC7}"/>
                    </a:ext>
                  </a:extLst>
                </p14:cNvPr>
                <p14:cNvContentPartPr/>
                <p14:nvPr/>
              </p14:nvContentPartPr>
              <p14:xfrm>
                <a:off x="9050288" y="811747"/>
                <a:ext cx="115920" cy="195840"/>
              </p14:xfrm>
            </p:contentPart>
          </mc:Choice>
          <mc:Fallback xmlns="">
            <p:pic>
              <p:nvPicPr>
                <p:cNvPr id="12311" name="Ink 12310">
                  <a:extLst>
                    <a:ext uri="{FF2B5EF4-FFF2-40B4-BE49-F238E27FC236}">
                      <a16:creationId xmlns:a16="http://schemas.microsoft.com/office/drawing/2014/main" id="{0040AC14-ED82-4D2E-BE1F-D60D9C8F7E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41648" y="802747"/>
                  <a:ext cx="133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312" name="Ink 12311">
                  <a:extLst>
                    <a:ext uri="{FF2B5EF4-FFF2-40B4-BE49-F238E27FC236}">
                      <a16:creationId xmlns:a16="http://schemas.microsoft.com/office/drawing/2014/main" id="{E191ACF9-EA70-4405-9BA4-8732B0CC4957}"/>
                    </a:ext>
                  </a:extLst>
                </p14:cNvPr>
                <p14:cNvContentPartPr/>
                <p14:nvPr/>
              </p14:nvContentPartPr>
              <p14:xfrm>
                <a:off x="9068288" y="954667"/>
                <a:ext cx="92880" cy="102960"/>
              </p14:xfrm>
            </p:contentPart>
          </mc:Choice>
          <mc:Fallback xmlns="">
            <p:pic>
              <p:nvPicPr>
                <p:cNvPr id="12312" name="Ink 12311">
                  <a:extLst>
                    <a:ext uri="{FF2B5EF4-FFF2-40B4-BE49-F238E27FC236}">
                      <a16:creationId xmlns:a16="http://schemas.microsoft.com/office/drawing/2014/main" id="{E191ACF9-EA70-4405-9BA4-8732B0CC49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59288" y="945667"/>
                  <a:ext cx="110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314" name="Ink 12313">
                  <a:extLst>
                    <a:ext uri="{FF2B5EF4-FFF2-40B4-BE49-F238E27FC236}">
                      <a16:creationId xmlns:a16="http://schemas.microsoft.com/office/drawing/2014/main" id="{19A96755-60E6-412D-93D7-5E4BFC710B64}"/>
                    </a:ext>
                  </a:extLst>
                </p14:cNvPr>
                <p14:cNvContentPartPr/>
                <p14:nvPr/>
              </p14:nvContentPartPr>
              <p14:xfrm>
                <a:off x="8739248" y="901747"/>
                <a:ext cx="221760" cy="187560"/>
              </p14:xfrm>
            </p:contentPart>
          </mc:Choice>
          <mc:Fallback xmlns="">
            <p:pic>
              <p:nvPicPr>
                <p:cNvPr id="12314" name="Ink 12313">
                  <a:extLst>
                    <a:ext uri="{FF2B5EF4-FFF2-40B4-BE49-F238E27FC236}">
                      <a16:creationId xmlns:a16="http://schemas.microsoft.com/office/drawing/2014/main" id="{19A96755-60E6-412D-93D7-5E4BFC710B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30608" y="893107"/>
                  <a:ext cx="239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315" name="Ink 12314">
                  <a:extLst>
                    <a:ext uri="{FF2B5EF4-FFF2-40B4-BE49-F238E27FC236}">
                      <a16:creationId xmlns:a16="http://schemas.microsoft.com/office/drawing/2014/main" id="{F753D8DC-865B-4CAC-8839-CBB27396C815}"/>
                    </a:ext>
                  </a:extLst>
                </p14:cNvPr>
                <p14:cNvContentPartPr/>
                <p14:nvPr/>
              </p14:nvContentPartPr>
              <p14:xfrm>
                <a:off x="8856248" y="788347"/>
                <a:ext cx="215280" cy="226440"/>
              </p14:xfrm>
            </p:contentPart>
          </mc:Choice>
          <mc:Fallback xmlns="">
            <p:pic>
              <p:nvPicPr>
                <p:cNvPr id="12315" name="Ink 12314">
                  <a:extLst>
                    <a:ext uri="{FF2B5EF4-FFF2-40B4-BE49-F238E27FC236}">
                      <a16:creationId xmlns:a16="http://schemas.microsoft.com/office/drawing/2014/main" id="{F753D8DC-865B-4CAC-8839-CBB27396C81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47608" y="779347"/>
                  <a:ext cx="232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316" name="Ink 12315">
                  <a:extLst>
                    <a:ext uri="{FF2B5EF4-FFF2-40B4-BE49-F238E27FC236}">
                      <a16:creationId xmlns:a16="http://schemas.microsoft.com/office/drawing/2014/main" id="{F88C785A-58FA-4547-A503-120B63ECE8BA}"/>
                    </a:ext>
                  </a:extLst>
                </p14:cNvPr>
                <p14:cNvContentPartPr/>
                <p14:nvPr/>
              </p14:nvContentPartPr>
              <p14:xfrm>
                <a:off x="9026528" y="792307"/>
                <a:ext cx="141120" cy="197640"/>
              </p14:xfrm>
            </p:contentPart>
          </mc:Choice>
          <mc:Fallback xmlns="">
            <p:pic>
              <p:nvPicPr>
                <p:cNvPr id="12316" name="Ink 12315">
                  <a:extLst>
                    <a:ext uri="{FF2B5EF4-FFF2-40B4-BE49-F238E27FC236}">
                      <a16:creationId xmlns:a16="http://schemas.microsoft.com/office/drawing/2014/main" id="{F88C785A-58FA-4547-A503-120B63ECE8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17528" y="783307"/>
                  <a:ext cx="158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317" name="Ink 12316">
                  <a:extLst>
                    <a:ext uri="{FF2B5EF4-FFF2-40B4-BE49-F238E27FC236}">
                      <a16:creationId xmlns:a16="http://schemas.microsoft.com/office/drawing/2014/main" id="{73A11277-D156-4BDD-8970-6A3879ED5BC4}"/>
                    </a:ext>
                  </a:extLst>
                </p14:cNvPr>
                <p14:cNvContentPartPr/>
                <p14:nvPr/>
              </p14:nvContentPartPr>
              <p14:xfrm>
                <a:off x="9112928" y="839107"/>
                <a:ext cx="127080" cy="128520"/>
              </p14:xfrm>
            </p:contentPart>
          </mc:Choice>
          <mc:Fallback xmlns="">
            <p:pic>
              <p:nvPicPr>
                <p:cNvPr id="12317" name="Ink 12316">
                  <a:extLst>
                    <a:ext uri="{FF2B5EF4-FFF2-40B4-BE49-F238E27FC236}">
                      <a16:creationId xmlns:a16="http://schemas.microsoft.com/office/drawing/2014/main" id="{73A11277-D156-4BDD-8970-6A3879ED5BC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03928" y="830467"/>
                  <a:ext cx="1447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22" name="Group 12321">
            <a:extLst>
              <a:ext uri="{FF2B5EF4-FFF2-40B4-BE49-F238E27FC236}">
                <a16:creationId xmlns:a16="http://schemas.microsoft.com/office/drawing/2014/main" id="{4557ED8F-FD9C-4FB8-8F7E-2684E30F7A10}"/>
              </a:ext>
            </a:extLst>
          </p:cNvPr>
          <p:cNvGrpSpPr/>
          <p:nvPr/>
        </p:nvGrpSpPr>
        <p:grpSpPr>
          <a:xfrm>
            <a:off x="9738608" y="2857627"/>
            <a:ext cx="428760" cy="302040"/>
            <a:chOff x="9738608" y="2857627"/>
            <a:chExt cx="42876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03" name="Ink 12302">
                  <a:extLst>
                    <a:ext uri="{FF2B5EF4-FFF2-40B4-BE49-F238E27FC236}">
                      <a16:creationId xmlns:a16="http://schemas.microsoft.com/office/drawing/2014/main" id="{39142B09-0867-49A1-ACF7-690146E6F8BA}"/>
                    </a:ext>
                  </a:extLst>
                </p14:cNvPr>
                <p14:cNvContentPartPr/>
                <p14:nvPr/>
              </p14:nvContentPartPr>
              <p14:xfrm>
                <a:off x="9777128" y="2934307"/>
                <a:ext cx="29520" cy="225360"/>
              </p14:xfrm>
            </p:contentPart>
          </mc:Choice>
          <mc:Fallback xmlns="">
            <p:pic>
              <p:nvPicPr>
                <p:cNvPr id="12303" name="Ink 12302">
                  <a:extLst>
                    <a:ext uri="{FF2B5EF4-FFF2-40B4-BE49-F238E27FC236}">
                      <a16:creationId xmlns:a16="http://schemas.microsoft.com/office/drawing/2014/main" id="{39142B09-0867-49A1-ACF7-690146E6F8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68488" y="2925307"/>
                  <a:ext cx="471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304" name="Ink 12303">
                  <a:extLst>
                    <a:ext uri="{FF2B5EF4-FFF2-40B4-BE49-F238E27FC236}">
                      <a16:creationId xmlns:a16="http://schemas.microsoft.com/office/drawing/2014/main" id="{78B93CC3-3181-460E-929F-324FACBA1F0C}"/>
                    </a:ext>
                  </a:extLst>
                </p14:cNvPr>
                <p14:cNvContentPartPr/>
                <p14:nvPr/>
              </p14:nvContentPartPr>
              <p14:xfrm>
                <a:off x="9952808" y="2899747"/>
                <a:ext cx="17280" cy="231840"/>
              </p14:xfrm>
            </p:contentPart>
          </mc:Choice>
          <mc:Fallback xmlns="">
            <p:pic>
              <p:nvPicPr>
                <p:cNvPr id="12304" name="Ink 12303">
                  <a:extLst>
                    <a:ext uri="{FF2B5EF4-FFF2-40B4-BE49-F238E27FC236}">
                      <a16:creationId xmlns:a16="http://schemas.microsoft.com/office/drawing/2014/main" id="{78B93CC3-3181-460E-929F-324FACBA1F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44168" y="2891107"/>
                  <a:ext cx="34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305" name="Ink 12304">
                  <a:extLst>
                    <a:ext uri="{FF2B5EF4-FFF2-40B4-BE49-F238E27FC236}">
                      <a16:creationId xmlns:a16="http://schemas.microsoft.com/office/drawing/2014/main" id="{2CCFB5BD-1A94-4D62-AAD7-D6F246F0F58E}"/>
                    </a:ext>
                  </a:extLst>
                </p14:cNvPr>
                <p14:cNvContentPartPr/>
                <p14:nvPr/>
              </p14:nvContentPartPr>
              <p14:xfrm>
                <a:off x="10124888" y="2898667"/>
                <a:ext cx="7920" cy="206640"/>
              </p14:xfrm>
            </p:contentPart>
          </mc:Choice>
          <mc:Fallback xmlns="">
            <p:pic>
              <p:nvPicPr>
                <p:cNvPr id="12305" name="Ink 12304">
                  <a:extLst>
                    <a:ext uri="{FF2B5EF4-FFF2-40B4-BE49-F238E27FC236}">
                      <a16:creationId xmlns:a16="http://schemas.microsoft.com/office/drawing/2014/main" id="{2CCFB5BD-1A94-4D62-AAD7-D6F246F0F5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15888" y="2890027"/>
                  <a:ext cx="25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319" name="Ink 12318">
                  <a:extLst>
                    <a:ext uri="{FF2B5EF4-FFF2-40B4-BE49-F238E27FC236}">
                      <a16:creationId xmlns:a16="http://schemas.microsoft.com/office/drawing/2014/main" id="{F9119309-1BAD-49A3-AB41-1B1E0CA6FE4A}"/>
                    </a:ext>
                  </a:extLst>
                </p14:cNvPr>
                <p14:cNvContentPartPr/>
                <p14:nvPr/>
              </p14:nvContentPartPr>
              <p14:xfrm>
                <a:off x="9738608" y="2895427"/>
                <a:ext cx="100440" cy="68400"/>
              </p14:xfrm>
            </p:contentPart>
          </mc:Choice>
          <mc:Fallback xmlns="">
            <p:pic>
              <p:nvPicPr>
                <p:cNvPr id="12319" name="Ink 12318">
                  <a:extLst>
                    <a:ext uri="{FF2B5EF4-FFF2-40B4-BE49-F238E27FC236}">
                      <a16:creationId xmlns:a16="http://schemas.microsoft.com/office/drawing/2014/main" id="{F9119309-1BAD-49A3-AB41-1B1E0CA6FE4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29608" y="2886427"/>
                  <a:ext cx="118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320" name="Ink 12319">
                  <a:extLst>
                    <a:ext uri="{FF2B5EF4-FFF2-40B4-BE49-F238E27FC236}">
                      <a16:creationId xmlns:a16="http://schemas.microsoft.com/office/drawing/2014/main" id="{B81888D3-F521-41B1-B755-9A9D83AC982A}"/>
                    </a:ext>
                  </a:extLst>
                </p14:cNvPr>
                <p14:cNvContentPartPr/>
                <p14:nvPr/>
              </p14:nvContentPartPr>
              <p14:xfrm>
                <a:off x="9942728" y="2868427"/>
                <a:ext cx="72720" cy="38880"/>
              </p14:xfrm>
            </p:contentPart>
          </mc:Choice>
          <mc:Fallback xmlns="">
            <p:pic>
              <p:nvPicPr>
                <p:cNvPr id="12320" name="Ink 12319">
                  <a:extLst>
                    <a:ext uri="{FF2B5EF4-FFF2-40B4-BE49-F238E27FC236}">
                      <a16:creationId xmlns:a16="http://schemas.microsoft.com/office/drawing/2014/main" id="{B81888D3-F521-41B1-B755-9A9D83AC98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33728" y="2859787"/>
                  <a:ext cx="90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321" name="Ink 12320">
                  <a:extLst>
                    <a:ext uri="{FF2B5EF4-FFF2-40B4-BE49-F238E27FC236}">
                      <a16:creationId xmlns:a16="http://schemas.microsoft.com/office/drawing/2014/main" id="{BA6B18C8-1E9F-47EC-AAF6-646FA03CBC82}"/>
                    </a:ext>
                  </a:extLst>
                </p14:cNvPr>
                <p14:cNvContentPartPr/>
                <p14:nvPr/>
              </p14:nvContentPartPr>
              <p14:xfrm>
                <a:off x="10101488" y="2857627"/>
                <a:ext cx="65880" cy="30600"/>
              </p14:xfrm>
            </p:contentPart>
          </mc:Choice>
          <mc:Fallback xmlns="">
            <p:pic>
              <p:nvPicPr>
                <p:cNvPr id="12321" name="Ink 12320">
                  <a:extLst>
                    <a:ext uri="{FF2B5EF4-FFF2-40B4-BE49-F238E27FC236}">
                      <a16:creationId xmlns:a16="http://schemas.microsoft.com/office/drawing/2014/main" id="{BA6B18C8-1E9F-47EC-AAF6-646FA03CBC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92848" y="2848987"/>
                  <a:ext cx="835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25" name="Group 12324">
            <a:extLst>
              <a:ext uri="{FF2B5EF4-FFF2-40B4-BE49-F238E27FC236}">
                <a16:creationId xmlns:a16="http://schemas.microsoft.com/office/drawing/2014/main" id="{80051676-0146-4147-954A-F8500D1DF232}"/>
              </a:ext>
            </a:extLst>
          </p:cNvPr>
          <p:cNvGrpSpPr/>
          <p:nvPr/>
        </p:nvGrpSpPr>
        <p:grpSpPr>
          <a:xfrm>
            <a:off x="10070168" y="747307"/>
            <a:ext cx="2058480" cy="1085760"/>
            <a:chOff x="10070168" y="747307"/>
            <a:chExt cx="2058480" cy="10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EE0827D-ED24-449B-AC3C-951F775D98F5}"/>
                    </a:ext>
                  </a:extLst>
                </p14:cNvPr>
                <p14:cNvContentPartPr/>
                <p14:nvPr/>
              </p14:nvContentPartPr>
              <p14:xfrm>
                <a:off x="10755968" y="869347"/>
                <a:ext cx="91080" cy="189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EE0827D-ED24-449B-AC3C-951F775D98F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46968" y="860707"/>
                  <a:ext cx="108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93F659-D514-4653-ABC2-6B3B2A36ABC6}"/>
                    </a:ext>
                  </a:extLst>
                </p14:cNvPr>
                <p14:cNvContentPartPr/>
                <p14:nvPr/>
              </p14:nvContentPartPr>
              <p14:xfrm>
                <a:off x="10735448" y="885547"/>
                <a:ext cx="86760" cy="146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93F659-D514-4653-ABC2-6B3B2A36AB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26808" y="876547"/>
                  <a:ext cx="104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FEDF181-A77D-4DBF-BF30-68EA67BFEA89}"/>
                    </a:ext>
                  </a:extLst>
                </p14:cNvPr>
                <p14:cNvContentPartPr/>
                <p14:nvPr/>
              </p14:nvContentPartPr>
              <p14:xfrm>
                <a:off x="10997888" y="1002547"/>
                <a:ext cx="28080" cy="10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FEDF181-A77D-4DBF-BF30-68EA67BFEA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89248" y="993907"/>
                  <a:ext cx="4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919DBC-9794-4F66-A66F-C5A5DB5430FE}"/>
                    </a:ext>
                  </a:extLst>
                </p14:cNvPr>
                <p14:cNvContentPartPr/>
                <p14:nvPr/>
              </p14:nvContentPartPr>
              <p14:xfrm>
                <a:off x="11178968" y="875107"/>
                <a:ext cx="151560" cy="240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919DBC-9794-4F66-A66F-C5A5DB5430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170328" y="866467"/>
                  <a:ext cx="169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A95874-DE3A-485F-BCEB-FC58B9A182E7}"/>
                    </a:ext>
                  </a:extLst>
                </p14:cNvPr>
                <p14:cNvContentPartPr/>
                <p14:nvPr/>
              </p14:nvContentPartPr>
              <p14:xfrm>
                <a:off x="10581728" y="813187"/>
                <a:ext cx="9000" cy="41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A95874-DE3A-485F-BCEB-FC58B9A182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73088" y="804187"/>
                  <a:ext cx="266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E83261-6F15-4F7C-BC8C-A53D7AA5926B}"/>
                    </a:ext>
                  </a:extLst>
                </p14:cNvPr>
                <p14:cNvContentPartPr/>
                <p14:nvPr/>
              </p14:nvContentPartPr>
              <p14:xfrm>
                <a:off x="10557248" y="1200187"/>
                <a:ext cx="993600" cy="3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E83261-6F15-4F7C-BC8C-A53D7AA592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48248" y="1191547"/>
                  <a:ext cx="1011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3C84A97-971E-49F3-8F6C-C8735E05F7AB}"/>
                    </a:ext>
                  </a:extLst>
                </p14:cNvPr>
                <p14:cNvContentPartPr/>
                <p14:nvPr/>
              </p14:nvContentPartPr>
              <p14:xfrm>
                <a:off x="10574888" y="757387"/>
                <a:ext cx="978120" cy="438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3C84A97-971E-49F3-8F6C-C8735E05F7A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66248" y="748747"/>
                  <a:ext cx="9957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ED549B-9A8F-433A-8704-6D7B50299FA0}"/>
                    </a:ext>
                  </a:extLst>
                </p14:cNvPr>
                <p14:cNvContentPartPr/>
                <p14:nvPr/>
              </p14:nvContentPartPr>
              <p14:xfrm>
                <a:off x="11029928" y="747307"/>
                <a:ext cx="13680" cy="49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ED549B-9A8F-433A-8704-6D7B50299FA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21288" y="738307"/>
                  <a:ext cx="313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6AC2CCD-F14B-45EB-9B04-9856F51CF41B}"/>
                    </a:ext>
                  </a:extLst>
                </p14:cNvPr>
                <p14:cNvContentPartPr/>
                <p14:nvPr/>
              </p14:nvContentPartPr>
              <p14:xfrm>
                <a:off x="10070168" y="804187"/>
                <a:ext cx="466200" cy="2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6AC2CCD-F14B-45EB-9B04-9856F51CF41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61528" y="795547"/>
                  <a:ext cx="483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19C1BF-9F0E-4657-BA1C-FC9D0737B973}"/>
                    </a:ext>
                  </a:extLst>
                </p14:cNvPr>
                <p14:cNvContentPartPr/>
                <p14:nvPr/>
              </p14:nvContentPartPr>
              <p14:xfrm>
                <a:off x="10104368" y="825067"/>
                <a:ext cx="462240" cy="380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19C1BF-9F0E-4657-BA1C-FC9D0737B97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95728" y="816067"/>
                  <a:ext cx="479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85FAB5-60CC-4C31-8DA6-55DDDAC91389}"/>
                    </a:ext>
                  </a:extLst>
                </p14:cNvPr>
                <p14:cNvContentPartPr/>
                <p14:nvPr/>
              </p14:nvContentPartPr>
              <p14:xfrm>
                <a:off x="10250888" y="926587"/>
                <a:ext cx="138960" cy="16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85FAB5-60CC-4C31-8DA6-55DDDAC913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42248" y="917587"/>
                  <a:ext cx="156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C811AD-491F-4BC6-9FB8-7F613C5C0908}"/>
                    </a:ext>
                  </a:extLst>
                </p14:cNvPr>
                <p14:cNvContentPartPr/>
                <p14:nvPr/>
              </p14:nvContentPartPr>
              <p14:xfrm>
                <a:off x="10255928" y="955387"/>
                <a:ext cx="122040" cy="90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C811AD-491F-4BC6-9FB8-7F613C5C090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47288" y="946387"/>
                  <a:ext cx="139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79D50F-752C-4CE2-AD65-6BAF01CA88C5}"/>
                    </a:ext>
                  </a:extLst>
                </p14:cNvPr>
                <p14:cNvContentPartPr/>
                <p14:nvPr/>
              </p14:nvContentPartPr>
              <p14:xfrm>
                <a:off x="10417208" y="1004347"/>
                <a:ext cx="12240" cy="83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79D50F-752C-4CE2-AD65-6BAF01CA88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08208" y="995347"/>
                  <a:ext cx="29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141EEF-AB57-47F1-A805-8F84BD5E7760}"/>
                    </a:ext>
                  </a:extLst>
                </p14:cNvPr>
                <p14:cNvContentPartPr/>
                <p14:nvPr/>
              </p14:nvContentPartPr>
              <p14:xfrm>
                <a:off x="10853168" y="1051867"/>
                <a:ext cx="70560" cy="69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141EEF-AB57-47F1-A805-8F84BD5E776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44168" y="1043227"/>
                  <a:ext cx="88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15809AF-104A-48F7-9393-B6AF3715A53E}"/>
                    </a:ext>
                  </a:extLst>
                </p14:cNvPr>
                <p14:cNvContentPartPr/>
                <p14:nvPr/>
              </p14:nvContentPartPr>
              <p14:xfrm>
                <a:off x="10440608" y="1409707"/>
                <a:ext cx="9000" cy="124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15809AF-104A-48F7-9393-B6AF3715A5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31608" y="1400707"/>
                  <a:ext cx="26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5D5D9E-C34F-4C2D-8472-F3F1BC46ECAE}"/>
                    </a:ext>
                  </a:extLst>
                </p14:cNvPr>
                <p14:cNvContentPartPr/>
                <p14:nvPr/>
              </p14:nvContentPartPr>
              <p14:xfrm>
                <a:off x="10411808" y="1357867"/>
                <a:ext cx="32400" cy="44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5D5D9E-C34F-4C2D-8472-F3F1BC46ECA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03168" y="1349227"/>
                  <a:ext cx="50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D8FEBD-F030-4C39-BF78-A4293DA141EA}"/>
                    </a:ext>
                  </a:extLst>
                </p14:cNvPr>
                <p14:cNvContentPartPr/>
                <p14:nvPr/>
              </p14:nvContentPartPr>
              <p14:xfrm>
                <a:off x="10496768" y="1424827"/>
                <a:ext cx="76680" cy="9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D8FEBD-F030-4C39-BF78-A4293DA141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88128" y="1416187"/>
                  <a:ext cx="94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DCE5FF-4E1D-4FED-A6AD-2CB6F4B19D34}"/>
                    </a:ext>
                  </a:extLst>
                </p14:cNvPr>
                <p14:cNvContentPartPr/>
                <p14:nvPr/>
              </p14:nvContentPartPr>
              <p14:xfrm>
                <a:off x="10649408" y="1412947"/>
                <a:ext cx="62280" cy="139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DCE5FF-4E1D-4FED-A6AD-2CB6F4B19D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40768" y="1403947"/>
                  <a:ext cx="79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9D4310-6286-4DDC-B48B-404DE7C7CE7C}"/>
                    </a:ext>
                  </a:extLst>
                </p14:cNvPr>
                <p14:cNvContentPartPr/>
                <p14:nvPr/>
              </p14:nvContentPartPr>
              <p14:xfrm>
                <a:off x="10739768" y="1399627"/>
                <a:ext cx="86040" cy="8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9D4310-6286-4DDC-B48B-404DE7C7CE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731128" y="1390627"/>
                  <a:ext cx="103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A25B04-1FCA-4D0C-A928-010817CA933A}"/>
                    </a:ext>
                  </a:extLst>
                </p14:cNvPr>
                <p14:cNvContentPartPr/>
                <p14:nvPr/>
              </p14:nvContentPartPr>
              <p14:xfrm>
                <a:off x="10845968" y="1355347"/>
                <a:ext cx="2160" cy="14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A25B04-1FCA-4D0C-A928-010817CA933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36968" y="1346347"/>
                  <a:ext cx="19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39FE4E-4E2C-4DE5-B956-FD9B8B24A5EA}"/>
                    </a:ext>
                  </a:extLst>
                </p14:cNvPr>
                <p14:cNvContentPartPr/>
                <p14:nvPr/>
              </p14:nvContentPartPr>
              <p14:xfrm>
                <a:off x="10791968" y="1437067"/>
                <a:ext cx="172440" cy="2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39FE4E-4E2C-4DE5-B956-FD9B8B24A5E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783328" y="1428427"/>
                  <a:ext cx="190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FB276C6-2AE0-49F3-9442-BFC99257203B}"/>
                    </a:ext>
                  </a:extLst>
                </p14:cNvPr>
                <p14:cNvContentPartPr/>
                <p14:nvPr/>
              </p14:nvContentPartPr>
              <p14:xfrm>
                <a:off x="10110488" y="1308907"/>
                <a:ext cx="964080" cy="35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FB276C6-2AE0-49F3-9442-BFC9925720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01488" y="1300267"/>
                  <a:ext cx="9817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656017-3B03-4F4F-987A-4DB39540AE9A}"/>
                    </a:ext>
                  </a:extLst>
                </p14:cNvPr>
                <p14:cNvContentPartPr/>
                <p14:nvPr/>
              </p14:nvContentPartPr>
              <p14:xfrm>
                <a:off x="11389208" y="1437427"/>
                <a:ext cx="59040" cy="90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656017-3B03-4F4F-987A-4DB39540AE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80568" y="1428787"/>
                  <a:ext cx="76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66D12A-A79D-4A12-B9B2-DA073E9D1C89}"/>
                    </a:ext>
                  </a:extLst>
                </p14:cNvPr>
                <p14:cNvContentPartPr/>
                <p14:nvPr/>
              </p14:nvContentPartPr>
              <p14:xfrm>
                <a:off x="11499728" y="1412227"/>
                <a:ext cx="106920" cy="10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66D12A-A79D-4A12-B9B2-DA073E9D1C8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91088" y="1403587"/>
                  <a:ext cx="124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072AE0D-61A3-4DCE-810D-92F5ED458948}"/>
                    </a:ext>
                  </a:extLst>
                </p14:cNvPr>
                <p14:cNvContentPartPr/>
                <p14:nvPr/>
              </p14:nvContentPartPr>
              <p14:xfrm>
                <a:off x="11637608" y="1332667"/>
                <a:ext cx="17640" cy="185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072AE0D-61A3-4DCE-810D-92F5ED45894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628608" y="1323667"/>
                  <a:ext cx="35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758BF7-4B22-423D-B605-56B0824F0714}"/>
                    </a:ext>
                  </a:extLst>
                </p14:cNvPr>
                <p14:cNvContentPartPr/>
                <p14:nvPr/>
              </p14:nvContentPartPr>
              <p14:xfrm>
                <a:off x="11595128" y="1441747"/>
                <a:ext cx="149400" cy="19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758BF7-4B22-423D-B605-56B0824F071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586488" y="1433107"/>
                  <a:ext cx="167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A415A3A-F623-43F4-B2E3-3604456AB440}"/>
                    </a:ext>
                  </a:extLst>
                </p14:cNvPr>
                <p14:cNvContentPartPr/>
                <p14:nvPr/>
              </p14:nvContentPartPr>
              <p14:xfrm>
                <a:off x="11757848" y="1401787"/>
                <a:ext cx="202320" cy="20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A415A3A-F623-43F4-B2E3-3604456AB4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749208" y="1393147"/>
                  <a:ext cx="219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78DCDD-634C-4343-B7CF-21C89261E091}"/>
                    </a:ext>
                  </a:extLst>
                </p14:cNvPr>
                <p14:cNvContentPartPr/>
                <p14:nvPr/>
              </p14:nvContentPartPr>
              <p14:xfrm>
                <a:off x="11965928" y="1380547"/>
                <a:ext cx="25560" cy="138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78DCDD-634C-4343-B7CF-21C89261E09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956928" y="1371547"/>
                  <a:ext cx="43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0C9942F-9ED1-477A-AF90-018A739E3C88}"/>
                    </a:ext>
                  </a:extLst>
                </p14:cNvPr>
                <p14:cNvContentPartPr/>
                <p14:nvPr/>
              </p14:nvContentPartPr>
              <p14:xfrm>
                <a:off x="11962688" y="1451827"/>
                <a:ext cx="42840" cy="2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0C9942F-9ED1-477A-AF90-018A739E3C8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954048" y="1443187"/>
                  <a:ext cx="60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F63D217-577C-4D62-A833-B58B3F931010}"/>
                    </a:ext>
                  </a:extLst>
                </p14:cNvPr>
                <p14:cNvContentPartPr/>
                <p14:nvPr/>
              </p14:nvContentPartPr>
              <p14:xfrm>
                <a:off x="11330528" y="1240147"/>
                <a:ext cx="798120" cy="427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F63D217-577C-4D62-A833-B58B3F93101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21528" y="1231147"/>
                  <a:ext cx="8157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23" name="Ink 12322">
                  <a:extLst>
                    <a:ext uri="{FF2B5EF4-FFF2-40B4-BE49-F238E27FC236}">
                      <a16:creationId xmlns:a16="http://schemas.microsoft.com/office/drawing/2014/main" id="{4A817836-0465-4E79-8230-2C43468C76C2}"/>
                    </a:ext>
                  </a:extLst>
                </p14:cNvPr>
                <p14:cNvContentPartPr/>
                <p14:nvPr/>
              </p14:nvContentPartPr>
              <p14:xfrm>
                <a:off x="10549688" y="1736587"/>
                <a:ext cx="102600" cy="96480"/>
              </p14:xfrm>
            </p:contentPart>
          </mc:Choice>
          <mc:Fallback xmlns="">
            <p:pic>
              <p:nvPicPr>
                <p:cNvPr id="12323" name="Ink 12322">
                  <a:extLst>
                    <a:ext uri="{FF2B5EF4-FFF2-40B4-BE49-F238E27FC236}">
                      <a16:creationId xmlns:a16="http://schemas.microsoft.com/office/drawing/2014/main" id="{4A817836-0465-4E79-8230-2C43468C76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41048" y="1727587"/>
                  <a:ext cx="120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324" name="Ink 12323">
                  <a:extLst>
                    <a:ext uri="{FF2B5EF4-FFF2-40B4-BE49-F238E27FC236}">
                      <a16:creationId xmlns:a16="http://schemas.microsoft.com/office/drawing/2014/main" id="{D7DE8875-03F0-40B2-B341-AB9292573BEF}"/>
                    </a:ext>
                  </a:extLst>
                </p14:cNvPr>
                <p14:cNvContentPartPr/>
                <p14:nvPr/>
              </p14:nvContentPartPr>
              <p14:xfrm>
                <a:off x="11726528" y="1722907"/>
                <a:ext cx="103320" cy="73080"/>
              </p14:xfrm>
            </p:contentPart>
          </mc:Choice>
          <mc:Fallback xmlns="">
            <p:pic>
              <p:nvPicPr>
                <p:cNvPr id="12324" name="Ink 12323">
                  <a:extLst>
                    <a:ext uri="{FF2B5EF4-FFF2-40B4-BE49-F238E27FC236}">
                      <a16:creationId xmlns:a16="http://schemas.microsoft.com/office/drawing/2014/main" id="{D7DE8875-03F0-40B2-B341-AB9292573BE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17528" y="1714267"/>
                  <a:ext cx="12096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29" name="Group 12328">
            <a:extLst>
              <a:ext uri="{FF2B5EF4-FFF2-40B4-BE49-F238E27FC236}">
                <a16:creationId xmlns:a16="http://schemas.microsoft.com/office/drawing/2014/main" id="{DFB62891-CF11-43AD-A8A3-15491928199D}"/>
              </a:ext>
            </a:extLst>
          </p:cNvPr>
          <p:cNvGrpSpPr/>
          <p:nvPr/>
        </p:nvGrpSpPr>
        <p:grpSpPr>
          <a:xfrm>
            <a:off x="8104928" y="2855107"/>
            <a:ext cx="1270800" cy="367560"/>
            <a:chOff x="8104928" y="2855107"/>
            <a:chExt cx="127080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710A04-99FB-4E61-AE0E-F2E3B035D10F}"/>
                    </a:ext>
                  </a:extLst>
                </p14:cNvPr>
                <p14:cNvContentPartPr/>
                <p14:nvPr/>
              </p14:nvContentPartPr>
              <p14:xfrm>
                <a:off x="8104928" y="2855107"/>
                <a:ext cx="181440" cy="335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710A04-99FB-4E61-AE0E-F2E3B035D10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95928" y="2846467"/>
                  <a:ext cx="1990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BF8FB0D-D86B-42BF-BA50-73EB0A4A1E89}"/>
                    </a:ext>
                  </a:extLst>
                </p14:cNvPr>
                <p14:cNvContentPartPr/>
                <p14:nvPr/>
              </p14:nvContentPartPr>
              <p14:xfrm>
                <a:off x="8202488" y="2877427"/>
                <a:ext cx="949320" cy="284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BF8FB0D-D86B-42BF-BA50-73EB0A4A1E8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93488" y="2868427"/>
                  <a:ext cx="9669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289" name="Ink 12288">
                  <a:extLst>
                    <a:ext uri="{FF2B5EF4-FFF2-40B4-BE49-F238E27FC236}">
                      <a16:creationId xmlns:a16="http://schemas.microsoft.com/office/drawing/2014/main" id="{389EE8FB-5F16-46BE-A162-CC6F1CEAEBCF}"/>
                    </a:ext>
                  </a:extLst>
                </p14:cNvPr>
                <p14:cNvContentPartPr/>
                <p14:nvPr/>
              </p14:nvContentPartPr>
              <p14:xfrm>
                <a:off x="8326328" y="3168667"/>
                <a:ext cx="807480" cy="54000"/>
              </p14:xfrm>
            </p:contentPart>
          </mc:Choice>
          <mc:Fallback xmlns="">
            <p:pic>
              <p:nvPicPr>
                <p:cNvPr id="12289" name="Ink 12288">
                  <a:extLst>
                    <a:ext uri="{FF2B5EF4-FFF2-40B4-BE49-F238E27FC236}">
                      <a16:creationId xmlns:a16="http://schemas.microsoft.com/office/drawing/2014/main" id="{389EE8FB-5F16-46BE-A162-CC6F1CEAEBC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17328" y="3159667"/>
                  <a:ext cx="825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326" name="Ink 12325">
                  <a:extLst>
                    <a:ext uri="{FF2B5EF4-FFF2-40B4-BE49-F238E27FC236}">
                      <a16:creationId xmlns:a16="http://schemas.microsoft.com/office/drawing/2014/main" id="{95C882F3-9B1E-466E-B0CB-B39EF952B06F}"/>
                    </a:ext>
                  </a:extLst>
                </p14:cNvPr>
                <p14:cNvContentPartPr/>
                <p14:nvPr/>
              </p14:nvContentPartPr>
              <p14:xfrm>
                <a:off x="9225608" y="2973187"/>
                <a:ext cx="150120" cy="114840"/>
              </p14:xfrm>
            </p:contentPart>
          </mc:Choice>
          <mc:Fallback xmlns="">
            <p:pic>
              <p:nvPicPr>
                <p:cNvPr id="12326" name="Ink 12325">
                  <a:extLst>
                    <a:ext uri="{FF2B5EF4-FFF2-40B4-BE49-F238E27FC236}">
                      <a16:creationId xmlns:a16="http://schemas.microsoft.com/office/drawing/2014/main" id="{95C882F3-9B1E-466E-B0CB-B39EF952B06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16608" y="2964547"/>
                  <a:ext cx="167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328" name="Ink 12327">
                  <a:extLst>
                    <a:ext uri="{FF2B5EF4-FFF2-40B4-BE49-F238E27FC236}">
                      <a16:creationId xmlns:a16="http://schemas.microsoft.com/office/drawing/2014/main" id="{9E472358-6C1F-45BC-BFA6-AEFACEEEA342}"/>
                    </a:ext>
                  </a:extLst>
                </p14:cNvPr>
                <p14:cNvContentPartPr/>
                <p14:nvPr/>
              </p14:nvContentPartPr>
              <p14:xfrm>
                <a:off x="9234608" y="2999827"/>
                <a:ext cx="96840" cy="68400"/>
              </p14:xfrm>
            </p:contentPart>
          </mc:Choice>
          <mc:Fallback xmlns="">
            <p:pic>
              <p:nvPicPr>
                <p:cNvPr id="12328" name="Ink 12327">
                  <a:extLst>
                    <a:ext uri="{FF2B5EF4-FFF2-40B4-BE49-F238E27FC236}">
                      <a16:creationId xmlns:a16="http://schemas.microsoft.com/office/drawing/2014/main" id="{9E472358-6C1F-45BC-BFA6-AEFACEEEA3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25608" y="2990827"/>
                  <a:ext cx="114480" cy="8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265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Artificial Neuron Calculation</a:t>
            </a:r>
          </a:p>
        </p:txBody>
      </p:sp>
      <p:sp>
        <p:nvSpPr>
          <p:cNvPr id="3" name="Oval 2"/>
          <p:cNvSpPr/>
          <p:nvPr/>
        </p:nvSpPr>
        <p:spPr>
          <a:xfrm>
            <a:off x="4129135" y="3507466"/>
            <a:ext cx="1662065" cy="11632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1974"/>
          <a:stretch/>
        </p:blipFill>
        <p:spPr>
          <a:xfrm>
            <a:off x="59260" y="1326473"/>
            <a:ext cx="11951368" cy="552527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720914" y="1690688"/>
            <a:ext cx="5550568" cy="3490912"/>
            <a:chOff x="4720914" y="946484"/>
            <a:chExt cx="5550568" cy="4235116"/>
          </a:xfrm>
        </p:grpSpPr>
        <p:sp>
          <p:nvSpPr>
            <p:cNvPr id="23" name="Rectangular Callout 22"/>
            <p:cNvSpPr/>
            <p:nvPr/>
          </p:nvSpPr>
          <p:spPr>
            <a:xfrm>
              <a:off x="4720914" y="946484"/>
              <a:ext cx="5550568" cy="4235116"/>
            </a:xfrm>
            <a:custGeom>
              <a:avLst/>
              <a:gdLst>
                <a:gd name="connsiteX0" fmla="*/ 0 w 5550568"/>
                <a:gd name="connsiteY0" fmla="*/ 0 h 1459832"/>
                <a:gd name="connsiteX1" fmla="*/ 925095 w 5550568"/>
                <a:gd name="connsiteY1" fmla="*/ 0 h 1459832"/>
                <a:gd name="connsiteX2" fmla="*/ 925095 w 5550568"/>
                <a:gd name="connsiteY2" fmla="*/ 0 h 1459832"/>
                <a:gd name="connsiteX3" fmla="*/ 2312737 w 5550568"/>
                <a:gd name="connsiteY3" fmla="*/ 0 h 1459832"/>
                <a:gd name="connsiteX4" fmla="*/ 5550568 w 5550568"/>
                <a:gd name="connsiteY4" fmla="*/ 0 h 1459832"/>
                <a:gd name="connsiteX5" fmla="*/ 5550568 w 5550568"/>
                <a:gd name="connsiteY5" fmla="*/ 851569 h 1459832"/>
                <a:gd name="connsiteX6" fmla="*/ 5550568 w 5550568"/>
                <a:gd name="connsiteY6" fmla="*/ 851569 h 1459832"/>
                <a:gd name="connsiteX7" fmla="*/ 5550568 w 5550568"/>
                <a:gd name="connsiteY7" fmla="*/ 1216527 h 1459832"/>
                <a:gd name="connsiteX8" fmla="*/ 5550568 w 5550568"/>
                <a:gd name="connsiteY8" fmla="*/ 1459832 h 1459832"/>
                <a:gd name="connsiteX9" fmla="*/ 2312737 w 5550568"/>
                <a:gd name="connsiteY9" fmla="*/ 1459832 h 1459832"/>
                <a:gd name="connsiteX10" fmla="*/ 447875 w 5550568"/>
                <a:gd name="connsiteY10" fmla="*/ 3490269 h 1459832"/>
                <a:gd name="connsiteX11" fmla="*/ 925095 w 5550568"/>
                <a:gd name="connsiteY11" fmla="*/ 1459832 h 1459832"/>
                <a:gd name="connsiteX12" fmla="*/ 0 w 5550568"/>
                <a:gd name="connsiteY12" fmla="*/ 1459832 h 1459832"/>
                <a:gd name="connsiteX13" fmla="*/ 0 w 5550568"/>
                <a:gd name="connsiteY13" fmla="*/ 1216527 h 1459832"/>
                <a:gd name="connsiteX14" fmla="*/ 0 w 5550568"/>
                <a:gd name="connsiteY14" fmla="*/ 851569 h 1459832"/>
                <a:gd name="connsiteX15" fmla="*/ 0 w 5550568"/>
                <a:gd name="connsiteY15" fmla="*/ 851569 h 1459832"/>
                <a:gd name="connsiteX16" fmla="*/ 0 w 5550568"/>
                <a:gd name="connsiteY16" fmla="*/ 0 h 1459832"/>
                <a:gd name="connsiteX0" fmla="*/ 0 w 5550568"/>
                <a:gd name="connsiteY0" fmla="*/ 0 h 3490269"/>
                <a:gd name="connsiteX1" fmla="*/ 925095 w 5550568"/>
                <a:gd name="connsiteY1" fmla="*/ 0 h 3490269"/>
                <a:gd name="connsiteX2" fmla="*/ 925095 w 5550568"/>
                <a:gd name="connsiteY2" fmla="*/ 0 h 3490269"/>
                <a:gd name="connsiteX3" fmla="*/ 2312737 w 5550568"/>
                <a:gd name="connsiteY3" fmla="*/ 0 h 3490269"/>
                <a:gd name="connsiteX4" fmla="*/ 5550568 w 5550568"/>
                <a:gd name="connsiteY4" fmla="*/ 0 h 3490269"/>
                <a:gd name="connsiteX5" fmla="*/ 5550568 w 5550568"/>
                <a:gd name="connsiteY5" fmla="*/ 851569 h 3490269"/>
                <a:gd name="connsiteX6" fmla="*/ 5550568 w 5550568"/>
                <a:gd name="connsiteY6" fmla="*/ 851569 h 3490269"/>
                <a:gd name="connsiteX7" fmla="*/ 5550568 w 5550568"/>
                <a:gd name="connsiteY7" fmla="*/ 1216527 h 3490269"/>
                <a:gd name="connsiteX8" fmla="*/ 5550568 w 5550568"/>
                <a:gd name="connsiteY8" fmla="*/ 1459832 h 3490269"/>
                <a:gd name="connsiteX9" fmla="*/ 2312737 w 5550568"/>
                <a:gd name="connsiteY9" fmla="*/ 1459832 h 3490269"/>
                <a:gd name="connsiteX10" fmla="*/ 447875 w 5550568"/>
                <a:gd name="connsiteY10" fmla="*/ 3490269 h 3490269"/>
                <a:gd name="connsiteX11" fmla="*/ 1967832 w 5550568"/>
                <a:gd name="connsiteY11" fmla="*/ 1443790 h 3490269"/>
                <a:gd name="connsiteX12" fmla="*/ 0 w 5550568"/>
                <a:gd name="connsiteY12" fmla="*/ 1459832 h 3490269"/>
                <a:gd name="connsiteX13" fmla="*/ 0 w 5550568"/>
                <a:gd name="connsiteY13" fmla="*/ 1216527 h 3490269"/>
                <a:gd name="connsiteX14" fmla="*/ 0 w 5550568"/>
                <a:gd name="connsiteY14" fmla="*/ 851569 h 3490269"/>
                <a:gd name="connsiteX15" fmla="*/ 0 w 5550568"/>
                <a:gd name="connsiteY15" fmla="*/ 851569 h 3490269"/>
                <a:gd name="connsiteX16" fmla="*/ 0 w 5550568"/>
                <a:gd name="connsiteY16" fmla="*/ 0 h 349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0568" h="3490269">
                  <a:moveTo>
                    <a:pt x="0" y="0"/>
                  </a:moveTo>
                  <a:lnTo>
                    <a:pt x="925095" y="0"/>
                  </a:lnTo>
                  <a:lnTo>
                    <a:pt x="925095" y="0"/>
                  </a:lnTo>
                  <a:lnTo>
                    <a:pt x="2312737" y="0"/>
                  </a:lnTo>
                  <a:lnTo>
                    <a:pt x="5550568" y="0"/>
                  </a:lnTo>
                  <a:lnTo>
                    <a:pt x="5550568" y="851569"/>
                  </a:lnTo>
                  <a:lnTo>
                    <a:pt x="5550568" y="851569"/>
                  </a:lnTo>
                  <a:lnTo>
                    <a:pt x="5550568" y="1216527"/>
                  </a:lnTo>
                  <a:lnTo>
                    <a:pt x="5550568" y="1459832"/>
                  </a:lnTo>
                  <a:lnTo>
                    <a:pt x="2312737" y="1459832"/>
                  </a:lnTo>
                  <a:lnTo>
                    <a:pt x="447875" y="3490269"/>
                  </a:lnTo>
                  <a:lnTo>
                    <a:pt x="1967832" y="1443790"/>
                  </a:lnTo>
                  <a:lnTo>
                    <a:pt x="0" y="1459832"/>
                  </a:lnTo>
                  <a:lnTo>
                    <a:pt x="0" y="1216527"/>
                  </a:lnTo>
                  <a:lnTo>
                    <a:pt x="0" y="851569"/>
                  </a:lnTo>
                  <a:lnTo>
                    <a:pt x="0" y="85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MY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4906643" y="1452536"/>
                  <a:ext cx="5179110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MY" sz="4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MY" sz="4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MY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𝐚</m:t>
                        </m:r>
                        <m:sSub>
                          <m:sSubPr>
                            <m:ctrlPr>
                              <a:rPr kumimoji="0" lang="en-MY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MY" sz="4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MY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𝐛</m:t>
                        </m:r>
                        <m:sSub>
                          <m:sSubPr>
                            <m:ctrlPr>
                              <a:rPr kumimoji="0" lang="en-MY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MY" sz="4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MY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𝐜</m:t>
                        </m:r>
                        <m:sSub>
                          <m:sSubPr>
                            <m:ctrlPr>
                              <a:rPr kumimoji="0" lang="en-MY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w</m:t>
                            </m:r>
                          </m:e>
                          <m:sub>
                            <m:r>
                              <a:rPr kumimoji="0" lang="en-MY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MY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6643" y="1452536"/>
                  <a:ext cx="5179110" cy="70788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50775CE-DA18-4547-97D7-4A63F15ED370}"/>
                  </a:ext>
                </a:extLst>
              </p14:cNvPr>
              <p14:cNvContentPartPr/>
              <p14:nvPr/>
            </p14:nvContentPartPr>
            <p14:xfrm>
              <a:off x="6067688" y="2560627"/>
              <a:ext cx="1800" cy="2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50775CE-DA18-4547-97D7-4A63F15ED3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9048" y="2551627"/>
                <a:ext cx="194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FAAB90F-F5DF-4EC9-871A-984144BB52F2}"/>
                  </a:ext>
                </a:extLst>
              </p14:cNvPr>
              <p14:cNvContentPartPr/>
              <p14:nvPr/>
            </p14:nvContentPartPr>
            <p14:xfrm>
              <a:off x="11499008" y="4562227"/>
              <a:ext cx="360" cy="2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FAAB90F-F5DF-4EC9-871A-984144BB52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90008" y="4553587"/>
                <a:ext cx="18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75F0DBA-9A23-4141-93F8-54E7FBBEF16C}"/>
                  </a:ext>
                </a:extLst>
              </p14:cNvPr>
              <p14:cNvContentPartPr/>
              <p14:nvPr/>
            </p14:nvContentPartPr>
            <p14:xfrm>
              <a:off x="4736768" y="4555747"/>
              <a:ext cx="16920" cy="15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75F0DBA-9A23-4141-93F8-54E7FBBEF1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7768" y="4546747"/>
                <a:ext cx="345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5E00CB0-EA5C-4456-897A-479BEF85D94A}"/>
                  </a:ext>
                </a:extLst>
              </p14:cNvPr>
              <p14:cNvContentPartPr/>
              <p14:nvPr/>
            </p14:nvContentPartPr>
            <p14:xfrm>
              <a:off x="6605168" y="5048227"/>
              <a:ext cx="34560" cy="9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5E00CB0-EA5C-4456-897A-479BEF85D9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6528" y="5039227"/>
                <a:ext cx="522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5528E9E-80B9-47F7-9653-F92225EE1C01}"/>
                  </a:ext>
                </a:extLst>
              </p14:cNvPr>
              <p14:cNvContentPartPr/>
              <p14:nvPr/>
            </p14:nvContentPartPr>
            <p14:xfrm>
              <a:off x="11813288" y="4439467"/>
              <a:ext cx="14760" cy="5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5528E9E-80B9-47F7-9653-F92225EE1C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04648" y="4430827"/>
                <a:ext cx="3240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E4693F4B-1801-4D45-A0D0-0F8023556140}"/>
              </a:ext>
            </a:extLst>
          </p:cNvPr>
          <p:cNvGrpSpPr/>
          <p:nvPr/>
        </p:nvGrpSpPr>
        <p:grpSpPr>
          <a:xfrm>
            <a:off x="11390288" y="692227"/>
            <a:ext cx="1637640" cy="1089360"/>
            <a:chOff x="11390288" y="692227"/>
            <a:chExt cx="1637640" cy="10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ED07656-F25F-40EF-AB7D-B4E06267A6DC}"/>
                    </a:ext>
                  </a:extLst>
                </p14:cNvPr>
                <p14:cNvContentPartPr/>
                <p14:nvPr/>
              </p14:nvContentPartPr>
              <p14:xfrm>
                <a:off x="11390288" y="692227"/>
                <a:ext cx="1169640" cy="1089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ED07656-F25F-40EF-AB7D-B4E06267A6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81288" y="683587"/>
                  <a:ext cx="1187280" cy="11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660CD51-2921-4810-868E-8C7B75423B74}"/>
                    </a:ext>
                  </a:extLst>
                </p14:cNvPr>
                <p14:cNvContentPartPr/>
                <p14:nvPr/>
              </p14:nvContentPartPr>
              <p14:xfrm>
                <a:off x="11626448" y="1123867"/>
                <a:ext cx="132480" cy="269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660CD51-2921-4810-868E-8C7B75423B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17808" y="1114867"/>
                  <a:ext cx="150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84C4C12-7036-4776-B8D8-9A9950F1C467}"/>
                    </a:ext>
                  </a:extLst>
                </p14:cNvPr>
                <p14:cNvContentPartPr/>
                <p14:nvPr/>
              </p14:nvContentPartPr>
              <p14:xfrm>
                <a:off x="11876288" y="1210267"/>
                <a:ext cx="128520" cy="4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84C4C12-7036-4776-B8D8-9A9950F1C4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867648" y="1201627"/>
                  <a:ext cx="146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7DA80F-D0B8-42DB-AD9E-D6430D2D6981}"/>
                    </a:ext>
                  </a:extLst>
                </p14:cNvPr>
                <p14:cNvContentPartPr/>
                <p14:nvPr/>
              </p14:nvContentPartPr>
              <p14:xfrm>
                <a:off x="11883848" y="1265347"/>
                <a:ext cx="96480" cy="25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7DA80F-D0B8-42DB-AD9E-D6430D2D69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74848" y="1256347"/>
                  <a:ext cx="114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9444AD-E620-4EF8-91C1-213E7CCD27C3}"/>
                    </a:ext>
                  </a:extLst>
                </p14:cNvPr>
                <p14:cNvContentPartPr/>
                <p14:nvPr/>
              </p14:nvContentPartPr>
              <p14:xfrm>
                <a:off x="12091928" y="1173547"/>
                <a:ext cx="203040" cy="115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9444AD-E620-4EF8-91C1-213E7CCD27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082928" y="1164547"/>
                  <a:ext cx="220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2741179-4C49-4972-9AB8-CAA81CD68242}"/>
                    </a:ext>
                  </a:extLst>
                </p14:cNvPr>
                <p14:cNvContentPartPr/>
                <p14:nvPr/>
              </p14:nvContentPartPr>
              <p14:xfrm>
                <a:off x="12340328" y="1140787"/>
                <a:ext cx="58680" cy="149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2741179-4C49-4972-9AB8-CAA81CD682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331688" y="1131787"/>
                  <a:ext cx="76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E3F9E6-C819-4755-920B-F51E3F3E4267}"/>
                    </a:ext>
                  </a:extLst>
                </p14:cNvPr>
                <p14:cNvContentPartPr/>
                <p14:nvPr/>
              </p14:nvContentPartPr>
              <p14:xfrm>
                <a:off x="12300728" y="1158787"/>
                <a:ext cx="168840" cy="99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E3F9E6-C819-4755-920B-F51E3F3E42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291728" y="1149787"/>
                  <a:ext cx="186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BBDC01-4E4D-4A5B-86DA-4C0C3801C612}"/>
                    </a:ext>
                  </a:extLst>
                </p14:cNvPr>
                <p14:cNvContentPartPr/>
                <p14:nvPr/>
              </p14:nvContentPartPr>
              <p14:xfrm>
                <a:off x="12593048" y="1119547"/>
                <a:ext cx="12600" cy="150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BBDC01-4E4D-4A5B-86DA-4C0C3801C6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584408" y="1110907"/>
                  <a:ext cx="30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1B1DEF4-1541-404A-85BF-1790099FD05F}"/>
                    </a:ext>
                  </a:extLst>
                </p14:cNvPr>
                <p14:cNvContentPartPr/>
                <p14:nvPr/>
              </p14:nvContentPartPr>
              <p14:xfrm>
                <a:off x="12528608" y="1106227"/>
                <a:ext cx="342720" cy="16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1B1DEF4-1541-404A-85BF-1790099FD0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519968" y="1097587"/>
                  <a:ext cx="360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BFB8D5-71B6-4B74-B3DB-9DAD4F76EE67}"/>
                    </a:ext>
                  </a:extLst>
                </p14:cNvPr>
                <p14:cNvContentPartPr/>
                <p14:nvPr/>
              </p14:nvContentPartPr>
              <p14:xfrm>
                <a:off x="12128288" y="991027"/>
                <a:ext cx="115920" cy="9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BFB8D5-71B6-4B74-B3DB-9DAD4F76EE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19648" y="982027"/>
                  <a:ext cx="133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A1A877-60A0-47CD-ADC0-261BCF9C3185}"/>
                    </a:ext>
                  </a:extLst>
                </p14:cNvPr>
                <p14:cNvContentPartPr/>
                <p14:nvPr/>
              </p14:nvContentPartPr>
              <p14:xfrm>
                <a:off x="12738848" y="961507"/>
                <a:ext cx="69480" cy="50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A1A877-60A0-47CD-ADC0-261BCF9C31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730208" y="952507"/>
                  <a:ext cx="87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AC89CC-65D3-4C1E-BA3B-73E63D35A31E}"/>
                    </a:ext>
                  </a:extLst>
                </p14:cNvPr>
                <p14:cNvContentPartPr/>
                <p14:nvPr/>
              </p14:nvContentPartPr>
              <p14:xfrm>
                <a:off x="11549048" y="762787"/>
                <a:ext cx="1478880" cy="674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AC89CC-65D3-4C1E-BA3B-73E63D35A3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540048" y="753787"/>
                  <a:ext cx="1496520" cy="69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4F02917-67C0-4446-A129-716D0060B570}"/>
                  </a:ext>
                </a:extLst>
              </p14:cNvPr>
              <p14:cNvContentPartPr/>
              <p14:nvPr/>
            </p14:nvContentPartPr>
            <p14:xfrm>
              <a:off x="282848" y="1603387"/>
              <a:ext cx="374040" cy="405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4F02917-67C0-4446-A129-716D0060B57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4208" y="1594747"/>
                <a:ext cx="391680" cy="42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1E243A49-4A5D-4AE2-9921-20E09CADBBAE}"/>
              </a:ext>
            </a:extLst>
          </p:cNvPr>
          <p:cNvGrpSpPr/>
          <p:nvPr/>
        </p:nvGrpSpPr>
        <p:grpSpPr>
          <a:xfrm>
            <a:off x="10465088" y="2226907"/>
            <a:ext cx="609840" cy="938520"/>
            <a:chOff x="10465088" y="2226907"/>
            <a:chExt cx="609840" cy="9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CCD10EA-25D9-4919-B2C0-BC57743F5217}"/>
                    </a:ext>
                  </a:extLst>
                </p14:cNvPr>
                <p14:cNvContentPartPr/>
                <p14:nvPr/>
              </p14:nvContentPartPr>
              <p14:xfrm>
                <a:off x="10475168" y="2226907"/>
                <a:ext cx="599760" cy="857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CCD10EA-25D9-4919-B2C0-BC57743F52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66528" y="2218267"/>
                  <a:ext cx="61740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BC22DE-F228-40D9-BF24-B03BE4792225}"/>
                    </a:ext>
                  </a:extLst>
                </p14:cNvPr>
                <p14:cNvContentPartPr/>
                <p14:nvPr/>
              </p14:nvContentPartPr>
              <p14:xfrm>
                <a:off x="10465088" y="2879587"/>
                <a:ext cx="94680" cy="285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BC22DE-F228-40D9-BF24-B03BE47922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56448" y="2870587"/>
                  <a:ext cx="11232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96F8D3-8AF3-443F-A42D-2AF34C77455C}"/>
              </a:ext>
            </a:extLst>
          </p:cNvPr>
          <p:cNvGrpSpPr/>
          <p:nvPr/>
        </p:nvGrpSpPr>
        <p:grpSpPr>
          <a:xfrm>
            <a:off x="11699528" y="2047267"/>
            <a:ext cx="2018388" cy="344520"/>
            <a:chOff x="11699528" y="2047267"/>
            <a:chExt cx="2018388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4C8201-AD8C-4831-8AB5-FA9B1D56EDFB}"/>
                    </a:ext>
                  </a:extLst>
                </p14:cNvPr>
                <p14:cNvContentPartPr/>
                <p14:nvPr/>
              </p14:nvContentPartPr>
              <p14:xfrm>
                <a:off x="11699528" y="2075347"/>
                <a:ext cx="222480" cy="316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4C8201-AD8C-4831-8AB5-FA9B1D56EDF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690888" y="2066347"/>
                  <a:ext cx="240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7F51A6E-47DD-42FA-874C-530D3091E7A8}"/>
                    </a:ext>
                  </a:extLst>
                </p14:cNvPr>
                <p14:cNvContentPartPr/>
                <p14:nvPr/>
              </p14:nvContentPartPr>
              <p14:xfrm>
                <a:off x="12040448" y="2211427"/>
                <a:ext cx="19440" cy="110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7F51A6E-47DD-42FA-874C-530D3091E7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031448" y="2202787"/>
                  <a:ext cx="37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C849C2-6BAD-4BCB-ABB3-54F7CB8A3F67}"/>
                    </a:ext>
                  </a:extLst>
                </p14:cNvPr>
                <p14:cNvContentPartPr/>
                <p14:nvPr/>
              </p14:nvContentPartPr>
              <p14:xfrm>
                <a:off x="12012008" y="2153107"/>
                <a:ext cx="29520" cy="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C849C2-6BAD-4BCB-ABB3-54F7CB8A3F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003368" y="2144467"/>
                  <a:ext cx="47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9A625F1-3375-4C13-B167-A57636B9377A}"/>
                    </a:ext>
                  </a:extLst>
                </p14:cNvPr>
                <p14:cNvContentPartPr/>
                <p14:nvPr/>
              </p14:nvContentPartPr>
              <p14:xfrm>
                <a:off x="12128648" y="2220427"/>
                <a:ext cx="12456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9A625F1-3375-4C13-B167-A57636B937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120008" y="2211427"/>
                  <a:ext cx="142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AD364C-12D3-48F2-8BC7-EB5E2C6F4E77}"/>
                    </a:ext>
                  </a:extLst>
                </p14:cNvPr>
                <p14:cNvContentPartPr/>
                <p14:nvPr/>
              </p14:nvContentPartPr>
              <p14:xfrm>
                <a:off x="12294608" y="2175067"/>
                <a:ext cx="276840" cy="169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AD364C-12D3-48F2-8BC7-EB5E2C6F4E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285968" y="2166427"/>
                  <a:ext cx="294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74506F-EF5D-4F84-A668-D537529A1E8E}"/>
                    </a:ext>
                  </a:extLst>
                </p14:cNvPr>
                <p14:cNvContentPartPr/>
                <p14:nvPr/>
              </p14:nvContentPartPr>
              <p14:xfrm>
                <a:off x="12610688" y="2097307"/>
                <a:ext cx="44280" cy="19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74506F-EF5D-4F84-A668-D537529A1E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602048" y="2088667"/>
                  <a:ext cx="61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C7C929-A768-429E-B32D-39C6DD1B2556}"/>
                    </a:ext>
                  </a:extLst>
                </p14:cNvPr>
                <p14:cNvContentPartPr/>
                <p14:nvPr/>
              </p14:nvContentPartPr>
              <p14:xfrm>
                <a:off x="12585488" y="2208187"/>
                <a:ext cx="109800" cy="23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C7C929-A768-429E-B32D-39C6DD1B255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576488" y="2199547"/>
                  <a:ext cx="127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E1418-E8F4-4DCB-B1B8-EA3D362A43E7}"/>
                    </a:ext>
                  </a:extLst>
                </p14:cNvPr>
                <p14:cNvContentPartPr/>
                <p14:nvPr/>
              </p14:nvContentPartPr>
              <p14:xfrm>
                <a:off x="12803876" y="2243107"/>
                <a:ext cx="14400" cy="17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E1418-E8F4-4DCB-B1B8-EA3D362A43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795236" y="2234107"/>
                  <a:ext cx="32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F75D1A-12FE-4D9E-82D5-2853A882E1B1}"/>
                    </a:ext>
                  </a:extLst>
                </p14:cNvPr>
                <p14:cNvContentPartPr/>
                <p14:nvPr/>
              </p14:nvContentPartPr>
              <p14:xfrm>
                <a:off x="12902156" y="2076067"/>
                <a:ext cx="108360" cy="17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F75D1A-12FE-4D9E-82D5-2853A882E1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893516" y="2067067"/>
                  <a:ext cx="126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1B0A6BD-89BA-4003-8A1E-AFD52E13F4C0}"/>
                    </a:ext>
                  </a:extLst>
                </p14:cNvPr>
                <p14:cNvContentPartPr/>
                <p14:nvPr/>
              </p14:nvContentPartPr>
              <p14:xfrm>
                <a:off x="12898556" y="2132947"/>
                <a:ext cx="95760" cy="88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1B0A6BD-89BA-4003-8A1E-AFD52E13F4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889916" y="2124307"/>
                  <a:ext cx="113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8E1477A-A710-4832-83E9-AC9C9F49A70A}"/>
                    </a:ext>
                  </a:extLst>
                </p14:cNvPr>
                <p14:cNvContentPartPr/>
                <p14:nvPr/>
              </p14:nvContentPartPr>
              <p14:xfrm>
                <a:off x="13046156" y="2195587"/>
                <a:ext cx="12960" cy="65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8E1477A-A710-4832-83E9-AC9C9F49A70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037516" y="2186587"/>
                  <a:ext cx="30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ED964B5-D9CC-4D30-8713-4A1C14999F4F}"/>
                    </a:ext>
                  </a:extLst>
                </p14:cNvPr>
                <p14:cNvContentPartPr/>
                <p14:nvPr/>
              </p14:nvContentPartPr>
              <p14:xfrm>
                <a:off x="13165676" y="2177227"/>
                <a:ext cx="31680" cy="43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ED964B5-D9CC-4D30-8713-4A1C14999F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156676" y="2168587"/>
                  <a:ext cx="49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DC38BAC-C6A3-4EF7-90C7-6468CC063A2E}"/>
                    </a:ext>
                  </a:extLst>
                </p14:cNvPr>
                <p14:cNvContentPartPr/>
                <p14:nvPr/>
              </p14:nvContentPartPr>
              <p14:xfrm>
                <a:off x="13272956" y="2048347"/>
                <a:ext cx="73440" cy="184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DC38BAC-C6A3-4EF7-90C7-6468CC063A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263956" y="2039707"/>
                  <a:ext cx="91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87541BD-8F3B-45CD-BE65-598D1F1675EF}"/>
                    </a:ext>
                  </a:extLst>
                </p14:cNvPr>
                <p14:cNvContentPartPr/>
                <p14:nvPr/>
              </p14:nvContentPartPr>
              <p14:xfrm>
                <a:off x="13254236" y="2102707"/>
                <a:ext cx="83160" cy="105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87541BD-8F3B-45CD-BE65-598D1F1675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245596" y="2094067"/>
                  <a:ext cx="100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B4A031-95DE-4409-8F97-9D99D414D79A}"/>
                    </a:ext>
                  </a:extLst>
                </p14:cNvPr>
                <p14:cNvContentPartPr/>
                <p14:nvPr/>
              </p14:nvContentPartPr>
              <p14:xfrm>
                <a:off x="13387076" y="2177947"/>
                <a:ext cx="149400" cy="76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CB4A031-95DE-4409-8F97-9D99D414D7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378076" y="2168947"/>
                  <a:ext cx="167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897DD67-27FC-4FBC-A51E-08DC5726AC03}"/>
                    </a:ext>
                  </a:extLst>
                </p14:cNvPr>
                <p14:cNvContentPartPr/>
                <p14:nvPr/>
              </p14:nvContentPartPr>
              <p14:xfrm>
                <a:off x="13562396" y="2047267"/>
                <a:ext cx="87480" cy="20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897DD67-27FC-4FBC-A51E-08DC5726AC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553396" y="2038267"/>
                  <a:ext cx="105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6BDCCD7-48BF-439C-A172-5B76B479A841}"/>
                    </a:ext>
                  </a:extLst>
                </p14:cNvPr>
                <p14:cNvContentPartPr/>
                <p14:nvPr/>
              </p14:nvContentPartPr>
              <p14:xfrm>
                <a:off x="13563836" y="2075347"/>
                <a:ext cx="66600" cy="87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6BDCCD7-48BF-439C-A172-5B76B479A84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554836" y="2066347"/>
                  <a:ext cx="84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BC55519-E4C4-4DE7-A083-AAC53F620933}"/>
                    </a:ext>
                  </a:extLst>
                </p14:cNvPr>
                <p14:cNvContentPartPr/>
                <p14:nvPr/>
              </p14:nvContentPartPr>
              <p14:xfrm>
                <a:off x="13668956" y="2155627"/>
                <a:ext cx="48960" cy="130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BC55519-E4C4-4DE7-A083-AAC53F62093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659956" y="2146987"/>
                  <a:ext cx="6660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A97A499-5B9F-4EC9-991A-09D7BF699869}"/>
              </a:ext>
            </a:extLst>
          </p:cNvPr>
          <p:cNvGrpSpPr/>
          <p:nvPr/>
        </p:nvGrpSpPr>
        <p:grpSpPr>
          <a:xfrm>
            <a:off x="11542208" y="2546587"/>
            <a:ext cx="2142545" cy="547920"/>
            <a:chOff x="11542208" y="2546587"/>
            <a:chExt cx="2142545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B94B573-2A8C-45A1-8D3B-810DD7AFE3E8}"/>
                    </a:ext>
                  </a:extLst>
                </p14:cNvPr>
                <p14:cNvContentPartPr/>
                <p14:nvPr/>
              </p14:nvContentPartPr>
              <p14:xfrm>
                <a:off x="11542208" y="2700307"/>
                <a:ext cx="135720" cy="394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B94B573-2A8C-45A1-8D3B-810DD7AFE3E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33568" y="2691307"/>
                  <a:ext cx="153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5EFABF-F9F6-4247-9911-3B5619C1E9CE}"/>
                    </a:ext>
                  </a:extLst>
                </p14:cNvPr>
                <p14:cNvContentPartPr/>
                <p14:nvPr/>
              </p14:nvContentPartPr>
              <p14:xfrm>
                <a:off x="11820488" y="2838187"/>
                <a:ext cx="108360" cy="12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5EFABF-F9F6-4247-9911-3B5619C1E9C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811488" y="2829547"/>
                  <a:ext cx="126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B642629-66F2-4330-B68B-8BCB8D261A63}"/>
                    </a:ext>
                  </a:extLst>
                </p14:cNvPr>
                <p14:cNvContentPartPr/>
                <p14:nvPr/>
              </p14:nvContentPartPr>
              <p14:xfrm>
                <a:off x="11844248" y="2894707"/>
                <a:ext cx="87480" cy="17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B642629-66F2-4330-B68B-8BCB8D261A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835248" y="2885707"/>
                  <a:ext cx="105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9FAB83-8B56-4C27-8205-F62A94554A7F}"/>
                    </a:ext>
                  </a:extLst>
                </p14:cNvPr>
                <p14:cNvContentPartPr/>
                <p14:nvPr/>
              </p14:nvContentPartPr>
              <p14:xfrm>
                <a:off x="12037568" y="2773027"/>
                <a:ext cx="146160" cy="158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9FAB83-8B56-4C27-8205-F62A94554A7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028928" y="2764387"/>
                  <a:ext cx="163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A0E5281-7183-46D3-A233-066D9F03072A}"/>
                    </a:ext>
                  </a:extLst>
                </p14:cNvPr>
                <p14:cNvContentPartPr/>
                <p14:nvPr/>
              </p14:nvContentPartPr>
              <p14:xfrm>
                <a:off x="12285608" y="2755387"/>
                <a:ext cx="77040" cy="171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A0E5281-7183-46D3-A233-066D9F03072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276968" y="2746387"/>
                  <a:ext cx="94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E8508B8-66D0-483E-A128-2D605799DEF5}"/>
                    </a:ext>
                  </a:extLst>
                </p14:cNvPr>
                <p14:cNvContentPartPr/>
                <p14:nvPr/>
              </p14:nvContentPartPr>
              <p14:xfrm>
                <a:off x="12261128" y="2783467"/>
                <a:ext cx="83160" cy="123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E8508B8-66D0-483E-A128-2D605799DE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252128" y="2774467"/>
                  <a:ext cx="100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39764B3-B76F-4A4B-B387-43C810450AA0}"/>
                    </a:ext>
                  </a:extLst>
                </p14:cNvPr>
                <p14:cNvContentPartPr/>
                <p14:nvPr/>
              </p14:nvContentPartPr>
              <p14:xfrm>
                <a:off x="12417728" y="2866627"/>
                <a:ext cx="8640" cy="84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39764B3-B76F-4A4B-B387-43C810450A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408728" y="2857627"/>
                  <a:ext cx="26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856D3D-2758-4139-888C-C10F2F682506}"/>
                    </a:ext>
                  </a:extLst>
                </p14:cNvPr>
                <p14:cNvContentPartPr/>
                <p14:nvPr/>
              </p14:nvContentPartPr>
              <p14:xfrm>
                <a:off x="12603848" y="2763667"/>
                <a:ext cx="9720" cy="156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856D3D-2758-4139-888C-C10F2F68250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594848" y="2755027"/>
                  <a:ext cx="27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C83D20A-7539-4D2F-8F3E-0D9BB09731A3}"/>
                    </a:ext>
                  </a:extLst>
                </p14:cNvPr>
                <p14:cNvContentPartPr/>
                <p14:nvPr/>
              </p14:nvContentPartPr>
              <p14:xfrm>
                <a:off x="12557768" y="2828827"/>
                <a:ext cx="98640" cy="32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C83D20A-7539-4D2F-8F3E-0D9BB09731A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549128" y="2820187"/>
                  <a:ext cx="116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18235A0-D387-486F-BC62-5FC0FF1481F6}"/>
                    </a:ext>
                  </a:extLst>
                </p14:cNvPr>
                <p14:cNvContentPartPr/>
                <p14:nvPr/>
              </p14:nvContentPartPr>
              <p14:xfrm>
                <a:off x="12746048" y="2714347"/>
                <a:ext cx="95400" cy="184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18235A0-D387-486F-BC62-5FC0FF1481F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737048" y="2705347"/>
                  <a:ext cx="113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0FD930-3F6F-40F8-8FB1-37250DA7CAD9}"/>
                    </a:ext>
                  </a:extLst>
                </p14:cNvPr>
                <p14:cNvContentPartPr/>
                <p14:nvPr/>
              </p14:nvContentPartPr>
              <p14:xfrm>
                <a:off x="12935048" y="2733067"/>
                <a:ext cx="54720" cy="149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0FD930-3F6F-40F8-8FB1-37250DA7CAD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926408" y="2724067"/>
                  <a:ext cx="72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A60C3C-E07E-4783-8453-58EB408AF2E9}"/>
                    </a:ext>
                  </a:extLst>
                </p14:cNvPr>
                <p14:cNvContentPartPr/>
                <p14:nvPr/>
              </p14:nvContentPartPr>
              <p14:xfrm>
                <a:off x="12923168" y="2713627"/>
                <a:ext cx="88200" cy="12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A60C3C-E07E-4783-8453-58EB408AF2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914528" y="2704627"/>
                  <a:ext cx="105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BF2979-4DE7-4F9B-99D6-39812E72DEBF}"/>
                    </a:ext>
                  </a:extLst>
                </p14:cNvPr>
                <p14:cNvContentPartPr/>
                <p14:nvPr/>
              </p14:nvContentPartPr>
              <p14:xfrm>
                <a:off x="13064288" y="2810467"/>
                <a:ext cx="88920" cy="82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BF2979-4DE7-4F9B-99D6-39812E72DEB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055288" y="2801467"/>
                  <a:ext cx="106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4F8088E-6FD1-4446-95F2-66AF1BDB0133}"/>
                    </a:ext>
                  </a:extLst>
                </p14:cNvPr>
                <p14:cNvContentPartPr/>
                <p14:nvPr/>
              </p14:nvContentPartPr>
              <p14:xfrm>
                <a:off x="13223048" y="2714707"/>
                <a:ext cx="19080" cy="155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4F8088E-6FD1-4446-95F2-66AF1BDB01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214048" y="2706067"/>
                  <a:ext cx="36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A452EB3-70BE-4C2E-9428-19135A18E6F0}"/>
                    </a:ext>
                  </a:extLst>
                </p14:cNvPr>
                <p14:cNvContentPartPr/>
                <p14:nvPr/>
              </p14:nvContentPartPr>
              <p14:xfrm>
                <a:off x="13200008" y="2771947"/>
                <a:ext cx="64440" cy="32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A452EB3-70BE-4C2E-9428-19135A18E6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191008" y="2762947"/>
                  <a:ext cx="82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BA5944-5064-400C-B87A-CE4A75465578}"/>
                    </a:ext>
                  </a:extLst>
                </p14:cNvPr>
                <p14:cNvContentPartPr/>
                <p14:nvPr/>
              </p14:nvContentPartPr>
              <p14:xfrm>
                <a:off x="13354088" y="2722987"/>
                <a:ext cx="66960" cy="101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BA5944-5064-400C-B87A-CE4A754655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345088" y="2714347"/>
                  <a:ext cx="84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C82152-505B-4671-8171-5296AB9D10DC}"/>
                    </a:ext>
                  </a:extLst>
                </p14:cNvPr>
                <p14:cNvContentPartPr/>
                <p14:nvPr/>
              </p14:nvContentPartPr>
              <p14:xfrm>
                <a:off x="13521488" y="2671147"/>
                <a:ext cx="86400" cy="153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C82152-505B-4671-8171-5296AB9D10D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512848" y="2662147"/>
                  <a:ext cx="104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4234923-9667-45BA-AEE7-F58CFA87E91D}"/>
                    </a:ext>
                  </a:extLst>
                </p14:cNvPr>
                <p14:cNvContentPartPr/>
                <p14:nvPr/>
              </p14:nvContentPartPr>
              <p14:xfrm>
                <a:off x="13505975" y="2647027"/>
                <a:ext cx="113040" cy="131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4234923-9667-45BA-AEE7-F58CFA87E9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497335" y="2638387"/>
                  <a:ext cx="130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BE80DD7-E51B-4FC5-88EC-6F1595BD355D}"/>
                    </a:ext>
                  </a:extLst>
                </p14:cNvPr>
                <p14:cNvContentPartPr/>
                <p14:nvPr/>
              </p14:nvContentPartPr>
              <p14:xfrm>
                <a:off x="13611673" y="2759707"/>
                <a:ext cx="73080" cy="117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BE80DD7-E51B-4FC5-88EC-6F1595BD35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602673" y="2751067"/>
                  <a:ext cx="90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BB705D-3608-46FA-86D1-27A086BBF1AC}"/>
                    </a:ext>
                  </a:extLst>
                </p14:cNvPr>
                <p14:cNvContentPartPr/>
                <p14:nvPr/>
              </p14:nvContentPartPr>
              <p14:xfrm>
                <a:off x="12052163" y="2591947"/>
                <a:ext cx="101880" cy="93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BB705D-3608-46FA-86D1-27A086BBF1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043163" y="2583307"/>
                  <a:ext cx="119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C14838E-63C1-4576-AF92-C8244EB4AED7}"/>
                    </a:ext>
                  </a:extLst>
                </p14:cNvPr>
                <p14:cNvContentPartPr/>
                <p14:nvPr/>
              </p14:nvContentPartPr>
              <p14:xfrm>
                <a:off x="12727523" y="2579347"/>
                <a:ext cx="124920" cy="83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C14838E-63C1-4576-AF92-C8244EB4AED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718883" y="2570347"/>
                  <a:ext cx="142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721830E-BD5E-49B9-8354-020160BE6ACB}"/>
                    </a:ext>
                  </a:extLst>
                </p14:cNvPr>
                <p14:cNvContentPartPr/>
                <p14:nvPr/>
              </p14:nvContentPartPr>
              <p14:xfrm>
                <a:off x="13318283" y="2546587"/>
                <a:ext cx="118800" cy="88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721830E-BD5E-49B9-8354-020160BE6AC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309643" y="2537587"/>
                  <a:ext cx="13644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7B1CE2B-ADB7-4DAB-A7C0-0F28750FA8F6}"/>
                  </a:ext>
                </a:extLst>
              </p14:cNvPr>
              <p14:cNvContentPartPr/>
              <p14:nvPr/>
            </p14:nvContentPartPr>
            <p14:xfrm>
              <a:off x="11652563" y="3171547"/>
              <a:ext cx="1860120" cy="63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7B1CE2B-ADB7-4DAB-A7C0-0F28750FA8F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643923" y="3162547"/>
                <a:ext cx="187776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0255707C-073F-4A31-A631-91527C2FE5F0}"/>
              </a:ext>
            </a:extLst>
          </p:cNvPr>
          <p:cNvGrpSpPr/>
          <p:nvPr/>
        </p:nvGrpSpPr>
        <p:grpSpPr>
          <a:xfrm>
            <a:off x="7766723" y="3259027"/>
            <a:ext cx="453960" cy="222480"/>
            <a:chOff x="7766723" y="3259027"/>
            <a:chExt cx="45396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0491761-C61E-461B-87C4-17A62814ABDB}"/>
                    </a:ext>
                  </a:extLst>
                </p14:cNvPr>
                <p14:cNvContentPartPr/>
                <p14:nvPr/>
              </p14:nvContentPartPr>
              <p14:xfrm>
                <a:off x="7766723" y="3259027"/>
                <a:ext cx="214200" cy="196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0491761-C61E-461B-87C4-17A62814AB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58083" y="3250387"/>
                  <a:ext cx="231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CDD7B40-A74A-4DF2-8DB0-83FE04B1706F}"/>
                    </a:ext>
                  </a:extLst>
                </p14:cNvPr>
                <p14:cNvContentPartPr/>
                <p14:nvPr/>
              </p14:nvContentPartPr>
              <p14:xfrm>
                <a:off x="8041403" y="3288907"/>
                <a:ext cx="179280" cy="192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CDD7B40-A74A-4DF2-8DB0-83FE04B170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32403" y="3280267"/>
                  <a:ext cx="19692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0D67814-A86E-4308-B74A-C281C5BA17EA}"/>
              </a:ext>
            </a:extLst>
          </p:cNvPr>
          <p:cNvGrpSpPr/>
          <p:nvPr/>
        </p:nvGrpSpPr>
        <p:grpSpPr>
          <a:xfrm>
            <a:off x="6209003" y="2091907"/>
            <a:ext cx="3537525" cy="988560"/>
            <a:chOff x="6209003" y="2091907"/>
            <a:chExt cx="3537525" cy="9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596250A-C41F-4D8F-8967-90BF9A137B5C}"/>
                    </a:ext>
                  </a:extLst>
                </p14:cNvPr>
                <p14:cNvContentPartPr/>
                <p14:nvPr/>
              </p14:nvContentPartPr>
              <p14:xfrm>
                <a:off x="6504368" y="2091907"/>
                <a:ext cx="150120" cy="154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596250A-C41F-4D8F-8967-90BF9A137B5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95368" y="2082907"/>
                  <a:ext cx="167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62E203-3266-4147-89ED-5865E2FB85B7}"/>
                    </a:ext>
                  </a:extLst>
                </p14:cNvPr>
                <p14:cNvContentPartPr/>
                <p14:nvPr/>
              </p14:nvContentPartPr>
              <p14:xfrm>
                <a:off x="7967768" y="2114227"/>
                <a:ext cx="186480" cy="113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62E203-3266-4147-89ED-5865E2FB85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59128" y="2105587"/>
                  <a:ext cx="204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6A695CF-01AF-417E-9063-89269F2E12A7}"/>
                    </a:ext>
                  </a:extLst>
                </p14:cNvPr>
                <p14:cNvContentPartPr/>
                <p14:nvPr/>
              </p14:nvContentPartPr>
              <p14:xfrm>
                <a:off x="9567968" y="2131147"/>
                <a:ext cx="178560" cy="117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6A695CF-01AF-417E-9063-89269F2E12A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559328" y="2122147"/>
                  <a:ext cx="196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F6A029A-0F86-44E7-A691-00C20A55F20C}"/>
                    </a:ext>
                  </a:extLst>
                </p14:cNvPr>
                <p14:cNvContentPartPr/>
                <p14:nvPr/>
              </p14:nvContentPartPr>
              <p14:xfrm>
                <a:off x="6476843" y="2193067"/>
                <a:ext cx="129240" cy="31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F6A029A-0F86-44E7-A691-00C20A55F2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68203" y="2184067"/>
                  <a:ext cx="146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2E0B68-6149-42CE-B199-F0B9CEED0BEE}"/>
                    </a:ext>
                  </a:extLst>
                </p14:cNvPr>
                <p14:cNvContentPartPr/>
                <p14:nvPr/>
              </p14:nvContentPartPr>
              <p14:xfrm>
                <a:off x="6369563" y="2476027"/>
                <a:ext cx="31680" cy="1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2E0B68-6149-42CE-B199-F0B9CEED0B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60563" y="2467027"/>
                  <a:ext cx="49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734CDD4-DD3B-4C80-8952-916C999FDDCC}"/>
                    </a:ext>
                  </a:extLst>
                </p14:cNvPr>
                <p14:cNvContentPartPr/>
                <p14:nvPr/>
              </p14:nvContentPartPr>
              <p14:xfrm>
                <a:off x="6853403" y="2800747"/>
                <a:ext cx="770760" cy="223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734CDD4-DD3B-4C80-8952-916C999FDDC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44403" y="2792107"/>
                  <a:ext cx="788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0D0A52F-A744-406F-A039-76386B5804CF}"/>
                    </a:ext>
                  </a:extLst>
                </p14:cNvPr>
                <p14:cNvContentPartPr/>
                <p14:nvPr/>
              </p14:nvContentPartPr>
              <p14:xfrm>
                <a:off x="7588883" y="2810827"/>
                <a:ext cx="609840" cy="229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0D0A52F-A744-406F-A039-76386B5804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80243" y="2801827"/>
                  <a:ext cx="6274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1F1D460-135B-43A7-AE4A-9E204A075CD0}"/>
                    </a:ext>
                  </a:extLst>
                </p14:cNvPr>
                <p14:cNvContentPartPr/>
                <p14:nvPr/>
              </p14:nvContentPartPr>
              <p14:xfrm>
                <a:off x="7642883" y="2793907"/>
                <a:ext cx="1435680" cy="286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1F1D460-135B-43A7-AE4A-9E204A075CD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34243" y="2785267"/>
                  <a:ext cx="1453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E414C3-6296-4DEF-A161-627083C40C2E}"/>
                    </a:ext>
                  </a:extLst>
                </p14:cNvPr>
                <p14:cNvContentPartPr/>
                <p14:nvPr/>
              </p14:nvContentPartPr>
              <p14:xfrm>
                <a:off x="7620563" y="3046987"/>
                <a:ext cx="91440" cy="21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E414C3-6296-4DEF-A161-627083C40C2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11563" y="3038347"/>
                  <a:ext cx="109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B6F1F9A-7096-4BC9-8058-6FB679DA0FC6}"/>
                    </a:ext>
                  </a:extLst>
                </p14:cNvPr>
                <p14:cNvContentPartPr/>
                <p14:nvPr/>
              </p14:nvContentPartPr>
              <p14:xfrm>
                <a:off x="6209003" y="2404747"/>
                <a:ext cx="233640" cy="318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B6F1F9A-7096-4BC9-8058-6FB679DA0FC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00363" y="2396107"/>
                  <a:ext cx="2512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305171B-96F6-4030-BA8E-7B5707B74E5F}"/>
                    </a:ext>
                  </a:extLst>
                </p14:cNvPr>
                <p14:cNvContentPartPr/>
                <p14:nvPr/>
              </p14:nvContentPartPr>
              <p14:xfrm>
                <a:off x="6365603" y="2259307"/>
                <a:ext cx="82440" cy="14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305171B-96F6-4030-BA8E-7B5707B74E5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56963" y="2250307"/>
                  <a:ext cx="100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FABAA4F-47F3-4B7B-A3EA-A7237B2E73BD}"/>
                    </a:ext>
                  </a:extLst>
                </p14:cNvPr>
                <p14:cNvContentPartPr/>
                <p14:nvPr/>
              </p14:nvContentPartPr>
              <p14:xfrm>
                <a:off x="7765283" y="2332027"/>
                <a:ext cx="429120" cy="413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FABAA4F-47F3-4B7B-A3EA-A7237B2E73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56643" y="2323027"/>
                  <a:ext cx="4467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D5E34C-07AB-4744-B4FF-20DF8465127B}"/>
                    </a:ext>
                  </a:extLst>
                </p14:cNvPr>
                <p14:cNvContentPartPr/>
                <p14:nvPr/>
              </p14:nvContentPartPr>
              <p14:xfrm>
                <a:off x="9310763" y="2303587"/>
                <a:ext cx="318960" cy="434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D5E34C-07AB-4744-B4FF-20DF846512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02123" y="2294947"/>
                  <a:ext cx="336600" cy="45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31FAB5F-CB3B-41EE-A101-534DA0F9E76B}"/>
                  </a:ext>
                </a:extLst>
              </p14:cNvPr>
              <p14:cNvContentPartPr/>
              <p14:nvPr/>
            </p14:nvContentPartPr>
            <p14:xfrm>
              <a:off x="1892603" y="2365867"/>
              <a:ext cx="1670760" cy="7102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31FAB5F-CB3B-41EE-A101-534DA0F9E76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883603" y="2357227"/>
                <a:ext cx="168840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AAF8ED5-3430-487C-9D6B-5B7075CBE0BB}"/>
                  </a:ext>
                </a:extLst>
              </p14:cNvPr>
              <p14:cNvContentPartPr/>
              <p14:nvPr/>
            </p14:nvContentPartPr>
            <p14:xfrm>
              <a:off x="10298243" y="5587867"/>
              <a:ext cx="549720" cy="700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AAF8ED5-3430-487C-9D6B-5B7075CBE0B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289243" y="5579227"/>
                <a:ext cx="567360" cy="71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F54AD77-63D8-4400-8FE5-3DD060ACF7E6}"/>
              </a:ext>
            </a:extLst>
          </p:cNvPr>
          <p:cNvGrpSpPr/>
          <p:nvPr/>
        </p:nvGrpSpPr>
        <p:grpSpPr>
          <a:xfrm>
            <a:off x="8062643" y="5237947"/>
            <a:ext cx="3727080" cy="1279800"/>
            <a:chOff x="8062643" y="5237947"/>
            <a:chExt cx="3727080" cy="12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FFFC66-7B4F-4F44-99FA-A39E14D21E6F}"/>
                    </a:ext>
                  </a:extLst>
                </p14:cNvPr>
                <p14:cNvContentPartPr/>
                <p14:nvPr/>
              </p14:nvContentPartPr>
              <p14:xfrm>
                <a:off x="8680043" y="5237947"/>
                <a:ext cx="119160" cy="177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FFFC66-7B4F-4F44-99FA-A39E14D21E6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71043" y="5228947"/>
                  <a:ext cx="136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D79AEE-D4B5-46C0-BA7C-5DD5B41150C7}"/>
                    </a:ext>
                  </a:extLst>
                </p14:cNvPr>
                <p14:cNvContentPartPr/>
                <p14:nvPr/>
              </p14:nvContentPartPr>
              <p14:xfrm>
                <a:off x="8674283" y="5850667"/>
                <a:ext cx="121320" cy="11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D79AEE-D4B5-46C0-BA7C-5DD5B41150C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65283" y="5842027"/>
                  <a:ext cx="138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320600C-3714-4B50-848D-C6B9F1AF60CE}"/>
                    </a:ext>
                  </a:extLst>
                </p14:cNvPr>
                <p14:cNvContentPartPr/>
                <p14:nvPr/>
              </p14:nvContentPartPr>
              <p14:xfrm>
                <a:off x="8697323" y="6384187"/>
                <a:ext cx="101880" cy="133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320600C-3714-4B50-848D-C6B9F1AF60C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88323" y="6375547"/>
                  <a:ext cx="119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A93C1D5-E6B4-4492-81AB-AAAD5B868105}"/>
                    </a:ext>
                  </a:extLst>
                </p14:cNvPr>
                <p14:cNvContentPartPr/>
                <p14:nvPr/>
              </p14:nvContentPartPr>
              <p14:xfrm>
                <a:off x="8129603" y="5372947"/>
                <a:ext cx="548640" cy="41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A93C1D5-E6B4-4492-81AB-AAAD5B8681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20603" y="5364307"/>
                  <a:ext cx="566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F19EAB7-6554-405E-81D1-8447C99A3EFA}"/>
                    </a:ext>
                  </a:extLst>
                </p14:cNvPr>
                <p14:cNvContentPartPr/>
                <p14:nvPr/>
              </p14:nvContentPartPr>
              <p14:xfrm>
                <a:off x="8507243" y="5301307"/>
                <a:ext cx="182160" cy="168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F19EAB7-6554-405E-81D1-8447C99A3EF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98603" y="5292307"/>
                  <a:ext cx="199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3EED9C-0A02-486A-BD5A-480A7E0A4753}"/>
                    </a:ext>
                  </a:extLst>
                </p14:cNvPr>
                <p14:cNvContentPartPr/>
                <p14:nvPr/>
              </p14:nvContentPartPr>
              <p14:xfrm>
                <a:off x="8062643" y="5872267"/>
                <a:ext cx="609120" cy="28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3EED9C-0A02-486A-BD5A-480A7E0A47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53643" y="5863267"/>
                  <a:ext cx="626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1AED1F2-F7B0-4684-BFB0-AAE14B67DECC}"/>
                    </a:ext>
                  </a:extLst>
                </p14:cNvPr>
                <p14:cNvContentPartPr/>
                <p14:nvPr/>
              </p14:nvContentPartPr>
              <p14:xfrm>
                <a:off x="8512643" y="5824027"/>
                <a:ext cx="120240" cy="168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1AED1F2-F7B0-4684-BFB0-AAE14B67DE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04003" y="5815027"/>
                  <a:ext cx="137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DB9CCAE-B782-44D3-8FF6-3024C2214FBE}"/>
                    </a:ext>
                  </a:extLst>
                </p14:cNvPr>
                <p14:cNvContentPartPr/>
                <p14:nvPr/>
              </p14:nvContentPartPr>
              <p14:xfrm>
                <a:off x="8123843" y="6448627"/>
                <a:ext cx="497880" cy="34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DB9CCAE-B782-44D3-8FF6-3024C2214FB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15203" y="6439987"/>
                  <a:ext cx="515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CE6EB5D-5307-4518-9E48-FA2549952486}"/>
                    </a:ext>
                  </a:extLst>
                </p14:cNvPr>
                <p14:cNvContentPartPr/>
                <p14:nvPr/>
              </p14:nvContentPartPr>
              <p14:xfrm>
                <a:off x="8582483" y="6414427"/>
                <a:ext cx="84240" cy="89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CE6EB5D-5307-4518-9E48-FA254995248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73843" y="6405787"/>
                  <a:ext cx="101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567B982-FE27-428E-BFE6-2E8827ED7BFF}"/>
                    </a:ext>
                  </a:extLst>
                </p14:cNvPr>
                <p14:cNvContentPartPr/>
                <p14:nvPr/>
              </p14:nvContentPartPr>
              <p14:xfrm>
                <a:off x="8812163" y="5367547"/>
                <a:ext cx="1287000" cy="401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567B982-FE27-428E-BFE6-2E8827ED7BF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03523" y="5358907"/>
                  <a:ext cx="13046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F62326F-897C-4395-902F-95ABC2F62C63}"/>
                    </a:ext>
                  </a:extLst>
                </p14:cNvPr>
                <p14:cNvContentPartPr/>
                <p14:nvPr/>
              </p14:nvContentPartPr>
              <p14:xfrm>
                <a:off x="8807123" y="5830507"/>
                <a:ext cx="1379880" cy="57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F62326F-897C-4395-902F-95ABC2F62C6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98123" y="5821867"/>
                  <a:ext cx="1397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A9C03C9-D6B3-4E4C-86A8-6D3CD0C701AF}"/>
                    </a:ext>
                  </a:extLst>
                </p14:cNvPr>
                <p14:cNvContentPartPr/>
                <p14:nvPr/>
              </p14:nvContentPartPr>
              <p14:xfrm>
                <a:off x="8838443" y="5922667"/>
                <a:ext cx="1415520" cy="539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A9C03C9-D6B3-4E4C-86A8-6D3CD0C701A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29443" y="5914027"/>
                  <a:ext cx="14331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7ED6E03-41EC-4E58-A838-BB9A54A80427}"/>
                    </a:ext>
                  </a:extLst>
                </p14:cNvPr>
                <p14:cNvContentPartPr/>
                <p14:nvPr/>
              </p14:nvContentPartPr>
              <p14:xfrm>
                <a:off x="9419843" y="5548267"/>
                <a:ext cx="113760" cy="168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7ED6E03-41EC-4E58-A838-BB9A54A8042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11203" y="5539627"/>
                  <a:ext cx="131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9582C66-9B16-4AED-8E3E-8511991EE542}"/>
                    </a:ext>
                  </a:extLst>
                </p14:cNvPr>
                <p14:cNvContentPartPr/>
                <p14:nvPr/>
              </p14:nvContentPartPr>
              <p14:xfrm>
                <a:off x="9411923" y="5799907"/>
                <a:ext cx="88920" cy="134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9582C66-9B16-4AED-8E3E-8511991EE5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03283" y="5790907"/>
                  <a:ext cx="106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3A8C9F1-4767-4A22-B847-DFEF3EBDA47C}"/>
                    </a:ext>
                  </a:extLst>
                </p14:cNvPr>
                <p14:cNvContentPartPr/>
                <p14:nvPr/>
              </p14:nvContentPartPr>
              <p14:xfrm>
                <a:off x="9468443" y="6169267"/>
                <a:ext cx="95760" cy="122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3A8C9F1-4767-4A22-B847-DFEF3EBDA4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59443" y="6160627"/>
                  <a:ext cx="113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55C4738-E737-4493-B007-18D8A11402CF}"/>
                    </a:ext>
                  </a:extLst>
                </p14:cNvPr>
                <p14:cNvContentPartPr/>
                <p14:nvPr/>
              </p14:nvContentPartPr>
              <p14:xfrm>
                <a:off x="10536203" y="5729347"/>
                <a:ext cx="101880" cy="506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55C4738-E737-4493-B007-18D8A11402C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527203" y="5720707"/>
                  <a:ext cx="1195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7A0D3A7-8FD9-454B-9E74-6F9BD1887591}"/>
                    </a:ext>
                  </a:extLst>
                </p14:cNvPr>
                <p14:cNvContentPartPr/>
                <p14:nvPr/>
              </p14:nvContentPartPr>
              <p14:xfrm>
                <a:off x="10878563" y="5819347"/>
                <a:ext cx="911160" cy="106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7A0D3A7-8FD9-454B-9E74-6F9BD188759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69563" y="5810347"/>
                  <a:ext cx="92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8B1AA0D-F3E7-4DAA-8EC7-643BBBA2F727}"/>
                    </a:ext>
                  </a:extLst>
                </p14:cNvPr>
                <p14:cNvContentPartPr/>
                <p14:nvPr/>
              </p14:nvContentPartPr>
              <p14:xfrm>
                <a:off x="11659763" y="5759947"/>
                <a:ext cx="122400" cy="88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8B1AA0D-F3E7-4DAA-8EC7-643BBBA2F72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51123" y="5750947"/>
                  <a:ext cx="140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EA2A375-998C-400C-B917-AC8AF7631779}"/>
                    </a:ext>
                  </a:extLst>
                </p14:cNvPr>
                <p14:cNvContentPartPr/>
                <p14:nvPr/>
              </p14:nvContentPartPr>
              <p14:xfrm>
                <a:off x="11477963" y="5537467"/>
                <a:ext cx="147240" cy="151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EA2A375-998C-400C-B917-AC8AF763177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468963" y="5528467"/>
                  <a:ext cx="16488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41C4E5C-6CA1-4853-9C7A-27111A8FDD60}"/>
              </a:ext>
            </a:extLst>
          </p:cNvPr>
          <p:cNvGrpSpPr/>
          <p:nvPr/>
        </p:nvGrpSpPr>
        <p:grpSpPr>
          <a:xfrm>
            <a:off x="8063723" y="5058307"/>
            <a:ext cx="3200400" cy="1704600"/>
            <a:chOff x="8063723" y="5058307"/>
            <a:chExt cx="3200400" cy="170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E0DBB02-F989-47F0-92CD-5F68915264D1}"/>
                    </a:ext>
                  </a:extLst>
                </p14:cNvPr>
                <p14:cNvContentPartPr/>
                <p14:nvPr/>
              </p14:nvContentPartPr>
              <p14:xfrm>
                <a:off x="8454323" y="5101147"/>
                <a:ext cx="83880" cy="1587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E0DBB02-F989-47F0-92CD-5F68915264D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45323" y="5092507"/>
                  <a:ext cx="101520" cy="16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457DFF-5762-43DA-8097-547D0D7CE32D}"/>
                    </a:ext>
                  </a:extLst>
                </p14:cNvPr>
                <p14:cNvContentPartPr/>
                <p14:nvPr/>
              </p14:nvContentPartPr>
              <p14:xfrm>
                <a:off x="8487803" y="5058307"/>
                <a:ext cx="2776320" cy="1479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457DFF-5762-43DA-8097-547D0D7CE32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79163" y="5049307"/>
                  <a:ext cx="2793960" cy="14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5C02FEF-33F7-4DB7-B051-477BEA962DFB}"/>
                    </a:ext>
                  </a:extLst>
                </p14:cNvPr>
                <p14:cNvContentPartPr/>
                <p14:nvPr/>
              </p14:nvContentPartPr>
              <p14:xfrm>
                <a:off x="8592563" y="6552667"/>
                <a:ext cx="2654280" cy="210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5C02FEF-33F7-4DB7-B051-477BEA962DF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83923" y="6544027"/>
                  <a:ext cx="2671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A3C32FD-9E00-4AF4-BBCE-F1477104ECB1}"/>
                    </a:ext>
                  </a:extLst>
                </p14:cNvPr>
                <p14:cNvContentPartPr/>
                <p14:nvPr/>
              </p14:nvContentPartPr>
              <p14:xfrm>
                <a:off x="8063723" y="5267467"/>
                <a:ext cx="62280" cy="117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A3C32FD-9E00-4AF4-BBCE-F1477104ECB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54723" y="5258827"/>
                  <a:ext cx="79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D9D190E-3D68-47F5-AE18-32526A4D2CB5}"/>
                    </a:ext>
                  </a:extLst>
                </p14:cNvPr>
                <p14:cNvContentPartPr/>
                <p14:nvPr/>
              </p14:nvContentPartPr>
              <p14:xfrm>
                <a:off x="8144003" y="5280427"/>
                <a:ext cx="66600" cy="73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D9D190E-3D68-47F5-AE18-32526A4D2CB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35363" y="5271427"/>
                  <a:ext cx="84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C60E804-FB82-4B9D-ABD1-8BC7C97A8184}"/>
                    </a:ext>
                  </a:extLst>
                </p14:cNvPr>
                <p14:cNvContentPartPr/>
                <p14:nvPr/>
              </p14:nvContentPartPr>
              <p14:xfrm>
                <a:off x="8308883" y="5185027"/>
                <a:ext cx="7200" cy="114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C60E804-FB82-4B9D-ABD1-8BC7C97A818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00243" y="5176387"/>
                  <a:ext cx="24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F6EB588-8DAB-4698-9608-4A1F055B3AF2}"/>
                    </a:ext>
                  </a:extLst>
                </p14:cNvPr>
                <p14:cNvContentPartPr/>
                <p14:nvPr/>
              </p14:nvContentPartPr>
              <p14:xfrm>
                <a:off x="8070923" y="5688307"/>
                <a:ext cx="13680" cy="92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F6EB588-8DAB-4698-9608-4A1F055B3AF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62283" y="5679667"/>
                  <a:ext cx="31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A5C95E0-432A-4E8D-9A97-33E7CB252ACC}"/>
                    </a:ext>
                  </a:extLst>
                </p14:cNvPr>
                <p14:cNvContentPartPr/>
                <p14:nvPr/>
              </p14:nvContentPartPr>
              <p14:xfrm>
                <a:off x="8128523" y="5705947"/>
                <a:ext cx="44280" cy="80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A5C95E0-432A-4E8D-9A97-33E7CB252AC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19523" y="5696947"/>
                  <a:ext cx="61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54F914D-9210-4BA7-9BFE-E77EDF4E5879}"/>
                    </a:ext>
                  </a:extLst>
                </p14:cNvPr>
                <p14:cNvContentPartPr/>
                <p14:nvPr/>
              </p14:nvContentPartPr>
              <p14:xfrm>
                <a:off x="8267123" y="5642587"/>
                <a:ext cx="78480" cy="119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54F914D-9210-4BA7-9BFE-E77EDF4E587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58483" y="5633947"/>
                  <a:ext cx="96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3F9D97F-41FB-4DA6-8488-B0C70C8AFFD5}"/>
                    </a:ext>
                  </a:extLst>
                </p14:cNvPr>
                <p14:cNvContentPartPr/>
                <p14:nvPr/>
              </p14:nvContentPartPr>
              <p14:xfrm>
                <a:off x="8102963" y="6290947"/>
                <a:ext cx="12960" cy="85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3F9D97F-41FB-4DA6-8488-B0C70C8AFFD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94323" y="6282307"/>
                  <a:ext cx="30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ED747E-3D07-4295-957F-4DA8F0F15C9A}"/>
                    </a:ext>
                  </a:extLst>
                </p14:cNvPr>
                <p14:cNvContentPartPr/>
                <p14:nvPr/>
              </p14:nvContentPartPr>
              <p14:xfrm>
                <a:off x="8091083" y="6200227"/>
                <a:ext cx="28080" cy="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ED747E-3D07-4295-957F-4DA8F0F15C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082443" y="6191587"/>
                  <a:ext cx="45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5ED1875-97A9-45E2-9C43-B34B6B83C208}"/>
                    </a:ext>
                  </a:extLst>
                </p14:cNvPr>
                <p14:cNvContentPartPr/>
                <p14:nvPr/>
              </p14:nvContentPartPr>
              <p14:xfrm>
                <a:off x="8174963" y="6271507"/>
                <a:ext cx="74880" cy="82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5ED1875-97A9-45E2-9C43-B34B6B83C20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65963" y="6262867"/>
                  <a:ext cx="92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9EC0940-6372-4166-8E61-6ED90C47EF5A}"/>
                    </a:ext>
                  </a:extLst>
                </p14:cNvPr>
                <p14:cNvContentPartPr/>
                <p14:nvPr/>
              </p14:nvContentPartPr>
              <p14:xfrm>
                <a:off x="8309963" y="6222547"/>
                <a:ext cx="56880" cy="136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9EC0940-6372-4166-8E61-6ED90C47EF5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00963" y="6213547"/>
                  <a:ext cx="745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E9FF36-3C3E-4B1F-B5A0-1ADE6351AB05}"/>
              </a:ext>
            </a:extLst>
          </p:cNvPr>
          <p:cNvGrpSpPr/>
          <p:nvPr/>
        </p:nvGrpSpPr>
        <p:grpSpPr>
          <a:xfrm>
            <a:off x="11901683" y="5386267"/>
            <a:ext cx="465120" cy="199080"/>
            <a:chOff x="11901683" y="5386267"/>
            <a:chExt cx="46512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AD5E4CA-B28E-4A56-A20C-13B90D668D67}"/>
                    </a:ext>
                  </a:extLst>
                </p14:cNvPr>
                <p14:cNvContentPartPr/>
                <p14:nvPr/>
              </p14:nvContentPartPr>
              <p14:xfrm>
                <a:off x="11901683" y="5472307"/>
                <a:ext cx="54720" cy="108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AD5E4CA-B28E-4A56-A20C-13B90D668D6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893043" y="5463307"/>
                  <a:ext cx="72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9061A38-8DF1-4565-87FF-B52C1F8AB1F9}"/>
                    </a:ext>
                  </a:extLst>
                </p14:cNvPr>
                <p14:cNvContentPartPr/>
                <p14:nvPr/>
              </p14:nvContentPartPr>
              <p14:xfrm>
                <a:off x="12029843" y="5484187"/>
                <a:ext cx="69480" cy="77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9061A38-8DF1-4565-87FF-B52C1F8AB1F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020843" y="5475547"/>
                  <a:ext cx="87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8F9DD97-DA9F-44F0-A151-8C3816A66A1D}"/>
                    </a:ext>
                  </a:extLst>
                </p14:cNvPr>
                <p14:cNvContentPartPr/>
                <p14:nvPr/>
              </p14:nvContentPartPr>
              <p14:xfrm>
                <a:off x="12154403" y="5398507"/>
                <a:ext cx="16200" cy="168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8F9DD97-DA9F-44F0-A151-8C3816A66A1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2145403" y="5389507"/>
                  <a:ext cx="33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5A83E1-4E2C-40B9-8C91-318C7E0D618A}"/>
                    </a:ext>
                  </a:extLst>
                </p14:cNvPr>
                <p14:cNvContentPartPr/>
                <p14:nvPr/>
              </p14:nvContentPartPr>
              <p14:xfrm>
                <a:off x="12146843" y="5495707"/>
                <a:ext cx="84600" cy="17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5A83E1-4E2C-40B9-8C91-318C7E0D618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137843" y="5487067"/>
                  <a:ext cx="102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79898F7-D6F5-446F-9D44-90CF7544B76F}"/>
                    </a:ext>
                  </a:extLst>
                </p14:cNvPr>
                <p14:cNvContentPartPr/>
                <p14:nvPr/>
              </p14:nvContentPartPr>
              <p14:xfrm>
                <a:off x="12288323" y="5386267"/>
                <a:ext cx="46440" cy="1789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79898F7-D6F5-446F-9D44-90CF7544B7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279683" y="5377627"/>
                  <a:ext cx="64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04A8BC8-B3E0-4863-BF57-52E9F26AED98}"/>
                    </a:ext>
                  </a:extLst>
                </p14:cNvPr>
                <p14:cNvContentPartPr/>
                <p14:nvPr/>
              </p14:nvContentPartPr>
              <p14:xfrm>
                <a:off x="12309203" y="5581747"/>
                <a:ext cx="57600" cy="3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04A8BC8-B3E0-4863-BF57-52E9F26AED9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300563" y="5572747"/>
                  <a:ext cx="752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10D1111-6570-48A1-83CF-8EEF4DDED5F9}"/>
              </a:ext>
            </a:extLst>
          </p:cNvPr>
          <p:cNvGrpSpPr/>
          <p:nvPr/>
        </p:nvGrpSpPr>
        <p:grpSpPr>
          <a:xfrm>
            <a:off x="11912843" y="6267405"/>
            <a:ext cx="1581840" cy="596880"/>
            <a:chOff x="11912843" y="6267405"/>
            <a:chExt cx="158184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BF88D61-7F36-444D-BFC7-EAFBA42767EA}"/>
                    </a:ext>
                  </a:extLst>
                </p14:cNvPr>
                <p14:cNvContentPartPr/>
                <p14:nvPr/>
              </p14:nvContentPartPr>
              <p14:xfrm>
                <a:off x="12620963" y="6319027"/>
                <a:ext cx="47520" cy="407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BF88D61-7F36-444D-BFC7-EAFBA42767E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611963" y="6310027"/>
                  <a:ext cx="651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33559AA-206C-4515-9120-BD6494381248}"/>
                    </a:ext>
                  </a:extLst>
                </p14:cNvPr>
                <p14:cNvContentPartPr/>
                <p14:nvPr/>
              </p14:nvContentPartPr>
              <p14:xfrm>
                <a:off x="12647963" y="6274747"/>
                <a:ext cx="568800" cy="577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33559AA-206C-4515-9120-BD649438124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638963" y="6266107"/>
                  <a:ext cx="5864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2EB2E6B-ADF7-4091-A5CC-E4196168BA88}"/>
                    </a:ext>
                  </a:extLst>
                </p14:cNvPr>
                <p14:cNvContentPartPr/>
                <p14:nvPr/>
              </p14:nvContentPartPr>
              <p14:xfrm>
                <a:off x="12016163" y="6588165"/>
                <a:ext cx="527040" cy="38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2EB2E6B-ADF7-4091-A5CC-E4196168BA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007523" y="6579525"/>
                  <a:ext cx="544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E75B29F-C2BA-4FAB-B0FA-8B06AD2687CC}"/>
                    </a:ext>
                  </a:extLst>
                </p14:cNvPr>
                <p14:cNvContentPartPr/>
                <p14:nvPr/>
              </p14:nvContentPartPr>
              <p14:xfrm>
                <a:off x="12445643" y="6509685"/>
                <a:ext cx="168120" cy="129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E75B29F-C2BA-4FAB-B0FA-8B06AD2687C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437003" y="6501045"/>
                  <a:ext cx="18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A7EAECF-5C12-48EC-82D4-2AD455C9193B}"/>
                    </a:ext>
                  </a:extLst>
                </p14:cNvPr>
                <p14:cNvContentPartPr/>
                <p14:nvPr/>
              </p14:nvContentPartPr>
              <p14:xfrm>
                <a:off x="11912843" y="6337965"/>
                <a:ext cx="155880" cy="174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A7EAECF-5C12-48EC-82D4-2AD455C9193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904203" y="6329325"/>
                  <a:ext cx="173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F51C1C-CB7E-439D-92BA-3CA57BDA3E99}"/>
                    </a:ext>
                  </a:extLst>
                </p14:cNvPr>
                <p14:cNvContentPartPr/>
                <p14:nvPr/>
              </p14:nvContentPartPr>
              <p14:xfrm>
                <a:off x="12103643" y="6394485"/>
                <a:ext cx="65880" cy="11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F51C1C-CB7E-439D-92BA-3CA57BDA3E9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094643" y="6385485"/>
                  <a:ext cx="83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F8E306D-2FDF-471F-AECB-3F9F874E375C}"/>
                    </a:ext>
                  </a:extLst>
                </p14:cNvPr>
                <p14:cNvContentPartPr/>
                <p14:nvPr/>
              </p14:nvContentPartPr>
              <p14:xfrm>
                <a:off x="12118403" y="6430485"/>
                <a:ext cx="65160" cy="29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F8E306D-2FDF-471F-AECB-3F9F874E375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109763" y="6421845"/>
                  <a:ext cx="82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FEB1334-F6F7-4461-B093-014008E514B2}"/>
                    </a:ext>
                  </a:extLst>
                </p14:cNvPr>
                <p14:cNvContentPartPr/>
                <p14:nvPr/>
              </p14:nvContentPartPr>
              <p14:xfrm>
                <a:off x="12254123" y="6267405"/>
                <a:ext cx="101880" cy="222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FEB1334-F6F7-4461-B093-014008E514B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245483" y="6258765"/>
                  <a:ext cx="119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009DEDA-432A-4323-BEF6-634C65CEF1BE}"/>
                    </a:ext>
                  </a:extLst>
                </p14:cNvPr>
                <p14:cNvContentPartPr/>
                <p14:nvPr/>
              </p14:nvContentPartPr>
              <p14:xfrm>
                <a:off x="12273563" y="6368205"/>
                <a:ext cx="88920" cy="13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009DEDA-432A-4323-BEF6-634C65CEF1B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264563" y="6359205"/>
                  <a:ext cx="106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2674612-51FE-4873-A9D3-20E8975EC838}"/>
                    </a:ext>
                  </a:extLst>
                </p14:cNvPr>
                <p14:cNvContentPartPr/>
                <p14:nvPr/>
              </p14:nvContentPartPr>
              <p14:xfrm>
                <a:off x="12808523" y="6434445"/>
                <a:ext cx="83160" cy="133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2674612-51FE-4873-A9D3-20E8975EC83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799523" y="6425805"/>
                  <a:ext cx="100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C9A373B-A5F0-463C-B78E-3A0C09D33A6E}"/>
                    </a:ext>
                  </a:extLst>
                </p14:cNvPr>
                <p14:cNvContentPartPr/>
                <p14:nvPr/>
              </p14:nvContentPartPr>
              <p14:xfrm>
                <a:off x="12871523" y="6647205"/>
                <a:ext cx="53640" cy="39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C9A373B-A5F0-463C-B78E-3A0C09D33A6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862523" y="6638565"/>
                  <a:ext cx="71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D0E6099-F97A-45DF-9B4C-67457031BE5A}"/>
                    </a:ext>
                  </a:extLst>
                </p14:cNvPr>
                <p14:cNvContentPartPr/>
                <p14:nvPr/>
              </p14:nvContentPartPr>
              <p14:xfrm>
                <a:off x="12623483" y="6656565"/>
                <a:ext cx="36720" cy="207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D0E6099-F97A-45DF-9B4C-67457031BE5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614483" y="6647925"/>
                  <a:ext cx="54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5A28F97-A380-48D1-AAA7-367466AD8986}"/>
                    </a:ext>
                  </a:extLst>
                </p14:cNvPr>
                <p14:cNvContentPartPr/>
                <p14:nvPr/>
              </p14:nvContentPartPr>
              <p14:xfrm>
                <a:off x="13163123" y="6497914"/>
                <a:ext cx="331560" cy="78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5A28F97-A380-48D1-AAA7-367466AD898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154123" y="6489274"/>
                  <a:ext cx="34920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4631548-4175-4809-96E9-0FD7EC265576}"/>
              </a:ext>
            </a:extLst>
          </p:cNvPr>
          <p:cNvGrpSpPr/>
          <p:nvPr/>
        </p:nvGrpSpPr>
        <p:grpSpPr>
          <a:xfrm>
            <a:off x="13336283" y="6114154"/>
            <a:ext cx="435600" cy="422280"/>
            <a:chOff x="13336283" y="6114154"/>
            <a:chExt cx="43560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2CED1D2-9695-4DA8-844C-9B22C819C326}"/>
                    </a:ext>
                  </a:extLst>
                </p14:cNvPr>
                <p14:cNvContentPartPr/>
                <p14:nvPr/>
              </p14:nvContentPartPr>
              <p14:xfrm>
                <a:off x="13459763" y="6392794"/>
                <a:ext cx="72000" cy="143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2CED1D2-9695-4DA8-844C-9B22C819C32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451123" y="6383794"/>
                  <a:ext cx="89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1019AC0-8B01-459A-B9B8-05AD629AAE51}"/>
                    </a:ext>
                  </a:extLst>
                </p14:cNvPr>
                <p14:cNvContentPartPr/>
                <p14:nvPr/>
              </p14:nvContentPartPr>
              <p14:xfrm>
                <a:off x="13336283" y="6231514"/>
                <a:ext cx="77040" cy="97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1019AC0-8B01-459A-B9B8-05AD629AAE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327643" y="6222514"/>
                  <a:ext cx="94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740C4A9-54A5-46EE-B78C-DBDC51BCAC19}"/>
                    </a:ext>
                  </a:extLst>
                </p14:cNvPr>
                <p14:cNvContentPartPr/>
                <p14:nvPr/>
              </p14:nvContentPartPr>
              <p14:xfrm>
                <a:off x="13451483" y="6205954"/>
                <a:ext cx="58320" cy="68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740C4A9-54A5-46EE-B78C-DBDC51BCAC1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442483" y="6197314"/>
                  <a:ext cx="75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67CBE42-C3C7-4518-B914-1C6CF8C509C6}"/>
                    </a:ext>
                  </a:extLst>
                </p14:cNvPr>
                <p14:cNvContentPartPr/>
                <p14:nvPr/>
              </p14:nvContentPartPr>
              <p14:xfrm>
                <a:off x="13538963" y="6114154"/>
                <a:ext cx="21960" cy="135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67CBE42-C3C7-4518-B914-1C6CF8C509C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529963" y="6105514"/>
                  <a:ext cx="39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D1555C4-6521-44CE-B4ED-087B63BE3B00}"/>
                    </a:ext>
                  </a:extLst>
                </p14:cNvPr>
                <p14:cNvContentPartPr/>
                <p14:nvPr/>
              </p14:nvContentPartPr>
              <p14:xfrm>
                <a:off x="13510523" y="6198754"/>
                <a:ext cx="62280" cy="17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D1555C4-6521-44CE-B4ED-087B63BE3B0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501883" y="6189754"/>
                  <a:ext cx="79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A7250E7-3496-417D-AD61-8DD55C9BEE74}"/>
                    </a:ext>
                  </a:extLst>
                </p14:cNvPr>
                <p14:cNvContentPartPr/>
                <p14:nvPr/>
              </p14:nvContentPartPr>
              <p14:xfrm>
                <a:off x="13661363" y="6138994"/>
                <a:ext cx="110520" cy="83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A7250E7-3496-417D-AD61-8DD55C9BEE7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652723" y="6129994"/>
                  <a:ext cx="12816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E75638E-4FAC-4422-B604-FE977E85D470}"/>
              </a:ext>
            </a:extLst>
          </p:cNvPr>
          <p:cNvGrpSpPr/>
          <p:nvPr/>
        </p:nvGrpSpPr>
        <p:grpSpPr>
          <a:xfrm>
            <a:off x="9863514" y="5232874"/>
            <a:ext cx="100080" cy="316440"/>
            <a:chOff x="9863514" y="5232874"/>
            <a:chExt cx="10008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6ED5A00-68F6-4F47-A84D-23C07C777AB0}"/>
                    </a:ext>
                  </a:extLst>
                </p14:cNvPr>
                <p14:cNvContentPartPr/>
                <p14:nvPr/>
              </p14:nvContentPartPr>
              <p14:xfrm>
                <a:off x="9863514" y="5232874"/>
                <a:ext cx="97560" cy="191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6ED5A00-68F6-4F47-A84D-23C07C777AB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54874" y="5223874"/>
                  <a:ext cx="115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BDA6CD-A518-4794-B622-5A0D0B5BFDDA}"/>
                    </a:ext>
                  </a:extLst>
                </p14:cNvPr>
                <p14:cNvContentPartPr/>
                <p14:nvPr/>
              </p14:nvContentPartPr>
              <p14:xfrm>
                <a:off x="9932274" y="5505394"/>
                <a:ext cx="31320" cy="43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BDA6CD-A518-4794-B622-5A0D0B5BFDD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23274" y="5496754"/>
                  <a:ext cx="4896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4360EB8-338B-444E-A6F2-7C476B14EC06}"/>
                  </a:ext>
                </a:extLst>
              </p14:cNvPr>
              <p14:cNvContentPartPr/>
              <p14:nvPr/>
            </p14:nvContentPartPr>
            <p14:xfrm>
              <a:off x="5864634" y="5869714"/>
              <a:ext cx="42840" cy="259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4360EB8-338B-444E-A6F2-7C476B14EC06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855994" y="5861074"/>
                <a:ext cx="604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B2EF772-EE59-4012-B55B-A884B41825E0}"/>
                  </a:ext>
                </a:extLst>
              </p14:cNvPr>
              <p14:cNvContentPartPr/>
              <p14:nvPr/>
            </p14:nvContentPartPr>
            <p14:xfrm>
              <a:off x="5704434" y="5679274"/>
              <a:ext cx="524160" cy="6922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B2EF772-EE59-4012-B55B-A884B41825E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695794" y="5670274"/>
                <a:ext cx="541800" cy="7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863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2" y="933159"/>
            <a:ext cx="10984874" cy="5924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32" y="155189"/>
            <a:ext cx="10939337" cy="777970"/>
          </a:xfrm>
        </p:spPr>
        <p:txBody>
          <a:bodyPr/>
          <a:lstStyle/>
          <a:p>
            <a:r>
              <a:rPr lang="en-MY" dirty="0"/>
              <a:t>Artificial Neural Network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49932" y="1011428"/>
            <a:ext cx="10425064" cy="5724560"/>
            <a:chOff x="549932" y="1029532"/>
            <a:chExt cx="10425064" cy="572456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932" y="1029532"/>
              <a:ext cx="10425064" cy="57245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333704" y="1921667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MY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704" y="1921667"/>
                  <a:ext cx="5182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333704" y="3274290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MY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704" y="3274290"/>
                  <a:ext cx="518226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333704" y="4684503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MY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704" y="4684503"/>
                  <a:ext cx="518226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165524" y="1729630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524" y="1729630"/>
                  <a:ext cx="518226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7165524" y="3179803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524" y="3179803"/>
                  <a:ext cx="518226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165524" y="4684503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524" y="4684503"/>
                  <a:ext cx="518226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/>
            <p:cNvSpPr txBox="1"/>
            <p:nvPr/>
          </p:nvSpPr>
          <p:spPr>
            <a:xfrm>
              <a:off x="4205903" y="1298863"/>
              <a:ext cx="848309" cy="338554"/>
            </a:xfrm>
            <a:prstGeom prst="rect">
              <a:avLst/>
            </a:prstGeom>
            <a:solidFill>
              <a:srgbClr val="F7F5E8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+mn-cs"/>
                </a:rPr>
                <a:t>Layer 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07439" y="1298863"/>
              <a:ext cx="864339" cy="338554"/>
            </a:xfrm>
            <a:prstGeom prst="rect">
              <a:avLst/>
            </a:prstGeom>
            <a:solidFill>
              <a:srgbClr val="F7F5E8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+mn-cs"/>
                </a:rPr>
                <a:t>Layer 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94499" y="1304907"/>
              <a:ext cx="801992" cy="338554"/>
            </a:xfrm>
            <a:prstGeom prst="rect">
              <a:avLst/>
            </a:prstGeom>
            <a:solidFill>
              <a:srgbClr val="F7F5E8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+mn-cs"/>
                </a:rPr>
                <a:t>input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58492" y="1011428"/>
            <a:ext cx="8391919" cy="5365912"/>
            <a:chOff x="458492" y="1011428"/>
            <a:chExt cx="8391919" cy="5365912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2"/>
            <a:srcRect b="2901"/>
            <a:stretch/>
          </p:blipFill>
          <p:spPr>
            <a:xfrm>
              <a:off x="458492" y="1011428"/>
              <a:ext cx="8391919" cy="5347808"/>
            </a:xfrm>
            <a:prstGeom prst="rect">
              <a:avLst/>
            </a:prstGeom>
          </p:spPr>
        </p:pic>
        <p:cxnSp>
          <p:nvCxnSpPr>
            <p:cNvPr id="40" name="Straight Arrow Connector 39"/>
            <p:cNvCxnSpPr/>
            <p:nvPr/>
          </p:nvCxnSpPr>
          <p:spPr>
            <a:xfrm flipV="1">
              <a:off x="3763298" y="5830646"/>
              <a:ext cx="567297" cy="546694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2904282" y="5830646"/>
              <a:ext cx="433048" cy="525401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663835" y="5206702"/>
              <a:ext cx="348292" cy="1149345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5227934" y="5497158"/>
              <a:ext cx="130124" cy="862078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1333704" y="1921667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MY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704" y="1921667"/>
                  <a:ext cx="518226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333704" y="3491152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MY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704" y="3491152"/>
                  <a:ext cx="518226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333704" y="5058668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MY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704" y="5058668"/>
                  <a:ext cx="518226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7683750" y="1921667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750" y="1921667"/>
                  <a:ext cx="518226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83750" y="3391238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750" y="3391238"/>
                  <a:ext cx="518226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683750" y="4975231"/>
                  <a:ext cx="5182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MY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MY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3750" y="4975231"/>
                  <a:ext cx="518226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4330595" y="1298863"/>
              <a:ext cx="848309" cy="338554"/>
            </a:xfrm>
            <a:prstGeom prst="rect">
              <a:avLst/>
            </a:prstGeom>
            <a:solidFill>
              <a:srgbClr val="F7F5E8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+mn-cs"/>
                </a:rPr>
                <a:t>Layer 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263304" y="1298863"/>
              <a:ext cx="864339" cy="338554"/>
            </a:xfrm>
            <a:prstGeom prst="rect">
              <a:avLst/>
            </a:prstGeom>
            <a:solidFill>
              <a:srgbClr val="F7F5E8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+mn-cs"/>
                </a:rPr>
                <a:t>Layer 2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42544" y="1304907"/>
              <a:ext cx="801992" cy="338554"/>
            </a:xfrm>
            <a:prstGeom prst="rect">
              <a:avLst/>
            </a:prstGeom>
            <a:solidFill>
              <a:srgbClr val="F7F5E8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adley Hand ITC" panose="03070402050302030203" pitchFamily="66" charset="0"/>
                  <a:ea typeface="+mn-ea"/>
                  <a:cs typeface="+mn-cs"/>
                </a:rPr>
                <a:t>input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309F95-9D71-4D47-AE56-C464E5C7F5CC}"/>
                  </a:ext>
                </a:extLst>
              </p14:cNvPr>
              <p14:cNvContentPartPr/>
              <p14:nvPr/>
            </p14:nvContentPartPr>
            <p14:xfrm>
              <a:off x="4810568" y="2165707"/>
              <a:ext cx="177120" cy="18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309F95-9D71-4D47-AE56-C464E5C7F5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01568" y="2156707"/>
                <a:ext cx="19476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A0318-C3DA-4CC2-ACF6-5E156F3DA068}"/>
              </a:ext>
            </a:extLst>
          </p:cNvPr>
          <p:cNvGrpSpPr/>
          <p:nvPr/>
        </p:nvGrpSpPr>
        <p:grpSpPr>
          <a:xfrm>
            <a:off x="7918448" y="233587"/>
            <a:ext cx="754200" cy="508680"/>
            <a:chOff x="7918448" y="233587"/>
            <a:chExt cx="7542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CEE034-B702-48A5-B056-555454EF031B}"/>
                    </a:ext>
                  </a:extLst>
                </p14:cNvPr>
                <p14:cNvContentPartPr/>
                <p14:nvPr/>
              </p14:nvContentPartPr>
              <p14:xfrm>
                <a:off x="8363048" y="233587"/>
                <a:ext cx="309600" cy="426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CEE034-B702-48A5-B056-555454EF03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54408" y="224947"/>
                  <a:ext cx="3272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D59ACA-6166-4304-9E78-87CDE38FA961}"/>
                    </a:ext>
                  </a:extLst>
                </p14:cNvPr>
                <p14:cNvContentPartPr/>
                <p14:nvPr/>
              </p14:nvContentPartPr>
              <p14:xfrm>
                <a:off x="7918448" y="234307"/>
                <a:ext cx="461520" cy="507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D59ACA-6166-4304-9E78-87CDE38FA9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09808" y="225667"/>
                  <a:ext cx="47916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54E093-B1BD-4D2D-B7D0-B7F479A9E4EC}"/>
                    </a:ext>
                  </a:extLst>
                </p14:cNvPr>
                <p14:cNvContentPartPr/>
                <p14:nvPr/>
              </p14:nvContentPartPr>
              <p14:xfrm>
                <a:off x="8264408" y="255907"/>
                <a:ext cx="101160" cy="2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54E093-B1BD-4D2D-B7D0-B7F479A9E4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55408" y="247267"/>
                  <a:ext cx="1188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887681E-D642-4CEC-8A8F-ED0A5C0ADC40}"/>
                  </a:ext>
                </a:extLst>
              </p14:cNvPr>
              <p14:cNvContentPartPr/>
              <p14:nvPr/>
            </p14:nvContentPartPr>
            <p14:xfrm>
              <a:off x="9121928" y="558667"/>
              <a:ext cx="518040" cy="347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887681E-D642-4CEC-8A8F-ED0A5C0ADC4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12928" y="549667"/>
                <a:ext cx="535680" cy="36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7EF441C-0201-42BF-9731-0C4416A0CC84}"/>
              </a:ext>
            </a:extLst>
          </p:cNvPr>
          <p:cNvGrpSpPr/>
          <p:nvPr/>
        </p:nvGrpSpPr>
        <p:grpSpPr>
          <a:xfrm>
            <a:off x="9305168" y="292267"/>
            <a:ext cx="1216080" cy="1530000"/>
            <a:chOff x="9305168" y="292267"/>
            <a:chExt cx="1216080" cy="15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D92768-3F69-4B11-AD5D-E2F3FDEA33B8}"/>
                    </a:ext>
                  </a:extLst>
                </p14:cNvPr>
                <p14:cNvContentPartPr/>
                <p14:nvPr/>
              </p14:nvContentPartPr>
              <p14:xfrm>
                <a:off x="10051088" y="626347"/>
                <a:ext cx="412920" cy="443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D92768-3F69-4B11-AD5D-E2F3FDEA33B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42448" y="617347"/>
                  <a:ext cx="430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647F7A-E2F4-4E59-8AD9-9C74B4136C15}"/>
                    </a:ext>
                  </a:extLst>
                </p14:cNvPr>
                <p14:cNvContentPartPr/>
                <p14:nvPr/>
              </p14:nvContentPartPr>
              <p14:xfrm>
                <a:off x="10197248" y="1015147"/>
                <a:ext cx="24840" cy="575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647F7A-E2F4-4E59-8AD9-9C74B4136C1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88248" y="1006147"/>
                  <a:ext cx="4248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CE47B1B-62C0-4AF0-8E90-2036DC79F24C}"/>
                    </a:ext>
                  </a:extLst>
                </p14:cNvPr>
                <p14:cNvContentPartPr/>
                <p14:nvPr/>
              </p14:nvContentPartPr>
              <p14:xfrm>
                <a:off x="10003928" y="1065547"/>
                <a:ext cx="220320" cy="262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CE47B1B-62C0-4AF0-8E90-2036DC79F24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95288" y="1056547"/>
                  <a:ext cx="237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37029E3-36BE-4E54-8094-463F474D356D}"/>
                    </a:ext>
                  </a:extLst>
                </p14:cNvPr>
                <p14:cNvContentPartPr/>
                <p14:nvPr/>
              </p14:nvContentPartPr>
              <p14:xfrm>
                <a:off x="10170248" y="1119187"/>
                <a:ext cx="147960" cy="21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37029E3-36BE-4E54-8094-463F474D356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61248" y="1110187"/>
                  <a:ext cx="165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65E60D7-7EA9-4BBC-8DCE-6361B13A98D0}"/>
                    </a:ext>
                  </a:extLst>
                </p14:cNvPr>
                <p14:cNvContentPartPr/>
                <p14:nvPr/>
              </p14:nvContentPartPr>
              <p14:xfrm>
                <a:off x="10041728" y="1618507"/>
                <a:ext cx="133920" cy="203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65E60D7-7EA9-4BBC-8DCE-6361B13A98D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33088" y="1609507"/>
                  <a:ext cx="151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B00194C-4212-46F0-8AA5-7BE24A5E8D5C}"/>
                    </a:ext>
                  </a:extLst>
                </p14:cNvPr>
                <p14:cNvContentPartPr/>
                <p14:nvPr/>
              </p14:nvContentPartPr>
              <p14:xfrm>
                <a:off x="10221728" y="1617787"/>
                <a:ext cx="299520" cy="135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B00194C-4212-46F0-8AA5-7BE24A5E8D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12728" y="1608787"/>
                  <a:ext cx="317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9595C57-1945-43B5-804B-6752204819BA}"/>
                    </a:ext>
                  </a:extLst>
                </p14:cNvPr>
                <p14:cNvContentPartPr/>
                <p14:nvPr/>
              </p14:nvContentPartPr>
              <p14:xfrm>
                <a:off x="9884768" y="1270747"/>
                <a:ext cx="124560" cy="125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595C57-1945-43B5-804B-6752204819B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76128" y="1261747"/>
                  <a:ext cx="142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C6805CB-E8E6-4E11-B1F8-E093B91F59F0}"/>
                    </a:ext>
                  </a:extLst>
                </p14:cNvPr>
                <p14:cNvContentPartPr/>
                <p14:nvPr/>
              </p14:nvContentPartPr>
              <p14:xfrm>
                <a:off x="10140728" y="496387"/>
                <a:ext cx="328320" cy="338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C6805CB-E8E6-4E11-B1F8-E093B91F59F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32088" y="487387"/>
                  <a:ext cx="3459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2AB679-8910-42E0-899B-3A5BF3E757FB}"/>
                    </a:ext>
                  </a:extLst>
                </p14:cNvPr>
                <p14:cNvContentPartPr/>
                <p14:nvPr/>
              </p14:nvContentPartPr>
              <p14:xfrm>
                <a:off x="9662288" y="1257787"/>
                <a:ext cx="233640" cy="73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2AB679-8910-42E0-899B-3A5BF3E757F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53648" y="1249147"/>
                  <a:ext cx="251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F503B39-471E-41F9-93E2-009224D91DC2}"/>
                    </a:ext>
                  </a:extLst>
                </p14:cNvPr>
                <p14:cNvContentPartPr/>
                <p14:nvPr/>
              </p14:nvContentPartPr>
              <p14:xfrm>
                <a:off x="9833288" y="1268227"/>
                <a:ext cx="90360" cy="99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F503B39-471E-41F9-93E2-009224D91D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24288" y="1259227"/>
                  <a:ext cx="108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BE98ED-E05F-49F4-B506-C6D3BDE80406}"/>
                    </a:ext>
                  </a:extLst>
                </p14:cNvPr>
                <p14:cNvContentPartPr/>
                <p14:nvPr/>
              </p14:nvContentPartPr>
              <p14:xfrm>
                <a:off x="9833648" y="1216747"/>
                <a:ext cx="212400" cy="148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BE98ED-E05F-49F4-B506-C6D3BDE8040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24648" y="1207747"/>
                  <a:ext cx="230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9966526-4098-45EE-94D7-7FE02944AC7C}"/>
                    </a:ext>
                  </a:extLst>
                </p14:cNvPr>
                <p14:cNvContentPartPr/>
                <p14:nvPr/>
              </p14:nvContentPartPr>
              <p14:xfrm>
                <a:off x="9354848" y="1220347"/>
                <a:ext cx="5184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9966526-4098-45EE-94D7-7FE02944AC7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346208" y="1211707"/>
                  <a:ext cx="69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BC58BA-5A5C-47D3-844A-D7F5887FB7AC}"/>
                    </a:ext>
                  </a:extLst>
                </p14:cNvPr>
                <p14:cNvContentPartPr/>
                <p14:nvPr/>
              </p14:nvContentPartPr>
              <p14:xfrm>
                <a:off x="9403808" y="889867"/>
                <a:ext cx="197280" cy="343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BC58BA-5A5C-47D3-844A-D7F5887FB7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94808" y="880867"/>
                  <a:ext cx="214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8E3C923-FCF4-4A2B-BA47-5E50D0800826}"/>
                    </a:ext>
                  </a:extLst>
                </p14:cNvPr>
                <p14:cNvContentPartPr/>
                <p14:nvPr/>
              </p14:nvContentPartPr>
              <p14:xfrm>
                <a:off x="9438728" y="920107"/>
                <a:ext cx="169920" cy="318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8E3C923-FCF4-4A2B-BA47-5E50D08008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30088" y="911467"/>
                  <a:ext cx="1875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F5E58FA-10F4-4B09-9561-3B50E72DDF82}"/>
                    </a:ext>
                  </a:extLst>
                </p14:cNvPr>
                <p14:cNvContentPartPr/>
                <p14:nvPr/>
              </p14:nvContentPartPr>
              <p14:xfrm>
                <a:off x="9409208" y="1172827"/>
                <a:ext cx="42120" cy="66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F5E58FA-10F4-4B09-9561-3B50E72DDF8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0568" y="1164187"/>
                  <a:ext cx="59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DAF3131-361D-4A04-AF77-6B4D70FDBFA2}"/>
                    </a:ext>
                  </a:extLst>
                </p14:cNvPr>
                <p14:cNvContentPartPr/>
                <p14:nvPr/>
              </p14:nvContentPartPr>
              <p14:xfrm>
                <a:off x="9358088" y="1216027"/>
                <a:ext cx="65160" cy="56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DAF3131-361D-4A04-AF77-6B4D70FDBFA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49088" y="1207387"/>
                  <a:ext cx="82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ACD4626-0A1F-4452-A086-0E919F71D78F}"/>
                    </a:ext>
                  </a:extLst>
                </p14:cNvPr>
                <p14:cNvContentPartPr/>
                <p14:nvPr/>
              </p14:nvContentPartPr>
              <p14:xfrm>
                <a:off x="9466448" y="1286227"/>
                <a:ext cx="306000" cy="47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ACD4626-0A1F-4452-A086-0E919F71D78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57448" y="1277227"/>
                  <a:ext cx="323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AF45E8D-DFDB-468B-A8C2-E556B8204300}"/>
                    </a:ext>
                  </a:extLst>
                </p14:cNvPr>
                <p14:cNvContentPartPr/>
                <p14:nvPr/>
              </p14:nvContentPartPr>
              <p14:xfrm>
                <a:off x="9470048" y="1282627"/>
                <a:ext cx="348480" cy="36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AF45E8D-DFDB-468B-A8C2-E556B820430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61408" y="1273987"/>
                  <a:ext cx="366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A247972-5AE5-4772-B370-9EC1A5801FAD}"/>
                    </a:ext>
                  </a:extLst>
                </p14:cNvPr>
                <p14:cNvContentPartPr/>
                <p14:nvPr/>
              </p14:nvContentPartPr>
              <p14:xfrm>
                <a:off x="9785408" y="1260667"/>
                <a:ext cx="47520" cy="113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A247972-5AE5-4772-B370-9EC1A5801F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76768" y="1251667"/>
                  <a:ext cx="65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423B2F-2BD3-4B3C-8665-0D34080ACF3E}"/>
                    </a:ext>
                  </a:extLst>
                </p14:cNvPr>
                <p14:cNvContentPartPr/>
                <p14:nvPr/>
              </p14:nvContentPartPr>
              <p14:xfrm>
                <a:off x="9879728" y="1177507"/>
                <a:ext cx="31320" cy="19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423B2F-2BD3-4B3C-8665-0D34080ACF3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70728" y="1168507"/>
                  <a:ext cx="48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4E9E479-DB67-4F17-A090-A224841EA410}"/>
                    </a:ext>
                  </a:extLst>
                </p14:cNvPr>
                <p14:cNvContentPartPr/>
                <p14:nvPr/>
              </p14:nvContentPartPr>
              <p14:xfrm>
                <a:off x="9963608" y="1128547"/>
                <a:ext cx="15120" cy="17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4E9E479-DB67-4F17-A090-A224841EA4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54968" y="1119547"/>
                  <a:ext cx="32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7F16B1-8189-4B14-B9AF-47DE407CB45A}"/>
                    </a:ext>
                  </a:extLst>
                </p14:cNvPr>
                <p14:cNvContentPartPr/>
                <p14:nvPr/>
              </p14:nvContentPartPr>
              <p14:xfrm>
                <a:off x="9963608" y="1070227"/>
                <a:ext cx="78480" cy="76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7F16B1-8189-4B14-B9AF-47DE407CB45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54968" y="1061227"/>
                  <a:ext cx="96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4F8E2A9-9291-43C6-9A50-9BBCD62A1F19}"/>
                    </a:ext>
                  </a:extLst>
                </p14:cNvPr>
                <p14:cNvContentPartPr/>
                <p14:nvPr/>
              </p14:nvContentPartPr>
              <p14:xfrm>
                <a:off x="10042088" y="1015147"/>
                <a:ext cx="56880" cy="60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4F8E2A9-9291-43C6-9A50-9BBCD62A1F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033088" y="1006147"/>
                  <a:ext cx="74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DAE8D56-1BB2-438C-98E0-5736F4A27612}"/>
                    </a:ext>
                  </a:extLst>
                </p14:cNvPr>
                <p14:cNvContentPartPr/>
                <p14:nvPr/>
              </p14:nvContentPartPr>
              <p14:xfrm>
                <a:off x="10143248" y="937027"/>
                <a:ext cx="30240" cy="45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DAE8D56-1BB2-438C-98E0-5736F4A2761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134608" y="928387"/>
                  <a:ext cx="47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4BB9D4-9C96-495D-A5CD-27B9124C7AD2}"/>
                    </a:ext>
                  </a:extLst>
                </p14:cNvPr>
                <p14:cNvContentPartPr/>
                <p14:nvPr/>
              </p14:nvContentPartPr>
              <p14:xfrm>
                <a:off x="10194728" y="800227"/>
                <a:ext cx="41400" cy="96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4BB9D4-9C96-495D-A5CD-27B9124C7AD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86088" y="791587"/>
                  <a:ext cx="59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76DD470-C193-4EFF-AEEC-F6662394715B}"/>
                    </a:ext>
                  </a:extLst>
                </p14:cNvPr>
                <p14:cNvContentPartPr/>
                <p14:nvPr/>
              </p14:nvContentPartPr>
              <p14:xfrm>
                <a:off x="10261328" y="739747"/>
                <a:ext cx="6480" cy="10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76DD470-C193-4EFF-AEEC-F6662394715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52328" y="730747"/>
                  <a:ext cx="24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74A5358-CE8C-418C-9414-31875233404F}"/>
                    </a:ext>
                  </a:extLst>
                </p14:cNvPr>
                <p14:cNvContentPartPr/>
                <p14:nvPr/>
              </p14:nvContentPartPr>
              <p14:xfrm>
                <a:off x="10285088" y="681427"/>
                <a:ext cx="1080" cy="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74A5358-CE8C-418C-9414-3187523340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76088" y="672787"/>
                  <a:ext cx="187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48BD480-2C17-46D9-8E56-8077D46F7D4A}"/>
                    </a:ext>
                  </a:extLst>
                </p14:cNvPr>
                <p14:cNvContentPartPr/>
                <p14:nvPr/>
              </p14:nvContentPartPr>
              <p14:xfrm>
                <a:off x="10304528" y="632467"/>
                <a:ext cx="360" cy="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48BD480-2C17-46D9-8E56-8077D46F7D4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95528" y="623467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D34ACDE-EBB7-4430-AC83-12A993CBDECF}"/>
                    </a:ext>
                  </a:extLst>
                </p14:cNvPr>
                <p14:cNvContentPartPr/>
                <p14:nvPr/>
              </p14:nvContentPartPr>
              <p14:xfrm>
                <a:off x="10366448" y="698347"/>
                <a:ext cx="146520" cy="217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D34ACDE-EBB7-4430-AC83-12A993CBDEC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57448" y="689347"/>
                  <a:ext cx="164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AC26D32-D43D-4612-839F-C6B5DC7AA134}"/>
                    </a:ext>
                  </a:extLst>
                </p14:cNvPr>
                <p14:cNvContentPartPr/>
                <p14:nvPr/>
              </p14:nvContentPartPr>
              <p14:xfrm>
                <a:off x="9305168" y="727867"/>
                <a:ext cx="36720" cy="179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AC26D32-D43D-4612-839F-C6B5DC7AA13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96528" y="719227"/>
                  <a:ext cx="54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562585C-313F-45D6-8D7E-37D51EF3F65B}"/>
                    </a:ext>
                  </a:extLst>
                </p14:cNvPr>
                <p14:cNvContentPartPr/>
                <p14:nvPr/>
              </p14:nvContentPartPr>
              <p14:xfrm>
                <a:off x="9354128" y="729667"/>
                <a:ext cx="20880" cy="177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562585C-313F-45D6-8D7E-37D51EF3F65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345128" y="720667"/>
                  <a:ext cx="38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5E842BB-E4F9-437D-A3FA-9BE062FFE80E}"/>
                    </a:ext>
                  </a:extLst>
                </p14:cNvPr>
                <p14:cNvContentPartPr/>
                <p14:nvPr/>
              </p14:nvContentPartPr>
              <p14:xfrm>
                <a:off x="9314168" y="740467"/>
                <a:ext cx="145800" cy="84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5E842BB-E4F9-437D-A3FA-9BE062FFE8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305528" y="731467"/>
                  <a:ext cx="163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426EF59-81A9-41FB-8EE8-FD47B275096E}"/>
                    </a:ext>
                  </a:extLst>
                </p14:cNvPr>
                <p14:cNvContentPartPr/>
                <p14:nvPr/>
              </p14:nvContentPartPr>
              <p14:xfrm>
                <a:off x="9522968" y="642547"/>
                <a:ext cx="17280" cy="140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426EF59-81A9-41FB-8EE8-FD47B275096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14328" y="633547"/>
                  <a:ext cx="34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180C831-29BC-484F-90E3-38731BCE385F}"/>
                    </a:ext>
                  </a:extLst>
                </p14:cNvPr>
                <p14:cNvContentPartPr/>
                <p14:nvPr/>
              </p14:nvContentPartPr>
              <p14:xfrm>
                <a:off x="9481928" y="706987"/>
                <a:ext cx="82440" cy="1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180C831-29BC-484F-90E3-38731BCE385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473288" y="698347"/>
                  <a:ext cx="100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C1B987-1CC4-4D72-A5CC-41A8D6A73CD3}"/>
                    </a:ext>
                  </a:extLst>
                </p14:cNvPr>
                <p14:cNvContentPartPr/>
                <p14:nvPr/>
              </p14:nvContentPartPr>
              <p14:xfrm>
                <a:off x="9469328" y="1429147"/>
                <a:ext cx="12240" cy="60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C1B987-1CC4-4D72-A5CC-41A8D6A73CD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460688" y="1420147"/>
                  <a:ext cx="29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969582B-8B1D-4E87-96F2-B2805D2A1A5D}"/>
                    </a:ext>
                  </a:extLst>
                </p14:cNvPr>
                <p14:cNvContentPartPr/>
                <p14:nvPr/>
              </p14:nvContentPartPr>
              <p14:xfrm>
                <a:off x="9456008" y="1358587"/>
                <a:ext cx="11520" cy="9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969582B-8B1D-4E87-96F2-B2805D2A1A5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47008" y="1349947"/>
                  <a:ext cx="29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A229E12-82C9-4939-803A-D6992ADE3405}"/>
                    </a:ext>
                  </a:extLst>
                </p14:cNvPr>
                <p14:cNvContentPartPr/>
                <p14:nvPr/>
              </p14:nvContentPartPr>
              <p14:xfrm>
                <a:off x="9532328" y="1418347"/>
                <a:ext cx="28800" cy="60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A229E12-82C9-4939-803A-D6992ADE340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523688" y="1409707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6C0B063-B6E6-4C10-A1E1-28BFC643EE80}"/>
                    </a:ext>
                  </a:extLst>
                </p14:cNvPr>
                <p14:cNvContentPartPr/>
                <p14:nvPr/>
              </p14:nvContentPartPr>
              <p14:xfrm>
                <a:off x="9582008" y="397387"/>
                <a:ext cx="24120" cy="46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6C0B063-B6E6-4C10-A1E1-28BFC643EE8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573368" y="388747"/>
                  <a:ext cx="41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BAA37A5-F488-424E-A27F-DD6F97BBD563}"/>
                    </a:ext>
                  </a:extLst>
                </p14:cNvPr>
                <p14:cNvContentPartPr/>
                <p14:nvPr/>
              </p14:nvContentPartPr>
              <p14:xfrm>
                <a:off x="9602888" y="397747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BAA37A5-F488-424E-A27F-DD6F97BBD5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93888" y="3887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80B8557-08C1-4788-98DA-4F1D5DA59645}"/>
                    </a:ext>
                  </a:extLst>
                </p14:cNvPr>
                <p14:cNvContentPartPr/>
                <p14:nvPr/>
              </p14:nvContentPartPr>
              <p14:xfrm>
                <a:off x="9602888" y="292267"/>
                <a:ext cx="147240" cy="157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80B8557-08C1-4788-98DA-4F1D5DA596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93888" y="283627"/>
                  <a:ext cx="164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5F4EA73-610E-49F1-BBEE-8043C7EDD3F6}"/>
                    </a:ext>
                  </a:extLst>
                </p14:cNvPr>
                <p14:cNvContentPartPr/>
                <p14:nvPr/>
              </p14:nvContentPartPr>
              <p14:xfrm>
                <a:off x="9704048" y="415027"/>
                <a:ext cx="51840" cy="6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5F4EA73-610E-49F1-BBEE-8043C7EDD3F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95408" y="406387"/>
                  <a:ext cx="694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8A57801-E982-4744-8E1B-CD4F604394DE}"/>
                    </a:ext>
                  </a:extLst>
                </p14:cNvPr>
                <p14:cNvContentPartPr/>
                <p14:nvPr/>
              </p14:nvContentPartPr>
              <p14:xfrm>
                <a:off x="9801968" y="371107"/>
                <a:ext cx="26640" cy="108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8A57801-E982-4744-8E1B-CD4F604394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93328" y="362107"/>
                  <a:ext cx="44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4D2B267-E61E-417C-85BA-E2A35E4189DE}"/>
                    </a:ext>
                  </a:extLst>
                </p14:cNvPr>
                <p14:cNvContentPartPr/>
                <p14:nvPr/>
              </p14:nvContentPartPr>
              <p14:xfrm>
                <a:off x="9859928" y="380107"/>
                <a:ext cx="43560" cy="29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4D2B267-E61E-417C-85BA-E2A35E4189D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51288" y="371467"/>
                  <a:ext cx="61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0CBFD42-882B-4E22-A085-CCD3FAAECC6C}"/>
                    </a:ext>
                  </a:extLst>
                </p14:cNvPr>
                <p14:cNvContentPartPr/>
                <p14:nvPr/>
              </p14:nvContentPartPr>
              <p14:xfrm>
                <a:off x="9916088" y="300187"/>
                <a:ext cx="43560" cy="136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0CBFD42-882B-4E22-A085-CCD3FAAECC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07088" y="291547"/>
                  <a:ext cx="61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B4331DD-4793-49F4-A7D8-79A56AB98CA3}"/>
                    </a:ext>
                  </a:extLst>
                </p14:cNvPr>
                <p14:cNvContentPartPr/>
                <p14:nvPr/>
              </p14:nvContentPartPr>
              <p14:xfrm>
                <a:off x="9883688" y="1302067"/>
                <a:ext cx="12600" cy="5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B4331DD-4793-49F4-A7D8-79A56AB98CA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75048" y="1293427"/>
                  <a:ext cx="30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2537773-F9B4-4197-AFFD-C6F7AB2D3D95}"/>
                    </a:ext>
                  </a:extLst>
                </p14:cNvPr>
                <p14:cNvContentPartPr/>
                <p14:nvPr/>
              </p14:nvContentPartPr>
              <p14:xfrm>
                <a:off x="9904208" y="1308187"/>
                <a:ext cx="6120" cy="1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2537773-F9B4-4197-AFFD-C6F7AB2D3D9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895568" y="1299547"/>
                  <a:ext cx="23760" cy="1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279DE0D-0B84-4BF8-AADF-7DADE1E0671F}"/>
                  </a:ext>
                </a:extLst>
              </p14:cNvPr>
              <p14:cNvContentPartPr/>
              <p14:nvPr/>
            </p14:nvContentPartPr>
            <p14:xfrm>
              <a:off x="10762448" y="668827"/>
              <a:ext cx="360" cy="64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279DE0D-0B84-4BF8-AADF-7DADE1E0671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753448" y="659827"/>
                <a:ext cx="180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3B64B53-BAB8-4050-98D1-D0F804D3D029}"/>
                  </a:ext>
                </a:extLst>
              </p14:cNvPr>
              <p14:cNvContentPartPr/>
              <p14:nvPr/>
            </p14:nvContentPartPr>
            <p14:xfrm>
              <a:off x="10298408" y="726067"/>
              <a:ext cx="7920" cy="8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3B64B53-BAB8-4050-98D1-D0F804D3D02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289768" y="717067"/>
                <a:ext cx="2556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9920A24-04EE-4CF5-82C1-6509ABEE3FA4}"/>
              </a:ext>
            </a:extLst>
          </p:cNvPr>
          <p:cNvGrpSpPr/>
          <p:nvPr/>
        </p:nvGrpSpPr>
        <p:grpSpPr>
          <a:xfrm>
            <a:off x="7591208" y="938467"/>
            <a:ext cx="435600" cy="533520"/>
            <a:chOff x="7591208" y="938467"/>
            <a:chExt cx="43560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D3D1589-6198-44DC-AB4E-A8B7261E0964}"/>
                    </a:ext>
                  </a:extLst>
                </p14:cNvPr>
                <p14:cNvContentPartPr/>
                <p14:nvPr/>
              </p14:nvContentPartPr>
              <p14:xfrm>
                <a:off x="7711808" y="938467"/>
                <a:ext cx="193320" cy="278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D3D1589-6198-44DC-AB4E-A8B7261E096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03168" y="929467"/>
                  <a:ext cx="210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94CE02A-1D13-4B56-A56D-4BCCD1E50CE1}"/>
                    </a:ext>
                  </a:extLst>
                </p14:cNvPr>
                <p14:cNvContentPartPr/>
                <p14:nvPr/>
              </p14:nvContentPartPr>
              <p14:xfrm>
                <a:off x="7773728" y="994267"/>
                <a:ext cx="193320" cy="296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94CE02A-1D13-4B56-A56D-4BCCD1E50C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64728" y="985267"/>
                  <a:ext cx="2109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62597C-FE61-43C6-8C10-763E03E2205D}"/>
                    </a:ext>
                  </a:extLst>
                </p14:cNvPr>
                <p14:cNvContentPartPr/>
                <p14:nvPr/>
              </p14:nvContentPartPr>
              <p14:xfrm>
                <a:off x="7847528" y="1038547"/>
                <a:ext cx="179280" cy="264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62597C-FE61-43C6-8C10-763E03E2205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38888" y="1029547"/>
                  <a:ext cx="196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308A995-ED42-477F-8E05-BBFF55E3D5CB}"/>
                    </a:ext>
                  </a:extLst>
                </p14:cNvPr>
                <p14:cNvContentPartPr/>
                <p14:nvPr/>
              </p14:nvContentPartPr>
              <p14:xfrm>
                <a:off x="7591208" y="1123147"/>
                <a:ext cx="282960" cy="348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308A995-ED42-477F-8E05-BBFF55E3D5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82208" y="1114507"/>
                  <a:ext cx="30060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B565079-5C1C-4FEC-BA7C-8D01F529C99E}"/>
              </a:ext>
            </a:extLst>
          </p:cNvPr>
          <p:cNvGrpSpPr/>
          <p:nvPr/>
        </p:nvGrpSpPr>
        <p:grpSpPr>
          <a:xfrm>
            <a:off x="3024248" y="1314307"/>
            <a:ext cx="3250440" cy="4025520"/>
            <a:chOff x="3024248" y="1314307"/>
            <a:chExt cx="3250440" cy="40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54EE79-39C5-41D6-9363-22E5A813F9FE}"/>
                    </a:ext>
                  </a:extLst>
                </p14:cNvPr>
                <p14:cNvContentPartPr/>
                <p14:nvPr/>
              </p14:nvContentPartPr>
              <p14:xfrm>
                <a:off x="3063128" y="2424187"/>
                <a:ext cx="1225800" cy="5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54EE79-39C5-41D6-9363-22E5A813F9F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54128" y="2415547"/>
                  <a:ext cx="1243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71665E-8064-4216-82E8-B0F8D8846985}"/>
                    </a:ext>
                  </a:extLst>
                </p14:cNvPr>
                <p14:cNvContentPartPr/>
                <p14:nvPr/>
              </p14:nvContentPartPr>
              <p14:xfrm>
                <a:off x="4138088" y="2374507"/>
                <a:ext cx="159840" cy="237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71665E-8064-4216-82E8-B0F8D884698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29088" y="2365867"/>
                  <a:ext cx="177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325F0C-7848-4DE9-BEFA-0AD0941DB585}"/>
                    </a:ext>
                  </a:extLst>
                </p14:cNvPr>
                <p14:cNvContentPartPr/>
                <p14:nvPr/>
              </p14:nvContentPartPr>
              <p14:xfrm>
                <a:off x="3036488" y="2584027"/>
                <a:ext cx="1269360" cy="139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325F0C-7848-4DE9-BEFA-0AD0941DB5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27848" y="2575027"/>
                  <a:ext cx="1287000" cy="14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C707532-68DE-4E0F-BD0B-247C9C78BB65}"/>
                    </a:ext>
                  </a:extLst>
                </p14:cNvPr>
                <p14:cNvContentPartPr/>
                <p14:nvPr/>
              </p14:nvContentPartPr>
              <p14:xfrm>
                <a:off x="4179488" y="2569267"/>
                <a:ext cx="146880" cy="230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C707532-68DE-4E0F-BD0B-247C9C78BB6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70488" y="2560267"/>
                  <a:ext cx="164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20B88D-424A-497B-A0D6-0278494FEBA0}"/>
                    </a:ext>
                  </a:extLst>
                </p14:cNvPr>
                <p14:cNvContentPartPr/>
                <p14:nvPr/>
              </p14:nvContentPartPr>
              <p14:xfrm>
                <a:off x="3024248" y="2706427"/>
                <a:ext cx="1308240" cy="2633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20B88D-424A-497B-A0D6-0278494FEBA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15248" y="2697787"/>
                  <a:ext cx="1325880" cy="26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044A94-1A47-4338-87AB-686544D2EDC5}"/>
                    </a:ext>
                  </a:extLst>
                </p14:cNvPr>
                <p14:cNvContentPartPr/>
                <p14:nvPr/>
              </p14:nvContentPartPr>
              <p14:xfrm>
                <a:off x="4234208" y="2719027"/>
                <a:ext cx="117000" cy="207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044A94-1A47-4338-87AB-686544D2ED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25208" y="2710027"/>
                  <a:ext cx="134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4730AE-640E-4E9E-8039-C6F92A61E53A}"/>
                    </a:ext>
                  </a:extLst>
                </p14:cNvPr>
                <p14:cNvContentPartPr/>
                <p14:nvPr/>
              </p14:nvContentPartPr>
              <p14:xfrm>
                <a:off x="5018648" y="2434267"/>
                <a:ext cx="1202400" cy="3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4730AE-640E-4E9E-8039-C6F92A61E53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09648" y="2425627"/>
                  <a:ext cx="1220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E69282-D7D7-4DF2-9208-D6D0D84AFAE5}"/>
                    </a:ext>
                  </a:extLst>
                </p14:cNvPr>
                <p14:cNvContentPartPr/>
                <p14:nvPr/>
              </p14:nvContentPartPr>
              <p14:xfrm>
                <a:off x="6095408" y="2373427"/>
                <a:ext cx="179280" cy="154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E69282-D7D7-4DF2-9208-D6D0D84AFAE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86408" y="2364427"/>
                  <a:ext cx="196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C4A9D6-10B2-47B4-91B7-69BD6E8C890F}"/>
                    </a:ext>
                  </a:extLst>
                </p14:cNvPr>
                <p14:cNvContentPartPr/>
                <p14:nvPr/>
              </p14:nvContentPartPr>
              <p14:xfrm>
                <a:off x="4283528" y="2084347"/>
                <a:ext cx="808560" cy="778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C4A9D6-10B2-47B4-91B7-69BD6E8C890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74888" y="2075347"/>
                  <a:ext cx="826200" cy="79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A14994-C293-424F-9848-F97C43BAEF83}"/>
                    </a:ext>
                  </a:extLst>
                </p14:cNvPr>
                <p14:cNvContentPartPr/>
                <p14:nvPr/>
              </p14:nvContentPartPr>
              <p14:xfrm>
                <a:off x="4258328" y="2145547"/>
                <a:ext cx="759600" cy="751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A14994-C293-424F-9848-F97C43BAEF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49688" y="2136907"/>
                  <a:ext cx="77724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1B9B99-72B1-4974-9A5D-B740AF538EC8}"/>
                    </a:ext>
                  </a:extLst>
                </p14:cNvPr>
                <p14:cNvContentPartPr/>
                <p14:nvPr/>
              </p14:nvContentPartPr>
              <p14:xfrm>
                <a:off x="4894088" y="1673947"/>
                <a:ext cx="413640" cy="411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1B9B99-72B1-4974-9A5D-B740AF538EC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85088" y="1665307"/>
                  <a:ext cx="4312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F459964-0C23-4687-AF7D-5BDCB3D53D56}"/>
                    </a:ext>
                  </a:extLst>
                </p14:cNvPr>
                <p14:cNvContentPartPr/>
                <p14:nvPr/>
              </p14:nvContentPartPr>
              <p14:xfrm>
                <a:off x="4882568" y="1984267"/>
                <a:ext cx="104760" cy="164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F459964-0C23-4687-AF7D-5BDCB3D53D5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73928" y="1975627"/>
                  <a:ext cx="122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E9DA315-12C1-461A-947E-D7F4A0882E40}"/>
                    </a:ext>
                  </a:extLst>
                </p14:cNvPr>
                <p14:cNvContentPartPr/>
                <p14:nvPr/>
              </p14:nvContentPartPr>
              <p14:xfrm>
                <a:off x="5369648" y="1508347"/>
                <a:ext cx="113040" cy="172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E9DA315-12C1-461A-947E-D7F4A0882E4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61008" y="1499347"/>
                  <a:ext cx="130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A2A9F22-9C6C-4378-BC9A-468B8B4DDEAD}"/>
                    </a:ext>
                  </a:extLst>
                </p14:cNvPr>
                <p14:cNvContentPartPr/>
                <p14:nvPr/>
              </p14:nvContentPartPr>
              <p14:xfrm>
                <a:off x="5496728" y="1501147"/>
                <a:ext cx="75600" cy="110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A2A9F22-9C6C-4378-BC9A-468B8B4DDEA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87728" y="1492147"/>
                  <a:ext cx="93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09AFA98-FF3E-4EF1-8AF1-87C0888F9A81}"/>
                    </a:ext>
                  </a:extLst>
                </p14:cNvPr>
                <p14:cNvContentPartPr/>
                <p14:nvPr/>
              </p14:nvContentPartPr>
              <p14:xfrm>
                <a:off x="5598608" y="1500067"/>
                <a:ext cx="13680" cy="20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09AFA98-FF3E-4EF1-8AF1-87C0888F9A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89968" y="1491427"/>
                  <a:ext cx="31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7DB48D1-1793-4881-9EC9-75CF3CD69848}"/>
                    </a:ext>
                  </a:extLst>
                </p14:cNvPr>
                <p14:cNvContentPartPr/>
                <p14:nvPr/>
              </p14:nvContentPartPr>
              <p14:xfrm>
                <a:off x="5509688" y="1314307"/>
                <a:ext cx="582840" cy="326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7DB48D1-1793-4881-9EC9-75CF3CD698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01048" y="1305307"/>
                  <a:ext cx="600480" cy="34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CCD8968-0F0F-4E7D-A40D-C087AD220FFF}"/>
                  </a:ext>
                </a:extLst>
              </p14:cNvPr>
              <p14:cNvContentPartPr/>
              <p14:nvPr/>
            </p14:nvContentPartPr>
            <p14:xfrm>
              <a:off x="6380888" y="1643347"/>
              <a:ext cx="456480" cy="29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CCD8968-0F0F-4E7D-A40D-C087AD220FF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371888" y="1634347"/>
                <a:ext cx="4741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9F06C08-A376-4E6A-9C10-024A89EBEB4F}"/>
                  </a:ext>
                </a:extLst>
              </p14:cNvPr>
              <p14:cNvContentPartPr/>
              <p14:nvPr/>
            </p14:nvContentPartPr>
            <p14:xfrm>
              <a:off x="4516808" y="1663147"/>
              <a:ext cx="414360" cy="226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9F06C08-A376-4E6A-9C10-024A89EBEB4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507808" y="1654507"/>
                <a:ext cx="432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FF6C29A-401B-4D69-8D28-A622E4DA4496}"/>
                  </a:ext>
                </a:extLst>
              </p14:cNvPr>
              <p14:cNvContentPartPr/>
              <p14:nvPr/>
            </p14:nvContentPartPr>
            <p14:xfrm>
              <a:off x="8708648" y="2212867"/>
              <a:ext cx="133920" cy="2352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FF6C29A-401B-4D69-8D28-A622E4DA449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700008" y="2204227"/>
                <a:ext cx="151560" cy="23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9C0EA40-CC29-4545-A40F-5A35DF58C541}"/>
                  </a:ext>
                </a:extLst>
              </p14:cNvPr>
              <p14:cNvContentPartPr/>
              <p14:nvPr/>
            </p14:nvContentPartPr>
            <p14:xfrm>
              <a:off x="9124808" y="1725067"/>
              <a:ext cx="155160" cy="3408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9C0EA40-CC29-4545-A40F-5A35DF58C54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116168" y="1716067"/>
                <a:ext cx="172800" cy="342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0772786-188A-4056-A04A-53FDC94A82B8}"/>
              </a:ext>
            </a:extLst>
          </p:cNvPr>
          <p:cNvGrpSpPr/>
          <p:nvPr/>
        </p:nvGrpSpPr>
        <p:grpSpPr>
          <a:xfrm>
            <a:off x="10255568" y="1935667"/>
            <a:ext cx="900720" cy="3009960"/>
            <a:chOff x="10255568" y="1935667"/>
            <a:chExt cx="900720" cy="30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7BABE0C-A712-449C-8EE4-82990AA212B5}"/>
                    </a:ext>
                  </a:extLst>
                </p14:cNvPr>
                <p14:cNvContentPartPr/>
                <p14:nvPr/>
              </p14:nvContentPartPr>
              <p14:xfrm>
                <a:off x="10255568" y="1935667"/>
                <a:ext cx="95400" cy="3009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7BABE0C-A712-449C-8EE4-82990AA212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46568" y="1927027"/>
                  <a:ext cx="113040" cy="30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3DF200A-D8B4-426D-93A9-0F9D7A6613E9}"/>
                    </a:ext>
                  </a:extLst>
                </p14:cNvPr>
                <p14:cNvContentPartPr/>
                <p14:nvPr/>
              </p14:nvContentPartPr>
              <p14:xfrm>
                <a:off x="10274648" y="2098747"/>
                <a:ext cx="881640" cy="2577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3DF200A-D8B4-426D-93A9-0F9D7A6613E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66008" y="2090107"/>
                  <a:ext cx="899280" cy="259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2FFDBFC-2556-468E-8543-DB00116316C8}"/>
              </a:ext>
            </a:extLst>
          </p:cNvPr>
          <p:cNvGrpSpPr/>
          <p:nvPr/>
        </p:nvGrpSpPr>
        <p:grpSpPr>
          <a:xfrm>
            <a:off x="4533008" y="5938507"/>
            <a:ext cx="142920" cy="623160"/>
            <a:chOff x="4533008" y="5938507"/>
            <a:chExt cx="142920" cy="6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92576C8-F36C-47B5-9E60-4D1E4DDA09FC}"/>
                    </a:ext>
                  </a:extLst>
                </p14:cNvPr>
                <p14:cNvContentPartPr/>
                <p14:nvPr/>
              </p14:nvContentPartPr>
              <p14:xfrm>
                <a:off x="4533008" y="6393547"/>
                <a:ext cx="142920" cy="168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92576C8-F36C-47B5-9E60-4D1E4DDA09F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24368" y="6384907"/>
                  <a:ext cx="160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990B5EF-02B2-429E-9AB5-31941167DA3E}"/>
                    </a:ext>
                  </a:extLst>
                </p14:cNvPr>
                <p14:cNvContentPartPr/>
                <p14:nvPr/>
              </p14:nvContentPartPr>
              <p14:xfrm>
                <a:off x="4630928" y="5938507"/>
                <a:ext cx="1080" cy="58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990B5EF-02B2-429E-9AB5-31941167DA3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21928" y="5929867"/>
                  <a:ext cx="18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AD2D6B5-4A82-45B9-B043-B2113D830FCF}"/>
                    </a:ext>
                  </a:extLst>
                </p14:cNvPr>
                <p14:cNvContentPartPr/>
                <p14:nvPr/>
              </p14:nvContentPartPr>
              <p14:xfrm>
                <a:off x="4655408" y="6126067"/>
                <a:ext cx="8640" cy="11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AD2D6B5-4A82-45B9-B043-B2113D830FC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46408" y="6117067"/>
                  <a:ext cx="26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7AA4E60-743B-4A95-A965-2A14E4C1BF4E}"/>
                    </a:ext>
                  </a:extLst>
                </p14:cNvPr>
                <p14:cNvContentPartPr/>
                <p14:nvPr/>
              </p14:nvContentPartPr>
              <p14:xfrm>
                <a:off x="4653968" y="6294187"/>
                <a:ext cx="9360" cy="11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7AA4E60-743B-4A95-A965-2A14E4C1BF4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44968" y="6285547"/>
                  <a:ext cx="270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C5DA827-717C-4AC3-B7F1-C5FC1934735A}"/>
              </a:ext>
            </a:extLst>
          </p:cNvPr>
          <p:cNvGrpSpPr/>
          <p:nvPr/>
        </p:nvGrpSpPr>
        <p:grpSpPr>
          <a:xfrm>
            <a:off x="6568088" y="5987827"/>
            <a:ext cx="19080" cy="285480"/>
            <a:chOff x="6568088" y="5987827"/>
            <a:chExt cx="1908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F7EC09-B151-45D8-A350-65B170A333AB}"/>
                    </a:ext>
                  </a:extLst>
                </p14:cNvPr>
                <p14:cNvContentPartPr/>
                <p14:nvPr/>
              </p14:nvContentPartPr>
              <p14:xfrm>
                <a:off x="6579248" y="5987827"/>
                <a:ext cx="7920" cy="82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F7EC09-B151-45D8-A350-65B170A333A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70248" y="5978827"/>
                  <a:ext cx="25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DAF8936-7857-4D73-9061-8499CAB4505B}"/>
                    </a:ext>
                  </a:extLst>
                </p14:cNvPr>
                <p14:cNvContentPartPr/>
                <p14:nvPr/>
              </p14:nvContentPartPr>
              <p14:xfrm>
                <a:off x="6568088" y="6226507"/>
                <a:ext cx="1080" cy="46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DAF8936-7857-4D73-9061-8499CAB4505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59088" y="6217867"/>
                  <a:ext cx="1872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37EBA72-B507-44CA-91E3-95C416457D3A}"/>
                  </a:ext>
                </a:extLst>
              </p14:cNvPr>
              <p14:cNvContentPartPr/>
              <p14:nvPr/>
            </p14:nvContentPartPr>
            <p14:xfrm>
              <a:off x="6567368" y="6522067"/>
              <a:ext cx="123480" cy="170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37EBA72-B507-44CA-91E3-95C416457D3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558368" y="6513427"/>
                <a:ext cx="14112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5C4321C-450E-4D1E-84B7-172EFE38F620}"/>
              </a:ext>
            </a:extLst>
          </p:cNvPr>
          <p:cNvGrpSpPr/>
          <p:nvPr/>
        </p:nvGrpSpPr>
        <p:grpSpPr>
          <a:xfrm>
            <a:off x="4662248" y="837667"/>
            <a:ext cx="538560" cy="381240"/>
            <a:chOff x="4662248" y="837667"/>
            <a:chExt cx="53856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F0A2E84-35D7-4065-A8CD-A1A86EABAA89}"/>
                    </a:ext>
                  </a:extLst>
                </p14:cNvPr>
                <p14:cNvContentPartPr/>
                <p14:nvPr/>
              </p14:nvContentPartPr>
              <p14:xfrm>
                <a:off x="4670888" y="1217107"/>
                <a:ext cx="8640" cy="1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F0A2E84-35D7-4065-A8CD-A1A86EABAA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62248" y="1208107"/>
                  <a:ext cx="26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C2CD2E2-9016-4E4A-9482-C178235C5425}"/>
                    </a:ext>
                  </a:extLst>
                </p14:cNvPr>
                <p14:cNvContentPartPr/>
                <p14:nvPr/>
              </p14:nvContentPartPr>
              <p14:xfrm>
                <a:off x="4662248" y="837667"/>
                <a:ext cx="63000" cy="239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C2CD2E2-9016-4E4A-9482-C178235C542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53248" y="828667"/>
                  <a:ext cx="80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B67BBB5-EA07-400F-AC1E-4946087C6B3C}"/>
                    </a:ext>
                  </a:extLst>
                </p14:cNvPr>
                <p14:cNvContentPartPr/>
                <p14:nvPr/>
              </p14:nvContentPartPr>
              <p14:xfrm>
                <a:off x="4805888" y="983467"/>
                <a:ext cx="99720" cy="104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B67BBB5-EA07-400F-AC1E-4946087C6B3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97248" y="974827"/>
                  <a:ext cx="117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2727192-EFF4-4D7D-AD3F-E3F2F9BCB926}"/>
                    </a:ext>
                  </a:extLst>
                </p14:cNvPr>
                <p14:cNvContentPartPr/>
                <p14:nvPr/>
              </p14:nvContentPartPr>
              <p14:xfrm>
                <a:off x="4888688" y="972667"/>
                <a:ext cx="61200" cy="182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2727192-EFF4-4D7D-AD3F-E3F2F9BCB92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79688" y="964027"/>
                  <a:ext cx="78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C5DB19B-E6E9-48A5-A245-719198EBD35A}"/>
                    </a:ext>
                  </a:extLst>
                </p14:cNvPr>
                <p14:cNvContentPartPr/>
                <p14:nvPr/>
              </p14:nvContentPartPr>
              <p14:xfrm>
                <a:off x="4981208" y="978427"/>
                <a:ext cx="83160" cy="69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C5DB19B-E6E9-48A5-A245-719198EBD35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72568" y="969427"/>
                  <a:ext cx="100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BCC7BAC-FAA1-4390-8250-3BE7B7F41D95}"/>
                    </a:ext>
                  </a:extLst>
                </p14:cNvPr>
                <p14:cNvContentPartPr/>
                <p14:nvPr/>
              </p14:nvContentPartPr>
              <p14:xfrm>
                <a:off x="5049608" y="914707"/>
                <a:ext cx="151200" cy="134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BCC7BAC-FAA1-4390-8250-3BE7B7F41D9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40968" y="905707"/>
                  <a:ext cx="1688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D00F194-99EE-446D-8514-9E271DB7962B}"/>
              </a:ext>
            </a:extLst>
          </p:cNvPr>
          <p:cNvGrpSpPr/>
          <p:nvPr/>
        </p:nvGrpSpPr>
        <p:grpSpPr>
          <a:xfrm>
            <a:off x="10282208" y="5366827"/>
            <a:ext cx="1625760" cy="412200"/>
            <a:chOff x="10282208" y="5366827"/>
            <a:chExt cx="162576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6A8121-6E1D-4222-8EA3-FA3E5B68378E}"/>
                    </a:ext>
                  </a:extLst>
                </p14:cNvPr>
                <p14:cNvContentPartPr/>
                <p14:nvPr/>
              </p14:nvContentPartPr>
              <p14:xfrm>
                <a:off x="10282208" y="5380147"/>
                <a:ext cx="162720" cy="398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6A8121-6E1D-4222-8EA3-FA3E5B68378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73568" y="5371507"/>
                  <a:ext cx="180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6D4A29C-8014-4FA2-A919-26FE2330E3BC}"/>
                    </a:ext>
                  </a:extLst>
                </p14:cNvPr>
                <p14:cNvContentPartPr/>
                <p14:nvPr/>
              </p14:nvContentPartPr>
              <p14:xfrm>
                <a:off x="10666688" y="5476267"/>
                <a:ext cx="52560" cy="6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6D4A29C-8014-4FA2-A919-26FE2330E3B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58048" y="5467627"/>
                  <a:ext cx="70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AD183F-FAB9-44E8-88D2-D6FCD95623D8}"/>
                    </a:ext>
                  </a:extLst>
                </p14:cNvPr>
                <p14:cNvContentPartPr/>
                <p14:nvPr/>
              </p14:nvContentPartPr>
              <p14:xfrm>
                <a:off x="10637168" y="5533867"/>
                <a:ext cx="129960" cy="28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AD183F-FAB9-44E8-88D2-D6FCD95623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628168" y="5525227"/>
                  <a:ext cx="147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B87A880-F26A-44B2-A8C2-B60E6FA380E3}"/>
                    </a:ext>
                  </a:extLst>
                </p14:cNvPr>
                <p14:cNvContentPartPr/>
                <p14:nvPr/>
              </p14:nvContentPartPr>
              <p14:xfrm>
                <a:off x="10852088" y="5470867"/>
                <a:ext cx="245520" cy="79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B87A880-F26A-44B2-A8C2-B60E6FA380E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43448" y="5461867"/>
                  <a:ext cx="263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AEE49BB-4D44-4F38-8630-60AAC62E5AE9}"/>
                    </a:ext>
                  </a:extLst>
                </p14:cNvPr>
                <p14:cNvContentPartPr/>
                <p14:nvPr/>
              </p14:nvContentPartPr>
              <p14:xfrm>
                <a:off x="11153048" y="5409307"/>
                <a:ext cx="95040" cy="182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AEE49BB-4D44-4F38-8630-60AAC62E5A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144048" y="5400307"/>
                  <a:ext cx="112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C5E881C-FBC0-4C6E-9213-40AB078C77C5}"/>
                    </a:ext>
                  </a:extLst>
                </p14:cNvPr>
                <p14:cNvContentPartPr/>
                <p14:nvPr/>
              </p14:nvContentPartPr>
              <p14:xfrm>
                <a:off x="11100128" y="5493907"/>
                <a:ext cx="132480" cy="57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C5E881C-FBC0-4C6E-9213-40AB078C77C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91128" y="5484907"/>
                  <a:ext cx="150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7F608CC-F387-4EA5-B9A8-1DA1F9671EF5}"/>
                    </a:ext>
                  </a:extLst>
                </p14:cNvPr>
                <p14:cNvContentPartPr/>
                <p14:nvPr/>
              </p14:nvContentPartPr>
              <p14:xfrm>
                <a:off x="11480288" y="5398507"/>
                <a:ext cx="21240" cy="182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7F608CC-F387-4EA5-B9A8-1DA1F9671EF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71648" y="5389507"/>
                  <a:ext cx="3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1308558-91C9-4AD5-8B87-A82C38FBC313}"/>
                    </a:ext>
                  </a:extLst>
                </p14:cNvPr>
                <p14:cNvContentPartPr/>
                <p14:nvPr/>
              </p14:nvContentPartPr>
              <p14:xfrm>
                <a:off x="11417648" y="5366827"/>
                <a:ext cx="490320" cy="155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1308558-91C9-4AD5-8B87-A82C38FBC3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409008" y="5358187"/>
                  <a:ext cx="50796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7535BE6-3028-4DAD-B3B1-8ACEB6242024}"/>
                  </a:ext>
                </a:extLst>
              </p14:cNvPr>
              <p14:cNvContentPartPr/>
              <p14:nvPr/>
            </p14:nvContentPartPr>
            <p14:xfrm>
              <a:off x="13121528" y="1944307"/>
              <a:ext cx="60120" cy="81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7535BE6-3028-4DAD-B3B1-8ACEB624202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3112888" y="1935307"/>
                <a:ext cx="777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3050C50-8E71-451F-A604-D2F8D8E3136F}"/>
              </a:ext>
            </a:extLst>
          </p:cNvPr>
          <p:cNvGrpSpPr/>
          <p:nvPr/>
        </p:nvGrpSpPr>
        <p:grpSpPr>
          <a:xfrm>
            <a:off x="11472728" y="2452627"/>
            <a:ext cx="2032200" cy="1928880"/>
            <a:chOff x="11472728" y="2452627"/>
            <a:chExt cx="2032200" cy="19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1226432-6B87-4029-95DC-A19165D35154}"/>
                    </a:ext>
                  </a:extLst>
                </p14:cNvPr>
                <p14:cNvContentPartPr/>
                <p14:nvPr/>
              </p14:nvContentPartPr>
              <p14:xfrm>
                <a:off x="11817248" y="2594827"/>
                <a:ext cx="110880" cy="1671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1226432-6B87-4029-95DC-A19165D3515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808248" y="2585827"/>
                  <a:ext cx="128520" cy="16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DB31DE4-281E-433E-AE2C-3A564EA39336}"/>
                    </a:ext>
                  </a:extLst>
                </p14:cNvPr>
                <p14:cNvContentPartPr/>
                <p14:nvPr/>
              </p14:nvContentPartPr>
              <p14:xfrm>
                <a:off x="11899328" y="4187107"/>
                <a:ext cx="1071720" cy="64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DB31DE4-281E-433E-AE2C-3A564EA3933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890688" y="4178467"/>
                  <a:ext cx="1089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5DEF667-5A24-4A01-B732-E77DF42C8609}"/>
                    </a:ext>
                  </a:extLst>
                </p14:cNvPr>
                <p14:cNvContentPartPr/>
                <p14:nvPr/>
              </p14:nvContentPartPr>
              <p14:xfrm>
                <a:off x="12852968" y="4146787"/>
                <a:ext cx="587160" cy="42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5DEF667-5A24-4A01-B732-E77DF42C860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844328" y="4138147"/>
                  <a:ext cx="604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CF25557-E3FD-483F-8870-408A8012BCDD}"/>
                    </a:ext>
                  </a:extLst>
                </p14:cNvPr>
                <p14:cNvContentPartPr/>
                <p14:nvPr/>
              </p14:nvContentPartPr>
              <p14:xfrm>
                <a:off x="12231248" y="3853747"/>
                <a:ext cx="108000" cy="131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CF25557-E3FD-483F-8870-408A8012BCD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222248" y="3844747"/>
                  <a:ext cx="125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87B7C25-6CD1-49E9-BF21-55092647B137}"/>
                    </a:ext>
                  </a:extLst>
                </p14:cNvPr>
                <p14:cNvContentPartPr/>
                <p14:nvPr/>
              </p14:nvContentPartPr>
              <p14:xfrm>
                <a:off x="12689888" y="3507427"/>
                <a:ext cx="118800" cy="151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87B7C25-6CD1-49E9-BF21-55092647B13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680888" y="3498427"/>
                  <a:ext cx="136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8D2E552-F3D2-4636-A20C-4AED584E02F7}"/>
                    </a:ext>
                  </a:extLst>
                </p14:cNvPr>
                <p14:cNvContentPartPr/>
                <p14:nvPr/>
              </p14:nvContentPartPr>
              <p14:xfrm>
                <a:off x="13075088" y="3083347"/>
                <a:ext cx="69840" cy="123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8D2E552-F3D2-4636-A20C-4AED584E02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066448" y="3074347"/>
                  <a:ext cx="87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0CE0C17-B30F-48CF-898A-D11DA23E7307}"/>
                    </a:ext>
                  </a:extLst>
                </p14:cNvPr>
                <p14:cNvContentPartPr/>
                <p14:nvPr/>
              </p14:nvContentPartPr>
              <p14:xfrm>
                <a:off x="12952328" y="2464507"/>
                <a:ext cx="106200" cy="896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0CE0C17-B30F-48CF-898A-D11DA23E73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943328" y="2455507"/>
                  <a:ext cx="123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CA5219C-BF9A-419A-8759-693456DA0A50}"/>
                    </a:ext>
                  </a:extLst>
                </p14:cNvPr>
                <p14:cNvContentPartPr/>
                <p14:nvPr/>
              </p14:nvContentPartPr>
              <p14:xfrm>
                <a:off x="12941888" y="2464867"/>
                <a:ext cx="89640" cy="116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CA5219C-BF9A-419A-8759-693456DA0A5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932888" y="2456227"/>
                  <a:ext cx="107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34EEE6C-DD59-4245-978E-02DA4C130563}"/>
                    </a:ext>
                  </a:extLst>
                </p14:cNvPr>
                <p14:cNvContentPartPr/>
                <p14:nvPr/>
              </p14:nvContentPartPr>
              <p14:xfrm>
                <a:off x="11472728" y="2452627"/>
                <a:ext cx="2032200" cy="1928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34EEE6C-DD59-4245-978E-02DA4C1305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464088" y="2443987"/>
                  <a:ext cx="2049840" cy="19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88F2B81-C6CC-4BC1-A879-BB5DD717A341}"/>
              </a:ext>
            </a:extLst>
          </p:cNvPr>
          <p:cNvGrpSpPr/>
          <p:nvPr/>
        </p:nvGrpSpPr>
        <p:grpSpPr>
          <a:xfrm>
            <a:off x="10741568" y="5974867"/>
            <a:ext cx="780120" cy="281880"/>
            <a:chOff x="10741568" y="5974867"/>
            <a:chExt cx="78012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F7E7E36-86C1-402C-A7A8-F69E44460764}"/>
                    </a:ext>
                  </a:extLst>
                </p14:cNvPr>
                <p14:cNvContentPartPr/>
                <p14:nvPr/>
              </p14:nvContentPartPr>
              <p14:xfrm>
                <a:off x="10741568" y="6048667"/>
                <a:ext cx="124200" cy="119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F7E7E36-86C1-402C-A7A8-F69E4446076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32568" y="6039667"/>
                  <a:ext cx="141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A110144-1BAF-43AB-86E1-D8D3D3FA2D98}"/>
                    </a:ext>
                  </a:extLst>
                </p14:cNvPr>
                <p14:cNvContentPartPr/>
                <p14:nvPr/>
              </p14:nvContentPartPr>
              <p14:xfrm>
                <a:off x="10906808" y="6094387"/>
                <a:ext cx="95760" cy="28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A110144-1BAF-43AB-86E1-D8D3D3FA2D9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98168" y="6085387"/>
                  <a:ext cx="113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5CE7F01-6B43-41CC-8551-5BD072952DA5}"/>
                    </a:ext>
                  </a:extLst>
                </p14:cNvPr>
                <p14:cNvContentPartPr/>
                <p14:nvPr/>
              </p14:nvContentPartPr>
              <p14:xfrm>
                <a:off x="10935968" y="6137227"/>
                <a:ext cx="71280" cy="18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5CE7F01-6B43-41CC-8551-5BD072952DA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27328" y="6128587"/>
                  <a:ext cx="88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2779206-805B-41FA-A809-6DACCA92AA46}"/>
                    </a:ext>
                  </a:extLst>
                </p14:cNvPr>
                <p14:cNvContentPartPr/>
                <p14:nvPr/>
              </p14:nvContentPartPr>
              <p14:xfrm>
                <a:off x="11134688" y="5984227"/>
                <a:ext cx="121680" cy="201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2779206-805B-41FA-A809-6DACCA92AA4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26048" y="5975587"/>
                  <a:ext cx="139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41B92B6-0D5D-4AF1-BF42-3FB39C2AF66A}"/>
                    </a:ext>
                  </a:extLst>
                </p14:cNvPr>
                <p14:cNvContentPartPr/>
                <p14:nvPr/>
              </p14:nvContentPartPr>
              <p14:xfrm>
                <a:off x="11052608" y="5974867"/>
                <a:ext cx="469080" cy="281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41B92B6-0D5D-4AF1-BF42-3FB39C2AF66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43968" y="5965867"/>
                  <a:ext cx="48672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1C5C616-A09C-4333-9D93-A79608348122}"/>
              </a:ext>
            </a:extLst>
          </p:cNvPr>
          <p:cNvGrpSpPr/>
          <p:nvPr/>
        </p:nvGrpSpPr>
        <p:grpSpPr>
          <a:xfrm>
            <a:off x="11478128" y="1522387"/>
            <a:ext cx="2084400" cy="2575080"/>
            <a:chOff x="11478128" y="1522387"/>
            <a:chExt cx="2084400" cy="25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C37C7C0-2B81-4142-8F78-1C828E4A7584}"/>
                    </a:ext>
                  </a:extLst>
                </p14:cNvPr>
                <p14:cNvContentPartPr/>
                <p14:nvPr/>
              </p14:nvContentPartPr>
              <p14:xfrm>
                <a:off x="11478128" y="1522387"/>
                <a:ext cx="2084400" cy="2575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C37C7C0-2B81-4142-8F78-1C828E4A758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69128" y="1513387"/>
                  <a:ext cx="2102040" cy="25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5C5086D-5A8F-49A8-AC10-A0B7B994DFA0}"/>
                    </a:ext>
                  </a:extLst>
                </p14:cNvPr>
                <p14:cNvContentPartPr/>
                <p14:nvPr/>
              </p14:nvContentPartPr>
              <p14:xfrm>
                <a:off x="13269128" y="2870227"/>
                <a:ext cx="158040" cy="251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5C5086D-5A8F-49A8-AC10-A0B7B994DFA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260488" y="2861227"/>
                  <a:ext cx="175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8D3EEBD-20FA-4417-8B8E-2B00AAF98FDF}"/>
                    </a:ext>
                  </a:extLst>
                </p14:cNvPr>
                <p14:cNvContentPartPr/>
                <p14:nvPr/>
              </p14:nvContentPartPr>
              <p14:xfrm>
                <a:off x="13210808" y="2817667"/>
                <a:ext cx="103680" cy="148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8D3EEBD-20FA-4417-8B8E-2B00AAF98FD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3201808" y="2809027"/>
                  <a:ext cx="121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8B00BB6-F2BA-4BF1-9C2D-6BD652FCBA89}"/>
                    </a:ext>
                  </a:extLst>
                </p14:cNvPr>
                <p14:cNvContentPartPr/>
                <p14:nvPr/>
              </p14:nvContentPartPr>
              <p14:xfrm>
                <a:off x="13361648" y="3279187"/>
                <a:ext cx="93600" cy="109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8B00BB6-F2BA-4BF1-9C2D-6BD652FCBA8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352648" y="3270187"/>
                  <a:ext cx="111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F225727-16B2-4C06-9E64-81E3A391D6EC}"/>
                    </a:ext>
                  </a:extLst>
                </p14:cNvPr>
                <p14:cNvContentPartPr/>
                <p14:nvPr/>
              </p14:nvContentPartPr>
              <p14:xfrm>
                <a:off x="12549488" y="3034387"/>
                <a:ext cx="43560" cy="178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F225727-16B2-4C06-9E64-81E3A391D6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540848" y="3025747"/>
                  <a:ext cx="61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E74359F-DAC3-47BA-9146-06A3F1B6BA52}"/>
                    </a:ext>
                  </a:extLst>
                </p14:cNvPr>
                <p14:cNvContentPartPr/>
                <p14:nvPr/>
              </p14:nvContentPartPr>
              <p14:xfrm>
                <a:off x="12539048" y="3201067"/>
                <a:ext cx="88560" cy="3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E74359F-DAC3-47BA-9146-06A3F1B6BA5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530408" y="3192427"/>
                  <a:ext cx="106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B3C679B-E32F-4585-8BA2-231BD2AA19F7}"/>
                    </a:ext>
                  </a:extLst>
                </p14:cNvPr>
                <p14:cNvContentPartPr/>
                <p14:nvPr/>
              </p14:nvContentPartPr>
              <p14:xfrm>
                <a:off x="12355448" y="2713267"/>
                <a:ext cx="103680" cy="104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B3C679B-E32F-4585-8BA2-231BD2AA19F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346448" y="2704267"/>
                  <a:ext cx="121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8863650-4872-4FFF-821B-77A87B799A1F}"/>
                    </a:ext>
                  </a:extLst>
                </p14:cNvPr>
                <p14:cNvContentPartPr/>
                <p14:nvPr/>
              </p14:nvContentPartPr>
              <p14:xfrm>
                <a:off x="12495848" y="2786707"/>
                <a:ext cx="78480" cy="17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8863650-4872-4FFF-821B-77A87B799A1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487208" y="2777707"/>
                  <a:ext cx="96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D284EB1-BD5A-43B0-8C8A-714E4D37B10B}"/>
                    </a:ext>
                  </a:extLst>
                </p14:cNvPr>
                <p14:cNvContentPartPr/>
                <p14:nvPr/>
              </p14:nvContentPartPr>
              <p14:xfrm>
                <a:off x="12478208" y="2699587"/>
                <a:ext cx="203040" cy="138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D284EB1-BD5A-43B0-8C8A-714E4D37B10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2469208" y="2690587"/>
                  <a:ext cx="22068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EA6C79E-D6F1-49BB-BD66-169D5F3BB8E6}"/>
              </a:ext>
            </a:extLst>
          </p:cNvPr>
          <p:cNvGrpSpPr/>
          <p:nvPr/>
        </p:nvGrpSpPr>
        <p:grpSpPr>
          <a:xfrm>
            <a:off x="13124048" y="3377827"/>
            <a:ext cx="430560" cy="259560"/>
            <a:chOff x="13124048" y="3377827"/>
            <a:chExt cx="43056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6979DA0-1F40-4262-BD94-BCBFCCD22A75}"/>
                    </a:ext>
                  </a:extLst>
                </p14:cNvPr>
                <p14:cNvContentPartPr/>
                <p14:nvPr/>
              </p14:nvContentPartPr>
              <p14:xfrm>
                <a:off x="13124048" y="3397627"/>
                <a:ext cx="73800" cy="95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6979DA0-1F40-4262-BD94-BCBFCCD22A7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115048" y="3388987"/>
                  <a:ext cx="91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94CDC6A-FA91-4CA6-9177-8953391D1968}"/>
                    </a:ext>
                  </a:extLst>
                </p14:cNvPr>
                <p14:cNvContentPartPr/>
                <p14:nvPr/>
              </p14:nvContentPartPr>
              <p14:xfrm>
                <a:off x="13264088" y="3396547"/>
                <a:ext cx="63720" cy="17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94CDC6A-FA91-4CA6-9177-8953391D196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3255088" y="3387907"/>
                  <a:ext cx="81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A2E0C41-1C4C-48EE-A074-63184787F036}"/>
                    </a:ext>
                  </a:extLst>
                </p14:cNvPr>
                <p14:cNvContentPartPr/>
                <p14:nvPr/>
              </p14:nvContentPartPr>
              <p14:xfrm>
                <a:off x="13291448" y="3450187"/>
                <a:ext cx="33120" cy="1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A2E0C41-1C4C-48EE-A074-63184787F03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282808" y="3441547"/>
                  <a:ext cx="50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F99B577-FE4C-4354-A6EC-DFFC1580D4CB}"/>
                    </a:ext>
                  </a:extLst>
                </p14:cNvPr>
                <p14:cNvContentPartPr/>
                <p14:nvPr/>
              </p14:nvContentPartPr>
              <p14:xfrm>
                <a:off x="13490528" y="3377827"/>
                <a:ext cx="3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F99B577-FE4C-4354-A6EC-DFFC1580D4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481888" y="33691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BA394FD-68C3-4B31-B9E7-2401CE851A87}"/>
                    </a:ext>
                  </a:extLst>
                </p14:cNvPr>
                <p14:cNvContentPartPr/>
                <p14:nvPr/>
              </p14:nvContentPartPr>
              <p14:xfrm>
                <a:off x="13368848" y="3514987"/>
                <a:ext cx="94320" cy="122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BA394FD-68C3-4B31-B9E7-2401CE851A8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360208" y="3505987"/>
                  <a:ext cx="111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D189ACB-4FDD-45B6-B744-A6305F2E02CE}"/>
                    </a:ext>
                  </a:extLst>
                </p14:cNvPr>
                <p14:cNvContentPartPr/>
                <p14:nvPr/>
              </p14:nvContentPartPr>
              <p14:xfrm>
                <a:off x="13450928" y="3501307"/>
                <a:ext cx="103680" cy="104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D189ACB-4FDD-45B6-B744-A6305F2E02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441928" y="3492667"/>
                  <a:ext cx="12132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3EEB9D9-0F4D-46DB-A572-75AB38807A3A}"/>
                  </a:ext>
                </a:extLst>
              </p14:cNvPr>
              <p14:cNvContentPartPr/>
              <p14:nvPr/>
            </p14:nvContentPartPr>
            <p14:xfrm>
              <a:off x="6965168" y="1513747"/>
              <a:ext cx="9360" cy="10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3EEB9D9-0F4D-46DB-A572-75AB38807A3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956528" y="1504747"/>
                <a:ext cx="270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EE13DC39-85A6-4D3B-97ED-BE2A507F34C8}"/>
                  </a:ext>
                </a:extLst>
              </p14:cNvPr>
              <p14:cNvContentPartPr/>
              <p14:nvPr/>
            </p14:nvContentPartPr>
            <p14:xfrm>
              <a:off x="6612008" y="914347"/>
              <a:ext cx="28080" cy="30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EE13DC39-85A6-4D3B-97ED-BE2A507F34C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603008" y="905707"/>
                <a:ext cx="4572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AE4550D5-F15B-49DC-9648-74266D1840F4}"/>
              </a:ext>
            </a:extLst>
          </p:cNvPr>
          <p:cNvGrpSpPr/>
          <p:nvPr/>
        </p:nvGrpSpPr>
        <p:grpSpPr>
          <a:xfrm>
            <a:off x="8623328" y="1171387"/>
            <a:ext cx="506160" cy="344520"/>
            <a:chOff x="8623328" y="1171387"/>
            <a:chExt cx="50616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6184A78-BC28-4399-BFBA-D12B61EE8C85}"/>
                    </a:ext>
                  </a:extLst>
                </p14:cNvPr>
                <p14:cNvContentPartPr/>
                <p14:nvPr/>
              </p14:nvContentPartPr>
              <p14:xfrm>
                <a:off x="8623328" y="1237267"/>
                <a:ext cx="129600" cy="206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6184A78-BC28-4399-BFBA-D12B61EE8C8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614688" y="1228267"/>
                  <a:ext cx="147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C02C639-E793-4889-8FC9-8701D09778AC}"/>
                    </a:ext>
                  </a:extLst>
                </p14:cNvPr>
                <p14:cNvContentPartPr/>
                <p14:nvPr/>
              </p14:nvContentPartPr>
              <p14:xfrm>
                <a:off x="8811608" y="1349227"/>
                <a:ext cx="83880" cy="25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C02C639-E793-4889-8FC9-8701D09778A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02968" y="1340587"/>
                  <a:ext cx="101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FA82CA1-A9A6-404B-AD6E-CC21CFDB840F}"/>
                    </a:ext>
                  </a:extLst>
                </p14:cNvPr>
                <p14:cNvContentPartPr/>
                <p14:nvPr/>
              </p14:nvContentPartPr>
              <p14:xfrm>
                <a:off x="8813048" y="1354627"/>
                <a:ext cx="114480" cy="60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FA82CA1-A9A6-404B-AD6E-CC21CFDB840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04408" y="1345627"/>
                  <a:ext cx="132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F1C6A1B-AF50-4E32-B8BC-81E4409C6FC2}"/>
                    </a:ext>
                  </a:extLst>
                </p14:cNvPr>
                <p14:cNvContentPartPr/>
                <p14:nvPr/>
              </p14:nvContentPartPr>
              <p14:xfrm>
                <a:off x="8958488" y="1211347"/>
                <a:ext cx="39240" cy="181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F1C6A1B-AF50-4E32-B8BC-81E4409C6FC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49488" y="1202347"/>
                  <a:ext cx="56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7F8FEA6-8675-4726-A33B-8B045D8B24F3}"/>
                    </a:ext>
                  </a:extLst>
                </p14:cNvPr>
                <p14:cNvContentPartPr/>
                <p14:nvPr/>
              </p14:nvContentPartPr>
              <p14:xfrm>
                <a:off x="9055328" y="1356067"/>
                <a:ext cx="360" cy="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7F8FEA6-8675-4726-A33B-8B045D8B24F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46688" y="13470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45CEB85-CACF-4EB1-8F9B-13F340ED7475}"/>
                    </a:ext>
                  </a:extLst>
                </p14:cNvPr>
                <p14:cNvContentPartPr/>
                <p14:nvPr/>
              </p14:nvContentPartPr>
              <p14:xfrm>
                <a:off x="8922128" y="1349227"/>
                <a:ext cx="135000" cy="166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45CEB85-CACF-4EB1-8F9B-13F340ED747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913488" y="1340227"/>
                  <a:ext cx="152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04D0A54-CB67-4536-A274-2C4352DB6698}"/>
                    </a:ext>
                  </a:extLst>
                </p14:cNvPr>
                <p14:cNvContentPartPr/>
                <p14:nvPr/>
              </p14:nvContentPartPr>
              <p14:xfrm>
                <a:off x="8957768" y="1171387"/>
                <a:ext cx="171720" cy="61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04D0A54-CB67-4536-A274-2C4352DB669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949128" y="1162747"/>
                  <a:ext cx="1893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D2AE0A6-78B4-474F-8FAD-8336D51521D8}"/>
              </a:ext>
            </a:extLst>
          </p:cNvPr>
          <p:cNvGrpSpPr/>
          <p:nvPr/>
        </p:nvGrpSpPr>
        <p:grpSpPr>
          <a:xfrm>
            <a:off x="4775288" y="6393547"/>
            <a:ext cx="260640" cy="187920"/>
            <a:chOff x="4775288" y="6393547"/>
            <a:chExt cx="26064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9C53DCB-7716-490B-91CF-9C38A7641259}"/>
                    </a:ext>
                  </a:extLst>
                </p14:cNvPr>
                <p14:cNvContentPartPr/>
                <p14:nvPr/>
              </p14:nvContentPartPr>
              <p14:xfrm>
                <a:off x="4775288" y="6403267"/>
                <a:ext cx="63720" cy="178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9C53DCB-7716-490B-91CF-9C38A764125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766648" y="6394267"/>
                  <a:ext cx="81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DC9B30C-595C-4E4E-BD4E-34EA7DE1B77A}"/>
                    </a:ext>
                  </a:extLst>
                </p14:cNvPr>
                <p14:cNvContentPartPr/>
                <p14:nvPr/>
              </p14:nvContentPartPr>
              <p14:xfrm>
                <a:off x="4882568" y="6403627"/>
                <a:ext cx="52920" cy="126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DC9B30C-595C-4E4E-BD4E-34EA7DE1B77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873568" y="6394987"/>
                  <a:ext cx="70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30E9C3E-E0B7-49A2-9970-EECB3CE2A741}"/>
                    </a:ext>
                  </a:extLst>
                </p14:cNvPr>
                <p14:cNvContentPartPr/>
                <p14:nvPr/>
              </p14:nvContentPartPr>
              <p14:xfrm>
                <a:off x="4976888" y="6393547"/>
                <a:ext cx="59040" cy="74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30E9C3E-E0B7-49A2-9970-EECB3CE2A74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967888" y="6384547"/>
                  <a:ext cx="76680" cy="9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7556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F90B-3B8E-41F0-AFA5-30F739BC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Machine Learning Optimiser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BA9F7-94BE-469F-91F0-B6FAC20C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b="1" dirty="0" err="1"/>
              <a:t>Adadelta</a:t>
            </a:r>
            <a:r>
              <a:rPr lang="en-MY" dirty="0"/>
              <a:t>: Optimizer that implements the </a:t>
            </a:r>
            <a:r>
              <a:rPr lang="en-MY" dirty="0" err="1"/>
              <a:t>Adadelta</a:t>
            </a:r>
            <a:r>
              <a:rPr lang="en-MY" dirty="0"/>
              <a:t> algorithm.</a:t>
            </a:r>
          </a:p>
          <a:p>
            <a:r>
              <a:rPr lang="en-MY" b="1" dirty="0" err="1"/>
              <a:t>Adagrad</a:t>
            </a:r>
            <a:r>
              <a:rPr lang="en-MY" dirty="0"/>
              <a:t>: Optimizer that implements the </a:t>
            </a:r>
            <a:r>
              <a:rPr lang="en-MY" dirty="0" err="1"/>
              <a:t>Adagrad</a:t>
            </a:r>
            <a:r>
              <a:rPr lang="en-MY" dirty="0"/>
              <a:t> algorithm.</a:t>
            </a:r>
          </a:p>
          <a:p>
            <a:r>
              <a:rPr lang="en-MY" dirty="0"/>
              <a:t>Adam: Optimizer that implements the Adam algorithm.</a:t>
            </a:r>
          </a:p>
          <a:p>
            <a:r>
              <a:rPr lang="en-MY" b="1" dirty="0" err="1"/>
              <a:t>Adamax</a:t>
            </a:r>
            <a:r>
              <a:rPr lang="en-MY" dirty="0"/>
              <a:t>: Optimizer that implements the </a:t>
            </a:r>
            <a:r>
              <a:rPr lang="en-MY" dirty="0" err="1"/>
              <a:t>Adamax</a:t>
            </a:r>
            <a:r>
              <a:rPr lang="en-MY" dirty="0"/>
              <a:t> algorithm.</a:t>
            </a:r>
          </a:p>
          <a:p>
            <a:r>
              <a:rPr lang="en-MY" b="1" dirty="0" err="1"/>
              <a:t>Ftrl</a:t>
            </a:r>
            <a:r>
              <a:rPr lang="en-MY" dirty="0"/>
              <a:t>: Optimizer that implements the FTRL algorithm.</a:t>
            </a:r>
          </a:p>
          <a:p>
            <a:r>
              <a:rPr lang="en-MY" b="1" dirty="0" err="1"/>
              <a:t>Nadam</a:t>
            </a:r>
            <a:r>
              <a:rPr lang="en-MY" dirty="0"/>
              <a:t>: Optimizer that implements the </a:t>
            </a:r>
            <a:r>
              <a:rPr lang="en-MY" dirty="0" err="1"/>
              <a:t>NAdam</a:t>
            </a:r>
            <a:r>
              <a:rPr lang="en-MY" dirty="0"/>
              <a:t> algorithm.</a:t>
            </a:r>
          </a:p>
          <a:p>
            <a:r>
              <a:rPr lang="en-MY" b="1" dirty="0"/>
              <a:t>Optimizer</a:t>
            </a:r>
            <a:r>
              <a:rPr lang="en-MY" dirty="0"/>
              <a:t>: Base class for </a:t>
            </a:r>
            <a:r>
              <a:rPr lang="en-MY" dirty="0" err="1"/>
              <a:t>Keras</a:t>
            </a:r>
            <a:r>
              <a:rPr lang="en-MY" dirty="0"/>
              <a:t> optimizers.</a:t>
            </a:r>
          </a:p>
          <a:p>
            <a:r>
              <a:rPr lang="en-MY" b="1" dirty="0"/>
              <a:t>RMSprop</a:t>
            </a:r>
            <a:r>
              <a:rPr lang="en-MY" dirty="0"/>
              <a:t>: Optimizer that implements the RMSprop algorithm.</a:t>
            </a:r>
          </a:p>
          <a:p>
            <a:r>
              <a:rPr lang="en-MY" b="1" dirty="0">
                <a:solidFill>
                  <a:srgbClr val="FF0000"/>
                </a:solidFill>
              </a:rPr>
              <a:t>SGD: Gradient descent </a:t>
            </a:r>
            <a:r>
              <a:rPr lang="en-MY" dirty="0"/>
              <a:t>(with momentum) optimizer.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CDE5B-BE5C-4D48-B066-BC161CFD0482}"/>
              </a:ext>
            </a:extLst>
          </p:cNvPr>
          <p:cNvSpPr txBox="1"/>
          <p:nvPr/>
        </p:nvSpPr>
        <p:spPr>
          <a:xfrm>
            <a:off x="723899" y="6324844"/>
            <a:ext cx="8551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https://www.tensorflow.org/api_docs/python/tf/keras/optimizers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55B43B-04F6-405C-A689-DE8F04F92691}"/>
                  </a:ext>
                </a:extLst>
              </p14:cNvPr>
              <p14:cNvContentPartPr/>
              <p14:nvPr/>
            </p14:nvContentPartPr>
            <p14:xfrm>
              <a:off x="973425" y="2870250"/>
              <a:ext cx="87480" cy="118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55B43B-04F6-405C-A689-DE8F04F926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4425" y="2861610"/>
                <a:ext cx="1051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7988E42-132D-4666-9CB4-C953056F3BAE}"/>
                  </a:ext>
                </a:extLst>
              </p14:cNvPr>
              <p14:cNvContentPartPr/>
              <p14:nvPr/>
            </p14:nvContentPartPr>
            <p14:xfrm>
              <a:off x="919425" y="3177330"/>
              <a:ext cx="135360" cy="171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7988E42-132D-4666-9CB4-C953056F3BA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10785" y="3168690"/>
                <a:ext cx="153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E672F2-085D-49BD-93A7-5D21A759EEB2}"/>
                  </a:ext>
                </a:extLst>
              </p14:cNvPr>
              <p14:cNvContentPartPr/>
              <p14:nvPr/>
            </p14:nvContentPartPr>
            <p14:xfrm>
              <a:off x="10480568" y="1851067"/>
              <a:ext cx="10800" cy="1877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E672F2-085D-49BD-93A7-5D21A759EEB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471568" y="1842067"/>
                <a:ext cx="28440" cy="18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A910F9-2038-4166-A9A5-1E6208C27B0E}"/>
                  </a:ext>
                </a:extLst>
              </p14:cNvPr>
              <p14:cNvContentPartPr/>
              <p14:nvPr/>
            </p14:nvContentPartPr>
            <p14:xfrm>
              <a:off x="1342328" y="5814307"/>
              <a:ext cx="625320" cy="174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A910F9-2038-4166-A9A5-1E6208C27B0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33688" y="5805667"/>
                <a:ext cx="6429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577D21-9169-4311-A77F-46BAA197E00C}"/>
                  </a:ext>
                </a:extLst>
              </p14:cNvPr>
              <p14:cNvContentPartPr/>
              <p14:nvPr/>
            </p14:nvContentPartPr>
            <p14:xfrm>
              <a:off x="1399208" y="5941387"/>
              <a:ext cx="254520" cy="49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577D21-9169-4311-A77F-46BAA197E0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90208" y="5932387"/>
                <a:ext cx="272160" cy="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427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AF3F6FFEC6C042A02333FDF5D02A34" ma:contentTypeVersion="10" ma:contentTypeDescription="Create a new document." ma:contentTypeScope="" ma:versionID="2bc8928c743f6906b9f9ce98c87a7f2e">
  <xsd:schema xmlns:xsd="http://www.w3.org/2001/XMLSchema" xmlns:xs="http://www.w3.org/2001/XMLSchema" xmlns:p="http://schemas.microsoft.com/office/2006/metadata/properties" xmlns:ns2="e457430f-8824-4276-9566-2db21f5fe15e" xmlns:ns3="23cf2109-7d3d-4a7c-bcca-2bbb404a37c9" targetNamespace="http://schemas.microsoft.com/office/2006/metadata/properties" ma:root="true" ma:fieldsID="aa38474b076006e0ebd557bc3eacf626" ns2:_="" ns3:_="">
    <xsd:import namespace="e457430f-8824-4276-9566-2db21f5fe15e"/>
    <xsd:import namespace="23cf2109-7d3d-4a7c-bcca-2bbb404a37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57430f-8824-4276-9566-2db21f5fe1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cf2109-7d3d-4a7c-bcca-2bbb404a37c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3cf2109-7d3d-4a7c-bcca-2bbb404a37c9">
      <UserInfo>
        <DisplayName>Programming for Engineers (Sept BEP2073) Members</DisplayName>
        <AccountId>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09DD42B-F887-4708-BFD9-0AC04BC45631}"/>
</file>

<file path=customXml/itemProps2.xml><?xml version="1.0" encoding="utf-8"?>
<ds:datastoreItem xmlns:ds="http://schemas.openxmlformats.org/officeDocument/2006/customXml" ds:itemID="{405D0014-7D0D-4B51-91AA-03656EA3DCC3}"/>
</file>

<file path=customXml/itemProps3.xml><?xml version="1.0" encoding="utf-8"?>
<ds:datastoreItem xmlns:ds="http://schemas.openxmlformats.org/officeDocument/2006/customXml" ds:itemID="{1FBB6BCC-4A2A-48F1-A683-8E1321CEA3D1}"/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1381</Words>
  <Application>Microsoft Office PowerPoint</Application>
  <PresentationFormat>Widescreen</PresentationFormat>
  <Paragraphs>233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ArialMT</vt:lpstr>
      <vt:lpstr>Articulate</vt:lpstr>
      <vt:lpstr>Bradley Hand ITC</vt:lpstr>
      <vt:lpstr>Calibri</vt:lpstr>
      <vt:lpstr>Calibri Light</vt:lpstr>
      <vt:lpstr>Cambria Math</vt:lpstr>
      <vt:lpstr>Courier New</vt:lpstr>
      <vt:lpstr>Office Theme</vt:lpstr>
      <vt:lpstr>Programming for Engineers</vt:lpstr>
      <vt:lpstr>Course Learning Outcome</vt:lpstr>
      <vt:lpstr>PowerPoint Presentation</vt:lpstr>
      <vt:lpstr>PowerPoint Presentation</vt:lpstr>
      <vt:lpstr>Easy for Me, Hard for You</vt:lpstr>
      <vt:lpstr>PowerPoint Presentation</vt:lpstr>
      <vt:lpstr>Artificial Neuron Calculation</vt:lpstr>
      <vt:lpstr>Artificial Neural Network</vt:lpstr>
      <vt:lpstr>Machine Learning Optimiser Algorithm</vt:lpstr>
      <vt:lpstr>Call model on a test input</vt:lpstr>
      <vt:lpstr>Create Model</vt:lpstr>
      <vt:lpstr>Prepare dataset</vt:lpstr>
      <vt:lpstr>Explore</vt:lpstr>
      <vt:lpstr>Explore</vt:lpstr>
      <vt:lpstr>Explore</vt:lpstr>
      <vt:lpstr>Extract features</vt:lpstr>
      <vt:lpstr>Create ANN Model</vt:lpstr>
      <vt:lpstr>Train model</vt:lpstr>
      <vt:lpstr>Train model</vt:lpstr>
      <vt:lpstr>Comparison of Learning Algorithm</vt:lpstr>
      <vt:lpstr>Performance</vt:lpstr>
      <vt:lpstr>Performance</vt:lpstr>
      <vt:lpstr>Single Neuron</vt:lpstr>
      <vt:lpstr>PowerPoint Presentation</vt:lpstr>
      <vt:lpstr>PowerPoint Presentation</vt:lpstr>
      <vt:lpstr>Case Study: Apply Lifecycle of Data science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BEP2073</dc:title>
  <dc:creator>Mohd Fauzi Zanil</dc:creator>
  <cp:lastModifiedBy>Mohd Fauzi Zanil</cp:lastModifiedBy>
  <cp:revision>89</cp:revision>
  <dcterms:created xsi:type="dcterms:W3CDTF">2021-01-11T07:13:24Z</dcterms:created>
  <dcterms:modified xsi:type="dcterms:W3CDTF">2021-11-17T04:32:11Z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643DAFD8-7936-4B39-BC49-7ABE61BC8E8C</vt:lpwstr>
  </property>
  <property fmtid="{D5CDD505-2E9C-101B-9397-08002B2CF9AE}" pid="3" name="ArticulatePath">
    <vt:lpwstr>Presentation1</vt:lpwstr>
  </property>
  <property fmtid="{D5CDD505-2E9C-101B-9397-08002B2CF9AE}" pid="4" name="ContentTypeId">
    <vt:lpwstr>0x0101001FAF3F6FFEC6C042A02333FDF5D02A34</vt:lpwstr>
  </property>
</Properties>
</file>